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906000" type="A4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ato" panose="020B0604020202020204" charset="0"/>
      <p:regular r:id="rId15"/>
      <p:bold r:id="rId16"/>
      <p:italic r:id="rId17"/>
      <p:boldItalic r:id="rId18"/>
    </p:embeddedFont>
    <p:embeddedFont>
      <p:font typeface="Lato Light" panose="020B0604020202020204" charset="0"/>
      <p:regular r:id="rId19"/>
      <p:bold r:id="rId20"/>
      <p:italic r:id="rId21"/>
      <p:boldItalic r:id="rId22"/>
    </p:embeddedFont>
    <p:embeddedFont>
      <p:font typeface="Montserrat Alternates SemiBold" panose="020B0604020202020204" charset="0"/>
      <p:regular r:id="rId23"/>
      <p:bold r:id="rId24"/>
      <p:italic r:id="rId25"/>
      <p:boldItalic r:id="rId26"/>
    </p:embeddedFont>
    <p:embeddedFont>
      <p:font typeface="Montserrat ExtraBold" panose="020B0604020202020204" charset="0"/>
      <p:bold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gCFoN/rIRDPSA05sAYT8ckgWK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2C3956-FBBA-4887-AEF6-3940CF87D976}" v="25" dt="2021-05-20T14:21:47.0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3174" y="7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Instructions: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All photos can be changed by: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Delete the current photo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Click on the photo icon 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Add your own photo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If you delete elements or add additional text boxes or elements, please adjust the animation accordingly to avoid “jumps” in the animation flow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Fonts used: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Headlines: Montserrat Bold https://fonts.google.com/specimen/Montserrat and Monserrat Alternatives https://fonts.google.com/specimen/Montserrat+Alternates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Body: Lato Light https://fonts.google.com/specimen/Lato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To install fonts (for MAC users or if you have trouble viewing /saving with the current font) –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Download the font 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Open it 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Click install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Restart PowerPoint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>
            <a:spLocks noGrp="1"/>
          </p:cNvSpPr>
          <p:nvPr>
            <p:ph type="pic" idx="2"/>
          </p:nvPr>
        </p:nvSpPr>
        <p:spPr>
          <a:xfrm>
            <a:off x="0" y="0"/>
            <a:ext cx="6858000" cy="9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3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5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ection Header">
  <p:cSld name="5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6"/>
          <p:cNvSpPr>
            <a:spLocks noGrp="1"/>
          </p:cNvSpPr>
          <p:nvPr>
            <p:ph type="pic" idx="2"/>
          </p:nvPr>
        </p:nvSpPr>
        <p:spPr>
          <a:xfrm>
            <a:off x="0" y="2180370"/>
            <a:ext cx="6858000" cy="4973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7"/>
          <p:cNvSpPr>
            <a:spLocks noGrp="1"/>
          </p:cNvSpPr>
          <p:nvPr>
            <p:ph type="pic" idx="2"/>
          </p:nvPr>
        </p:nvSpPr>
        <p:spPr>
          <a:xfrm>
            <a:off x="3543253" y="2262983"/>
            <a:ext cx="219456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8"/>
          <p:cNvSpPr>
            <a:spLocks noGrp="1"/>
          </p:cNvSpPr>
          <p:nvPr>
            <p:ph type="pic" idx="2"/>
          </p:nvPr>
        </p:nvSpPr>
        <p:spPr>
          <a:xfrm>
            <a:off x="0" y="2096182"/>
            <a:ext cx="2212904" cy="572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>
            <a:spLocks noGrp="1"/>
          </p:cNvSpPr>
          <p:nvPr>
            <p:ph type="pic" idx="2"/>
          </p:nvPr>
        </p:nvSpPr>
        <p:spPr>
          <a:xfrm>
            <a:off x="629323" y="3671691"/>
            <a:ext cx="6228678" cy="623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44"/>
              <a:buFont typeface="Arial"/>
              <a:buChar char="•"/>
              <a:defRPr sz="8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>
            <a:spLocks noGrp="1"/>
          </p:cNvSpPr>
          <p:nvPr>
            <p:ph type="pic" idx="2"/>
          </p:nvPr>
        </p:nvSpPr>
        <p:spPr>
          <a:xfrm>
            <a:off x="3380014" y="0"/>
            <a:ext cx="2530929" cy="9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ection Header">
  <p:cSld name="8_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0"/>
          <p:cNvSpPr>
            <a:spLocks noGrp="1"/>
          </p:cNvSpPr>
          <p:nvPr>
            <p:ph type="pic" idx="2"/>
          </p:nvPr>
        </p:nvSpPr>
        <p:spPr>
          <a:xfrm>
            <a:off x="155121" y="419303"/>
            <a:ext cx="6547758" cy="584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Section Header">
  <p:cSld name="10_Section Head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1"/>
          <p:cNvSpPr>
            <a:spLocks noGrp="1"/>
          </p:cNvSpPr>
          <p:nvPr>
            <p:ph type="pic" idx="2"/>
          </p:nvPr>
        </p:nvSpPr>
        <p:spPr>
          <a:xfrm>
            <a:off x="0" y="1"/>
            <a:ext cx="1338560" cy="658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31"/>
          <p:cNvSpPr>
            <a:spLocks noGrp="1"/>
          </p:cNvSpPr>
          <p:nvPr>
            <p:ph type="pic" idx="3"/>
          </p:nvPr>
        </p:nvSpPr>
        <p:spPr>
          <a:xfrm>
            <a:off x="1392393" y="1"/>
            <a:ext cx="1338560" cy="3432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31"/>
          <p:cNvSpPr>
            <a:spLocks noGrp="1"/>
          </p:cNvSpPr>
          <p:nvPr>
            <p:ph type="pic" idx="4"/>
          </p:nvPr>
        </p:nvSpPr>
        <p:spPr>
          <a:xfrm>
            <a:off x="1392393" y="3579296"/>
            <a:ext cx="2452986" cy="3002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31"/>
          <p:cNvSpPr>
            <a:spLocks noGrp="1"/>
          </p:cNvSpPr>
          <p:nvPr>
            <p:ph type="pic" idx="5"/>
          </p:nvPr>
        </p:nvSpPr>
        <p:spPr>
          <a:xfrm>
            <a:off x="2784787" y="1"/>
            <a:ext cx="1060592" cy="3432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Section Header">
  <p:cSld name="12_Section Head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>
            <a:spLocks noGrp="1"/>
          </p:cNvSpPr>
          <p:nvPr>
            <p:ph type="pic" idx="2"/>
          </p:nvPr>
        </p:nvSpPr>
        <p:spPr>
          <a:xfrm>
            <a:off x="2131688" y="756548"/>
            <a:ext cx="3991654" cy="475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>
            <a:spLocks noGrp="1"/>
          </p:cNvSpPr>
          <p:nvPr>
            <p:ph type="pic" idx="2"/>
          </p:nvPr>
        </p:nvSpPr>
        <p:spPr>
          <a:xfrm>
            <a:off x="4261757" y="0"/>
            <a:ext cx="2596243" cy="9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>
            <a:spLocks noGrp="1"/>
          </p:cNvSpPr>
          <p:nvPr>
            <p:ph type="pic" idx="2"/>
          </p:nvPr>
        </p:nvSpPr>
        <p:spPr>
          <a:xfrm>
            <a:off x="0" y="1320800"/>
            <a:ext cx="3714750" cy="85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ransition spd="slow">
    <p:strips dir="rd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" descr="Background pattern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2798" r="60879"/>
          <a:stretch/>
        </p:blipFill>
        <p:spPr>
          <a:xfrm>
            <a:off x="0" y="0"/>
            <a:ext cx="6858000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"/>
          <p:cNvSpPr txBox="1"/>
          <p:nvPr/>
        </p:nvSpPr>
        <p:spPr>
          <a:xfrm rot="-953873">
            <a:off x="-1083789" y="6244767"/>
            <a:ext cx="55778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1" u="none" strike="noStrike" cap="none">
                <a:solidFill>
                  <a:srgbClr val="B06A3F"/>
                </a:solidFill>
                <a:latin typeface="Lato"/>
                <a:ea typeface="Lato"/>
                <a:cs typeface="Lato"/>
                <a:sym typeface="Lato"/>
              </a:rPr>
              <a:t>March 2021</a:t>
            </a:r>
            <a:endParaRPr sz="3200" b="0" i="1" u="none" strike="noStrike" cap="none">
              <a:solidFill>
                <a:srgbClr val="B06A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7" name="Google Shape;117;p1"/>
          <p:cNvSpPr txBox="1"/>
          <p:nvPr/>
        </p:nvSpPr>
        <p:spPr>
          <a:xfrm>
            <a:off x="272143" y="1520934"/>
            <a:ext cx="63137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Your company name</a:t>
            </a:r>
            <a:endParaRPr/>
          </a:p>
        </p:txBody>
      </p:sp>
      <p:sp>
        <p:nvSpPr>
          <p:cNvPr id="118" name="Google Shape;118;p1"/>
          <p:cNvSpPr txBox="1"/>
          <p:nvPr/>
        </p:nvSpPr>
        <p:spPr>
          <a:xfrm>
            <a:off x="-292355" y="3258075"/>
            <a:ext cx="730250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IMPORTANT UPDATE</a:t>
            </a:r>
            <a:endParaRPr sz="4400" b="0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19" name="Google Shape;11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27846" y="1365612"/>
            <a:ext cx="487363" cy="48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 txBox="1"/>
          <p:nvPr/>
        </p:nvSpPr>
        <p:spPr>
          <a:xfrm>
            <a:off x="-292355" y="3874153"/>
            <a:ext cx="7302503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DON’T MISS</a:t>
            </a:r>
            <a:endParaRPr sz="8400" b="0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  <p:transition spd="slow" advTm="278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" descr="A person jumping in the air with a computer&#10;&#10;Description automatically generated with low confidenc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648" r="16648"/>
          <a:stretch/>
        </p:blipFill>
        <p:spPr>
          <a:xfrm>
            <a:off x="2143615" y="5187352"/>
            <a:ext cx="4714386" cy="471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"/>
          <p:cNvSpPr/>
          <p:nvPr/>
        </p:nvSpPr>
        <p:spPr>
          <a:xfrm>
            <a:off x="1888761" y="4938625"/>
            <a:ext cx="5034554" cy="4967373"/>
          </a:xfrm>
          <a:custGeom>
            <a:avLst/>
            <a:gdLst/>
            <a:ahLst/>
            <a:cxnLst/>
            <a:rect l="l" t="t" r="r" b="b"/>
            <a:pathLst>
              <a:path w="2574970" h="2547258" extrusionOk="0">
                <a:moveTo>
                  <a:pt x="2541946" y="0"/>
                </a:moveTo>
                <a:lnTo>
                  <a:pt x="2574970" y="1671"/>
                </a:lnTo>
                <a:lnTo>
                  <a:pt x="2574970" y="2547258"/>
                </a:lnTo>
                <a:lnTo>
                  <a:pt x="0" y="2547258"/>
                </a:lnTo>
                <a:cubicBezTo>
                  <a:pt x="0" y="1140446"/>
                  <a:pt x="1138068" y="0"/>
                  <a:pt x="2541946" y="0"/>
                </a:cubicBezTo>
                <a:close/>
              </a:path>
            </a:pathLst>
          </a:custGeom>
          <a:noFill/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"/>
          <p:cNvSpPr/>
          <p:nvPr/>
        </p:nvSpPr>
        <p:spPr>
          <a:xfrm>
            <a:off x="1454499" y="5638068"/>
            <a:ext cx="250022" cy="510914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"/>
          <p:cNvSpPr/>
          <p:nvPr/>
        </p:nvSpPr>
        <p:spPr>
          <a:xfrm>
            <a:off x="1668885" y="5602443"/>
            <a:ext cx="205452" cy="205452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"/>
          <p:cNvSpPr/>
          <p:nvPr/>
        </p:nvSpPr>
        <p:spPr>
          <a:xfrm>
            <a:off x="1381183" y="6086378"/>
            <a:ext cx="68484" cy="68484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"/>
          <p:cNvSpPr/>
          <p:nvPr/>
        </p:nvSpPr>
        <p:spPr>
          <a:xfrm>
            <a:off x="716407" y="678553"/>
            <a:ext cx="304800" cy="116115"/>
          </a:xfrm>
          <a:prstGeom prst="flowChartTerminator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"/>
          <p:cNvSpPr/>
          <p:nvPr/>
        </p:nvSpPr>
        <p:spPr>
          <a:xfrm>
            <a:off x="1055444" y="678553"/>
            <a:ext cx="304800" cy="116115"/>
          </a:xfrm>
          <a:prstGeom prst="flowChartTerminator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"/>
          <p:cNvSpPr txBox="1"/>
          <p:nvPr/>
        </p:nvSpPr>
        <p:spPr>
          <a:xfrm>
            <a:off x="629323" y="961642"/>
            <a:ext cx="6520985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Montserrat Alternates SemiBold"/>
                <a:ea typeface="Montserrat Alternates SemiBold"/>
                <a:cs typeface="Montserrat Alternates SemiBold"/>
                <a:sym typeface="Montserrat Alternates SemiBold"/>
              </a:rPr>
              <a:t>We are happy to announce that</a:t>
            </a:r>
            <a:endParaRPr/>
          </a:p>
        </p:txBody>
      </p:sp>
      <p:sp>
        <p:nvSpPr>
          <p:cNvPr id="133" name="Google Shape;133;p2"/>
          <p:cNvSpPr txBox="1"/>
          <p:nvPr/>
        </p:nvSpPr>
        <p:spPr>
          <a:xfrm>
            <a:off x="629323" y="2834835"/>
            <a:ext cx="5968005" cy="2751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1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The subject of  the announcement.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1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No more than </a:t>
            </a:r>
            <a:br>
              <a:rPr lang="en-US" sz="4800" b="0" i="1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4800" b="0" i="1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15-20 words</a:t>
            </a:r>
            <a:endParaRPr sz="4800" b="0" i="1" u="none" strike="noStrike" cap="none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 spd="slow" advTm="613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/>
          <p:nvPr/>
        </p:nvSpPr>
        <p:spPr>
          <a:xfrm>
            <a:off x="4151376" y="0"/>
            <a:ext cx="2706624" cy="65141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255776" y="7778787"/>
            <a:ext cx="5359569" cy="192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1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And something AMAZING about the update</a:t>
            </a:r>
            <a:endParaRPr sz="4400" b="0" i="1" u="none" strike="noStrike" cap="non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763773" y="6914467"/>
            <a:ext cx="535956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Montserrat Alternates SemiBold"/>
                <a:ea typeface="Montserrat Alternates SemiBold"/>
                <a:cs typeface="Montserrat Alternates SemiBold"/>
                <a:sym typeface="Montserrat Alternates SemiBold"/>
              </a:rPr>
              <a:t>Another headline</a:t>
            </a:r>
            <a:endParaRPr/>
          </a:p>
        </p:txBody>
      </p:sp>
      <p:sp>
        <p:nvSpPr>
          <p:cNvPr id="141" name="Google Shape;141;p3"/>
          <p:cNvSpPr/>
          <p:nvPr/>
        </p:nvSpPr>
        <p:spPr>
          <a:xfrm>
            <a:off x="5673397" y="7933137"/>
            <a:ext cx="304800" cy="116115"/>
          </a:xfrm>
          <a:prstGeom prst="flowChartTerminator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2" name="Google Shape;142;p3"/>
          <p:cNvGrpSpPr/>
          <p:nvPr/>
        </p:nvGrpSpPr>
        <p:grpSpPr>
          <a:xfrm rot="-5400000">
            <a:off x="5085798" y="10311635"/>
            <a:ext cx="485774" cy="1337258"/>
            <a:chOff x="537368" y="5500601"/>
            <a:chExt cx="2011680" cy="914400"/>
          </a:xfrm>
        </p:grpSpPr>
        <p:cxnSp>
          <p:nvCxnSpPr>
            <p:cNvPr id="143" name="Google Shape;143;p3"/>
            <p:cNvCxnSpPr/>
            <p:nvPr/>
          </p:nvCxnSpPr>
          <p:spPr>
            <a:xfrm rot="5400000">
              <a:off x="94682" y="5957801"/>
              <a:ext cx="914400" cy="0"/>
            </a:xfrm>
            <a:prstGeom prst="straightConnector1">
              <a:avLst/>
            </a:prstGeom>
            <a:noFill/>
            <a:ln w="12700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4" name="Google Shape;144;p3"/>
            <p:cNvCxnSpPr/>
            <p:nvPr/>
          </p:nvCxnSpPr>
          <p:spPr>
            <a:xfrm>
              <a:off x="537368" y="6415001"/>
              <a:ext cx="2011680" cy="0"/>
            </a:xfrm>
            <a:prstGeom prst="straightConnector1">
              <a:avLst/>
            </a:prstGeom>
            <a:noFill/>
            <a:ln w="12700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45" name="Google Shape;145;p3"/>
          <p:cNvCxnSpPr/>
          <p:nvPr/>
        </p:nvCxnSpPr>
        <p:spPr>
          <a:xfrm rot="10800000" flipH="1">
            <a:off x="-422603" y="6707556"/>
            <a:ext cx="6400800" cy="1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6" name="Google Shape;146;p3" descr="A cat lying on a shelf&#10;&#10;Description automatically generated with low confidenc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1980" r="21979"/>
          <a:stretch/>
        </p:blipFill>
        <p:spPr>
          <a:xfrm>
            <a:off x="1109272" y="313516"/>
            <a:ext cx="5014070" cy="5970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6038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9970" r="52561"/>
          <a:stretch/>
        </p:blipFill>
        <p:spPr>
          <a:xfrm>
            <a:off x="4261757" y="0"/>
            <a:ext cx="2596243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4"/>
          <p:cNvSpPr txBox="1"/>
          <p:nvPr/>
        </p:nvSpPr>
        <p:spPr>
          <a:xfrm>
            <a:off x="1117847" y="5346077"/>
            <a:ext cx="3454152" cy="638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262626"/>
                </a:solidFill>
                <a:latin typeface="Montserrat Alternates SemiBold"/>
                <a:ea typeface="Montserrat Alternates SemiBold"/>
                <a:cs typeface="Montserrat Alternates SemiBold"/>
                <a:sym typeface="Montserrat Alternates SemiBold"/>
              </a:rPr>
              <a:t>It’s amazing</a:t>
            </a:r>
            <a:endParaRPr/>
          </a:p>
        </p:txBody>
      </p:sp>
      <p:sp>
        <p:nvSpPr>
          <p:cNvPr id="153" name="Google Shape;153;p4"/>
          <p:cNvSpPr txBox="1"/>
          <p:nvPr/>
        </p:nvSpPr>
        <p:spPr>
          <a:xfrm>
            <a:off x="1101765" y="6030018"/>
            <a:ext cx="2715537" cy="726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3-6 words about the second point.</a:t>
            </a:r>
            <a:endParaRPr/>
          </a:p>
        </p:txBody>
      </p:sp>
      <p:sp>
        <p:nvSpPr>
          <p:cNvPr id="154" name="Google Shape;154;p4"/>
          <p:cNvSpPr txBox="1"/>
          <p:nvPr/>
        </p:nvSpPr>
        <p:spPr>
          <a:xfrm>
            <a:off x="1094329" y="3113554"/>
            <a:ext cx="3167427" cy="638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262626"/>
                </a:solidFill>
                <a:latin typeface="Montserrat Alternates SemiBold"/>
                <a:ea typeface="Montserrat Alternates SemiBold"/>
                <a:cs typeface="Montserrat Alternates SemiBold"/>
                <a:sym typeface="Montserrat Alternates SemiBold"/>
              </a:rPr>
              <a:t>It’s awesome</a:t>
            </a:r>
            <a:endParaRPr/>
          </a:p>
        </p:txBody>
      </p:sp>
      <p:sp>
        <p:nvSpPr>
          <p:cNvPr id="155" name="Google Shape;155;p4"/>
          <p:cNvSpPr txBox="1"/>
          <p:nvPr/>
        </p:nvSpPr>
        <p:spPr>
          <a:xfrm>
            <a:off x="1089226" y="3790464"/>
            <a:ext cx="2722974" cy="726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3-6 words about the first point.</a:t>
            </a:r>
            <a:endParaRPr/>
          </a:p>
        </p:txBody>
      </p:sp>
      <p:sp>
        <p:nvSpPr>
          <p:cNvPr id="156" name="Google Shape;156;p4"/>
          <p:cNvSpPr/>
          <p:nvPr/>
        </p:nvSpPr>
        <p:spPr>
          <a:xfrm>
            <a:off x="334868" y="796482"/>
            <a:ext cx="4237131" cy="1759436"/>
          </a:xfrm>
          <a:custGeom>
            <a:avLst/>
            <a:gdLst/>
            <a:ahLst/>
            <a:cxnLst/>
            <a:rect l="l" t="t" r="r" b="b"/>
            <a:pathLst>
              <a:path w="2097314" h="203200" extrusionOk="0">
                <a:moveTo>
                  <a:pt x="1358732" y="0"/>
                </a:moveTo>
                <a:lnTo>
                  <a:pt x="1634503" y="0"/>
                </a:lnTo>
                <a:lnTo>
                  <a:pt x="1732811" y="0"/>
                </a:lnTo>
                <a:lnTo>
                  <a:pt x="2008582" y="0"/>
                </a:lnTo>
                <a:cubicBezTo>
                  <a:pt x="2057583" y="0"/>
                  <a:pt x="2097314" y="45485"/>
                  <a:pt x="2097314" y="101600"/>
                </a:cubicBezTo>
                <a:cubicBezTo>
                  <a:pt x="2097314" y="157714"/>
                  <a:pt x="2057583" y="203199"/>
                  <a:pt x="2008582" y="203199"/>
                </a:cubicBezTo>
                <a:lnTo>
                  <a:pt x="1732811" y="203199"/>
                </a:lnTo>
                <a:lnTo>
                  <a:pt x="1634503" y="203199"/>
                </a:lnTo>
                <a:lnTo>
                  <a:pt x="1369959" y="203199"/>
                </a:lnTo>
                <a:lnTo>
                  <a:pt x="1369954" y="203200"/>
                </a:lnTo>
                <a:lnTo>
                  <a:pt x="1094183" y="203200"/>
                </a:lnTo>
                <a:lnTo>
                  <a:pt x="995875" y="203200"/>
                </a:lnTo>
                <a:lnTo>
                  <a:pt x="738582" y="203200"/>
                </a:lnTo>
                <a:lnTo>
                  <a:pt x="720104" y="203200"/>
                </a:lnTo>
                <a:lnTo>
                  <a:pt x="462811" y="203200"/>
                </a:lnTo>
                <a:lnTo>
                  <a:pt x="364503" y="203200"/>
                </a:lnTo>
                <a:lnTo>
                  <a:pt x="88732" y="203200"/>
                </a:lnTo>
                <a:cubicBezTo>
                  <a:pt x="39731" y="203200"/>
                  <a:pt x="0" y="157715"/>
                  <a:pt x="0" y="101601"/>
                </a:cubicBezTo>
                <a:cubicBezTo>
                  <a:pt x="0" y="45486"/>
                  <a:pt x="39731" y="1"/>
                  <a:pt x="88732" y="1"/>
                </a:cubicBezTo>
                <a:lnTo>
                  <a:pt x="364503" y="1"/>
                </a:lnTo>
                <a:lnTo>
                  <a:pt x="462811" y="1"/>
                </a:lnTo>
                <a:lnTo>
                  <a:pt x="720104" y="1"/>
                </a:lnTo>
                <a:lnTo>
                  <a:pt x="738582" y="1"/>
                </a:lnTo>
                <a:lnTo>
                  <a:pt x="995875" y="1"/>
                </a:lnTo>
                <a:lnTo>
                  <a:pt x="1094183" y="1"/>
                </a:lnTo>
                <a:lnTo>
                  <a:pt x="135872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D8D8D8"/>
                </a:solidFill>
                <a:latin typeface="Lato"/>
                <a:ea typeface="Lato"/>
                <a:cs typeface="Lato"/>
                <a:sym typeface="Lato"/>
              </a:rPr>
              <a:t>Things you need to know about this update:</a:t>
            </a:r>
            <a:endParaRPr sz="3200" b="0" i="0" u="none" strike="noStrike" cap="none">
              <a:solidFill>
                <a:srgbClr val="D8D8D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340988" y="5347115"/>
            <a:ext cx="568960" cy="640080"/>
          </a:xfrm>
          <a:custGeom>
            <a:avLst/>
            <a:gdLst/>
            <a:ahLst/>
            <a:cxnLst/>
            <a:rect l="l" t="t" r="r" b="b"/>
            <a:pathLst>
              <a:path w="546" h="619" extrusionOk="0">
                <a:moveTo>
                  <a:pt x="413" y="368"/>
                </a:moveTo>
                <a:lnTo>
                  <a:pt x="413" y="368"/>
                </a:lnTo>
                <a:cubicBezTo>
                  <a:pt x="236" y="368"/>
                  <a:pt x="236" y="368"/>
                  <a:pt x="236" y="368"/>
                </a:cubicBezTo>
                <a:cubicBezTo>
                  <a:pt x="221" y="368"/>
                  <a:pt x="221" y="383"/>
                  <a:pt x="221" y="383"/>
                </a:cubicBezTo>
                <a:cubicBezTo>
                  <a:pt x="221" y="398"/>
                  <a:pt x="221" y="412"/>
                  <a:pt x="236" y="412"/>
                </a:cubicBezTo>
                <a:cubicBezTo>
                  <a:pt x="413" y="412"/>
                  <a:pt x="413" y="412"/>
                  <a:pt x="413" y="412"/>
                </a:cubicBezTo>
                <a:cubicBezTo>
                  <a:pt x="427" y="412"/>
                  <a:pt x="427" y="398"/>
                  <a:pt x="427" y="383"/>
                </a:cubicBezTo>
                <a:cubicBezTo>
                  <a:pt x="427" y="383"/>
                  <a:pt x="427" y="368"/>
                  <a:pt x="413" y="368"/>
                </a:cubicBezTo>
                <a:close/>
                <a:moveTo>
                  <a:pt x="413" y="265"/>
                </a:moveTo>
                <a:lnTo>
                  <a:pt x="413" y="265"/>
                </a:lnTo>
                <a:cubicBezTo>
                  <a:pt x="236" y="265"/>
                  <a:pt x="236" y="265"/>
                  <a:pt x="236" y="265"/>
                </a:cubicBezTo>
                <a:cubicBezTo>
                  <a:pt x="221" y="265"/>
                  <a:pt x="221" y="280"/>
                  <a:pt x="221" y="295"/>
                </a:cubicBezTo>
                <a:cubicBezTo>
                  <a:pt x="221" y="295"/>
                  <a:pt x="221" y="309"/>
                  <a:pt x="236" y="309"/>
                </a:cubicBezTo>
                <a:cubicBezTo>
                  <a:pt x="413" y="309"/>
                  <a:pt x="413" y="309"/>
                  <a:pt x="413" y="309"/>
                </a:cubicBezTo>
                <a:cubicBezTo>
                  <a:pt x="427" y="309"/>
                  <a:pt x="427" y="295"/>
                  <a:pt x="427" y="295"/>
                </a:cubicBezTo>
                <a:cubicBezTo>
                  <a:pt x="427" y="280"/>
                  <a:pt x="427" y="265"/>
                  <a:pt x="413" y="265"/>
                </a:cubicBezTo>
                <a:close/>
                <a:moveTo>
                  <a:pt x="413" y="0"/>
                </a:moveTo>
                <a:lnTo>
                  <a:pt x="413" y="0"/>
                </a:lnTo>
                <a:lnTo>
                  <a:pt x="177" y="0"/>
                </a:lnTo>
                <a:cubicBezTo>
                  <a:pt x="133" y="0"/>
                  <a:pt x="104" y="29"/>
                  <a:pt x="104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30" y="74"/>
                  <a:pt x="0" y="118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74" y="618"/>
                </a:cubicBezTo>
                <a:cubicBezTo>
                  <a:pt x="368" y="618"/>
                  <a:pt x="368" y="618"/>
                  <a:pt x="368" y="618"/>
                </a:cubicBezTo>
                <a:cubicBezTo>
                  <a:pt x="413" y="618"/>
                  <a:pt x="457" y="589"/>
                  <a:pt x="457" y="545"/>
                </a:cubicBezTo>
                <a:cubicBezTo>
                  <a:pt x="472" y="545"/>
                  <a:pt x="472" y="545"/>
                  <a:pt x="472" y="545"/>
                </a:cubicBezTo>
                <a:cubicBezTo>
                  <a:pt x="516" y="545"/>
                  <a:pt x="545" y="501"/>
                  <a:pt x="545" y="471"/>
                </a:cubicBezTo>
                <a:cubicBezTo>
                  <a:pt x="545" y="192"/>
                  <a:pt x="545" y="192"/>
                  <a:pt x="545" y="192"/>
                </a:cubicBezTo>
                <a:cubicBezTo>
                  <a:pt x="545" y="147"/>
                  <a:pt x="545" y="147"/>
                  <a:pt x="545" y="147"/>
                </a:cubicBezTo>
                <a:lnTo>
                  <a:pt x="413" y="0"/>
                </a:lnTo>
                <a:close/>
                <a:moveTo>
                  <a:pt x="368" y="589"/>
                </a:moveTo>
                <a:lnTo>
                  <a:pt x="368" y="589"/>
                </a:lnTo>
                <a:cubicBezTo>
                  <a:pt x="74" y="589"/>
                  <a:pt x="74" y="589"/>
                  <a:pt x="74" y="589"/>
                </a:cubicBezTo>
                <a:cubicBezTo>
                  <a:pt x="59" y="589"/>
                  <a:pt x="45" y="559"/>
                  <a:pt x="45" y="545"/>
                </a:cubicBezTo>
                <a:cubicBezTo>
                  <a:pt x="45" y="147"/>
                  <a:pt x="45" y="147"/>
                  <a:pt x="45" y="147"/>
                </a:cubicBezTo>
                <a:cubicBezTo>
                  <a:pt x="45" y="133"/>
                  <a:pt x="59" y="118"/>
                  <a:pt x="74" y="118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471"/>
                  <a:pt x="104" y="471"/>
                  <a:pt x="104" y="471"/>
                </a:cubicBezTo>
                <a:cubicBezTo>
                  <a:pt x="104" y="501"/>
                  <a:pt x="133" y="545"/>
                  <a:pt x="177" y="545"/>
                </a:cubicBezTo>
                <a:cubicBezTo>
                  <a:pt x="413" y="545"/>
                  <a:pt x="413" y="545"/>
                  <a:pt x="413" y="545"/>
                </a:cubicBezTo>
                <a:cubicBezTo>
                  <a:pt x="413" y="559"/>
                  <a:pt x="398" y="589"/>
                  <a:pt x="368" y="589"/>
                </a:cubicBezTo>
                <a:close/>
                <a:moveTo>
                  <a:pt x="516" y="471"/>
                </a:moveTo>
                <a:lnTo>
                  <a:pt x="516" y="471"/>
                </a:lnTo>
                <a:cubicBezTo>
                  <a:pt x="516" y="486"/>
                  <a:pt x="486" y="501"/>
                  <a:pt x="472" y="501"/>
                </a:cubicBezTo>
                <a:cubicBezTo>
                  <a:pt x="177" y="501"/>
                  <a:pt x="177" y="501"/>
                  <a:pt x="177" y="501"/>
                </a:cubicBezTo>
                <a:cubicBezTo>
                  <a:pt x="163" y="501"/>
                  <a:pt x="133" y="486"/>
                  <a:pt x="133" y="471"/>
                </a:cubicBezTo>
                <a:cubicBezTo>
                  <a:pt x="133" y="74"/>
                  <a:pt x="133" y="74"/>
                  <a:pt x="133" y="74"/>
                </a:cubicBezTo>
                <a:cubicBezTo>
                  <a:pt x="133" y="59"/>
                  <a:pt x="163" y="29"/>
                  <a:pt x="177" y="29"/>
                </a:cubicBezTo>
                <a:cubicBezTo>
                  <a:pt x="368" y="29"/>
                  <a:pt x="368" y="29"/>
                  <a:pt x="368" y="29"/>
                </a:cubicBezTo>
                <a:cubicBezTo>
                  <a:pt x="368" y="74"/>
                  <a:pt x="368" y="118"/>
                  <a:pt x="368" y="118"/>
                </a:cubicBezTo>
                <a:cubicBezTo>
                  <a:pt x="368" y="147"/>
                  <a:pt x="413" y="192"/>
                  <a:pt x="457" y="192"/>
                </a:cubicBezTo>
                <a:cubicBezTo>
                  <a:pt x="457" y="192"/>
                  <a:pt x="472" y="192"/>
                  <a:pt x="516" y="192"/>
                </a:cubicBezTo>
                <a:lnTo>
                  <a:pt x="516" y="471"/>
                </a:lnTo>
                <a:close/>
                <a:moveTo>
                  <a:pt x="457" y="147"/>
                </a:moveTo>
                <a:lnTo>
                  <a:pt x="457" y="147"/>
                </a:lnTo>
                <a:cubicBezTo>
                  <a:pt x="427" y="147"/>
                  <a:pt x="413" y="118"/>
                  <a:pt x="413" y="88"/>
                </a:cubicBezTo>
                <a:cubicBezTo>
                  <a:pt x="413" y="88"/>
                  <a:pt x="413" y="74"/>
                  <a:pt x="413" y="29"/>
                </a:cubicBezTo>
                <a:cubicBezTo>
                  <a:pt x="516" y="147"/>
                  <a:pt x="516" y="147"/>
                  <a:pt x="516" y="147"/>
                </a:cubicBezTo>
                <a:lnTo>
                  <a:pt x="457" y="147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395331" y="3212785"/>
            <a:ext cx="477497" cy="584995"/>
          </a:xfrm>
          <a:custGeom>
            <a:avLst/>
            <a:gdLst/>
            <a:ahLst/>
            <a:cxnLst/>
            <a:rect l="l" t="t" r="r" b="b"/>
            <a:pathLst>
              <a:path w="501" h="619" extrusionOk="0">
                <a:moveTo>
                  <a:pt x="353" y="0"/>
                </a:moveTo>
                <a:lnTo>
                  <a:pt x="353" y="0"/>
                </a:lnTo>
                <a:cubicBezTo>
                  <a:pt x="339" y="0"/>
                  <a:pt x="339" y="0"/>
                  <a:pt x="309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27" y="618"/>
                  <a:pt x="427" y="618"/>
                  <a:pt x="427" y="618"/>
                </a:cubicBezTo>
                <a:cubicBezTo>
                  <a:pt x="471" y="618"/>
                  <a:pt x="500" y="589"/>
                  <a:pt x="500" y="545"/>
                </a:cubicBezTo>
                <a:cubicBezTo>
                  <a:pt x="500" y="192"/>
                  <a:pt x="500" y="192"/>
                  <a:pt x="500" y="192"/>
                </a:cubicBezTo>
                <a:cubicBezTo>
                  <a:pt x="500" y="192"/>
                  <a:pt x="500" y="177"/>
                  <a:pt x="500" y="147"/>
                </a:cubicBezTo>
                <a:lnTo>
                  <a:pt x="353" y="0"/>
                </a:lnTo>
                <a:close/>
                <a:moveTo>
                  <a:pt x="471" y="545"/>
                </a:moveTo>
                <a:lnTo>
                  <a:pt x="471" y="545"/>
                </a:lnTo>
                <a:cubicBezTo>
                  <a:pt x="471" y="559"/>
                  <a:pt x="441" y="589"/>
                  <a:pt x="427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309" y="29"/>
                  <a:pt x="309" y="29"/>
                  <a:pt x="309" y="29"/>
                </a:cubicBezTo>
                <a:cubicBezTo>
                  <a:pt x="309" y="88"/>
                  <a:pt x="309" y="118"/>
                  <a:pt x="309" y="118"/>
                </a:cubicBezTo>
                <a:cubicBezTo>
                  <a:pt x="309" y="162"/>
                  <a:pt x="339" y="192"/>
                  <a:pt x="382" y="192"/>
                </a:cubicBezTo>
                <a:cubicBezTo>
                  <a:pt x="382" y="192"/>
                  <a:pt x="427" y="192"/>
                  <a:pt x="471" y="192"/>
                </a:cubicBezTo>
                <a:lnTo>
                  <a:pt x="471" y="545"/>
                </a:lnTo>
                <a:close/>
                <a:moveTo>
                  <a:pt x="382" y="147"/>
                </a:moveTo>
                <a:lnTo>
                  <a:pt x="382" y="147"/>
                </a:lnTo>
                <a:cubicBezTo>
                  <a:pt x="368" y="147"/>
                  <a:pt x="353" y="133"/>
                  <a:pt x="353" y="118"/>
                </a:cubicBezTo>
                <a:cubicBezTo>
                  <a:pt x="353" y="118"/>
                  <a:pt x="353" y="88"/>
                  <a:pt x="353" y="29"/>
                </a:cubicBezTo>
                <a:cubicBezTo>
                  <a:pt x="471" y="147"/>
                  <a:pt x="471" y="147"/>
                  <a:pt x="471" y="147"/>
                </a:cubicBezTo>
                <a:lnTo>
                  <a:pt x="382" y="147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"/>
          <p:cNvSpPr txBox="1"/>
          <p:nvPr/>
        </p:nvSpPr>
        <p:spPr>
          <a:xfrm>
            <a:off x="1101765" y="8394842"/>
            <a:ext cx="2715537" cy="726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Lato"/>
              <a:buNone/>
            </a:pPr>
            <a:r>
              <a:rPr lang="en-US" sz="24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3-6 words about the third point.</a:t>
            </a:r>
            <a:endParaRPr/>
          </a:p>
        </p:txBody>
      </p:sp>
      <p:sp>
        <p:nvSpPr>
          <p:cNvPr id="160" name="Google Shape;160;p4"/>
          <p:cNvSpPr txBox="1"/>
          <p:nvPr/>
        </p:nvSpPr>
        <p:spPr>
          <a:xfrm>
            <a:off x="1101765" y="7710616"/>
            <a:ext cx="3167427" cy="638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62626"/>
                </a:solidFill>
                <a:latin typeface="Montserrat Alternates SemiBold"/>
                <a:ea typeface="Montserrat Alternates SemiBold"/>
                <a:cs typeface="Montserrat Alternates SemiBold"/>
                <a:sym typeface="Montserrat Alternates SemiBold"/>
              </a:rPr>
              <a:t>It’s important</a:t>
            </a:r>
            <a:endParaRPr/>
          </a:p>
        </p:txBody>
      </p:sp>
      <p:sp>
        <p:nvSpPr>
          <p:cNvPr id="161" name="Google Shape;161;p4"/>
          <p:cNvSpPr/>
          <p:nvPr/>
        </p:nvSpPr>
        <p:spPr>
          <a:xfrm>
            <a:off x="374706" y="7809847"/>
            <a:ext cx="477497" cy="584995"/>
          </a:xfrm>
          <a:custGeom>
            <a:avLst/>
            <a:gdLst/>
            <a:ahLst/>
            <a:cxnLst/>
            <a:rect l="l" t="t" r="r" b="b"/>
            <a:pathLst>
              <a:path w="501" h="619" extrusionOk="0">
                <a:moveTo>
                  <a:pt x="353" y="0"/>
                </a:moveTo>
                <a:lnTo>
                  <a:pt x="353" y="0"/>
                </a:lnTo>
                <a:cubicBezTo>
                  <a:pt x="338" y="0"/>
                  <a:pt x="338" y="0"/>
                  <a:pt x="309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27" y="618"/>
                  <a:pt x="427" y="618"/>
                  <a:pt x="427" y="618"/>
                </a:cubicBezTo>
                <a:cubicBezTo>
                  <a:pt x="471" y="618"/>
                  <a:pt x="500" y="589"/>
                  <a:pt x="500" y="545"/>
                </a:cubicBezTo>
                <a:cubicBezTo>
                  <a:pt x="500" y="147"/>
                  <a:pt x="500" y="147"/>
                  <a:pt x="500" y="147"/>
                </a:cubicBezTo>
                <a:lnTo>
                  <a:pt x="353" y="0"/>
                </a:lnTo>
                <a:close/>
                <a:moveTo>
                  <a:pt x="471" y="545"/>
                </a:moveTo>
                <a:lnTo>
                  <a:pt x="471" y="545"/>
                </a:lnTo>
                <a:cubicBezTo>
                  <a:pt x="471" y="559"/>
                  <a:pt x="441" y="589"/>
                  <a:pt x="427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309" y="29"/>
                  <a:pt x="309" y="29"/>
                  <a:pt x="309" y="29"/>
                </a:cubicBezTo>
                <a:cubicBezTo>
                  <a:pt x="309" y="88"/>
                  <a:pt x="309" y="118"/>
                  <a:pt x="309" y="118"/>
                </a:cubicBezTo>
                <a:cubicBezTo>
                  <a:pt x="309" y="162"/>
                  <a:pt x="338" y="192"/>
                  <a:pt x="382" y="192"/>
                </a:cubicBezTo>
                <a:cubicBezTo>
                  <a:pt x="382" y="192"/>
                  <a:pt x="427" y="192"/>
                  <a:pt x="471" y="192"/>
                </a:cubicBezTo>
                <a:lnTo>
                  <a:pt x="471" y="545"/>
                </a:lnTo>
                <a:close/>
                <a:moveTo>
                  <a:pt x="382" y="147"/>
                </a:moveTo>
                <a:lnTo>
                  <a:pt x="382" y="147"/>
                </a:lnTo>
                <a:cubicBezTo>
                  <a:pt x="368" y="147"/>
                  <a:pt x="353" y="133"/>
                  <a:pt x="353" y="118"/>
                </a:cubicBezTo>
                <a:cubicBezTo>
                  <a:pt x="353" y="118"/>
                  <a:pt x="353" y="88"/>
                  <a:pt x="353" y="29"/>
                </a:cubicBezTo>
                <a:cubicBezTo>
                  <a:pt x="471" y="147"/>
                  <a:pt x="471" y="147"/>
                  <a:pt x="471" y="147"/>
                </a:cubicBezTo>
                <a:lnTo>
                  <a:pt x="382" y="147"/>
                </a:lnTo>
                <a:close/>
                <a:moveTo>
                  <a:pt x="368" y="427"/>
                </a:moveTo>
                <a:lnTo>
                  <a:pt x="368" y="427"/>
                </a:lnTo>
                <a:cubicBezTo>
                  <a:pt x="132" y="427"/>
                  <a:pt x="132" y="427"/>
                  <a:pt x="132" y="427"/>
                </a:cubicBezTo>
                <a:cubicBezTo>
                  <a:pt x="118" y="427"/>
                  <a:pt x="118" y="442"/>
                  <a:pt x="118" y="442"/>
                </a:cubicBezTo>
                <a:cubicBezTo>
                  <a:pt x="118" y="457"/>
                  <a:pt x="118" y="471"/>
                  <a:pt x="132" y="471"/>
                </a:cubicBezTo>
                <a:cubicBezTo>
                  <a:pt x="368" y="471"/>
                  <a:pt x="368" y="471"/>
                  <a:pt x="368" y="471"/>
                </a:cubicBezTo>
                <a:cubicBezTo>
                  <a:pt x="382" y="471"/>
                  <a:pt x="382" y="457"/>
                  <a:pt x="382" y="442"/>
                </a:cubicBezTo>
                <a:cubicBezTo>
                  <a:pt x="382" y="442"/>
                  <a:pt x="382" y="427"/>
                  <a:pt x="368" y="427"/>
                </a:cubicBezTo>
                <a:close/>
                <a:moveTo>
                  <a:pt x="368" y="309"/>
                </a:moveTo>
                <a:lnTo>
                  <a:pt x="368" y="309"/>
                </a:lnTo>
                <a:cubicBezTo>
                  <a:pt x="132" y="309"/>
                  <a:pt x="132" y="309"/>
                  <a:pt x="132" y="309"/>
                </a:cubicBezTo>
                <a:cubicBezTo>
                  <a:pt x="118" y="309"/>
                  <a:pt x="118" y="324"/>
                  <a:pt x="118" y="324"/>
                </a:cubicBezTo>
                <a:cubicBezTo>
                  <a:pt x="118" y="339"/>
                  <a:pt x="118" y="354"/>
                  <a:pt x="132" y="354"/>
                </a:cubicBezTo>
                <a:cubicBezTo>
                  <a:pt x="368" y="354"/>
                  <a:pt x="368" y="354"/>
                  <a:pt x="368" y="354"/>
                </a:cubicBezTo>
                <a:cubicBezTo>
                  <a:pt x="382" y="354"/>
                  <a:pt x="382" y="339"/>
                  <a:pt x="382" y="324"/>
                </a:cubicBezTo>
                <a:cubicBezTo>
                  <a:pt x="382" y="324"/>
                  <a:pt x="382" y="309"/>
                  <a:pt x="368" y="309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334869" y="488018"/>
            <a:ext cx="304800" cy="116115"/>
          </a:xfrm>
          <a:prstGeom prst="flowChartTerminator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 advTm="15481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"/>
          <p:cNvSpPr txBox="1"/>
          <p:nvPr/>
        </p:nvSpPr>
        <p:spPr>
          <a:xfrm>
            <a:off x="85804" y="697365"/>
            <a:ext cx="5890296" cy="1175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dk1"/>
                </a:solidFill>
                <a:latin typeface="Montserrat Alternates SemiBold"/>
                <a:ea typeface="Montserrat Alternates SemiBold"/>
                <a:cs typeface="Montserrat Alternates SemiBold"/>
                <a:sym typeface="Montserrat Alternates SemiBold"/>
              </a:rPr>
              <a:t>A graphic to show some key data</a:t>
            </a:r>
            <a:endParaRPr dirty="0"/>
          </a:p>
        </p:txBody>
      </p:sp>
      <p:cxnSp>
        <p:nvCxnSpPr>
          <p:cNvPr id="168" name="Google Shape;168;p5"/>
          <p:cNvCxnSpPr/>
          <p:nvPr/>
        </p:nvCxnSpPr>
        <p:spPr>
          <a:xfrm>
            <a:off x="6203288" y="731485"/>
            <a:ext cx="0" cy="146304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9" name="Google Shape;169;p5"/>
          <p:cNvSpPr txBox="1"/>
          <p:nvPr/>
        </p:nvSpPr>
        <p:spPr>
          <a:xfrm>
            <a:off x="85804" y="2620714"/>
            <a:ext cx="6389941" cy="139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Example text: This is the impact that this announcement is going to have on you:</a:t>
            </a:r>
            <a:endParaRPr sz="3200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0" name="Google Shape;170;p5"/>
          <p:cNvCxnSpPr/>
          <p:nvPr/>
        </p:nvCxnSpPr>
        <p:spPr>
          <a:xfrm rot="10800000" flipH="1">
            <a:off x="0" y="2445911"/>
            <a:ext cx="5669280" cy="1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1" name="Google Shape;171;p5"/>
          <p:cNvSpPr/>
          <p:nvPr/>
        </p:nvSpPr>
        <p:spPr>
          <a:xfrm>
            <a:off x="1976764" y="7498562"/>
            <a:ext cx="3053818" cy="814755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25400" dist="38100" dir="2700000" algn="tl" rotWithShape="0">
              <a:schemeClr val="lt1">
                <a:alpha val="37647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1976766" y="6710256"/>
            <a:ext cx="3707950" cy="796881"/>
          </a:xfrm>
          <a:custGeom>
            <a:avLst/>
            <a:gdLst/>
            <a:ahLst/>
            <a:cxnLst/>
            <a:rect l="l" t="t" r="r" b="b"/>
            <a:pathLst>
              <a:path w="1426" h="535" extrusionOk="0">
                <a:moveTo>
                  <a:pt x="1426" y="0"/>
                </a:moveTo>
                <a:lnTo>
                  <a:pt x="0" y="0"/>
                </a:lnTo>
                <a:lnTo>
                  <a:pt x="0" y="504"/>
                </a:lnTo>
                <a:lnTo>
                  <a:pt x="0" y="535"/>
                </a:lnTo>
                <a:lnTo>
                  <a:pt x="1426" y="535"/>
                </a:lnTo>
                <a:lnTo>
                  <a:pt x="1426" y="504"/>
                </a:lnTo>
                <a:lnTo>
                  <a:pt x="142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5400" dist="38100" dir="2700000" algn="tl" rotWithShape="0">
              <a:schemeClr val="lt1">
                <a:alpha val="37647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1976767" y="5916352"/>
            <a:ext cx="4382846" cy="793903"/>
          </a:xfrm>
          <a:custGeom>
            <a:avLst/>
            <a:gdLst/>
            <a:ahLst/>
            <a:cxnLst/>
            <a:rect l="l" t="t" r="r" b="b"/>
            <a:pathLst>
              <a:path w="1426" h="533" extrusionOk="0">
                <a:moveTo>
                  <a:pt x="1426" y="523"/>
                </a:moveTo>
                <a:lnTo>
                  <a:pt x="1426" y="7"/>
                </a:lnTo>
                <a:lnTo>
                  <a:pt x="1426" y="0"/>
                </a:lnTo>
                <a:lnTo>
                  <a:pt x="0" y="0"/>
                </a:lnTo>
                <a:lnTo>
                  <a:pt x="0" y="7"/>
                </a:lnTo>
                <a:lnTo>
                  <a:pt x="0" y="523"/>
                </a:lnTo>
                <a:lnTo>
                  <a:pt x="0" y="533"/>
                </a:lnTo>
                <a:lnTo>
                  <a:pt x="1426" y="533"/>
                </a:lnTo>
                <a:lnTo>
                  <a:pt x="1426" y="5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5400" dist="38100" dir="2700000" algn="tl" rotWithShape="0">
              <a:schemeClr val="lt1">
                <a:alpha val="37647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1860874" y="5104577"/>
            <a:ext cx="4997126" cy="81773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5400" dist="38100" dir="2700000" algn="tl" rotWithShape="0">
              <a:schemeClr val="lt1">
                <a:alpha val="37647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-1" y="5107139"/>
            <a:ext cx="1976765" cy="81773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sx="101000" sy="101000" algn="tl" rotWithShape="0">
              <a:schemeClr val="dk2">
                <a:alpha val="36862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-1" y="5924874"/>
            <a:ext cx="1976765" cy="793903"/>
          </a:xfrm>
          <a:custGeom>
            <a:avLst/>
            <a:gdLst/>
            <a:ahLst/>
            <a:cxnLst/>
            <a:rect l="l" t="t" r="r" b="b"/>
            <a:pathLst>
              <a:path w="1426" h="533" extrusionOk="0">
                <a:moveTo>
                  <a:pt x="1426" y="523"/>
                </a:moveTo>
                <a:lnTo>
                  <a:pt x="1426" y="7"/>
                </a:lnTo>
                <a:lnTo>
                  <a:pt x="1426" y="0"/>
                </a:lnTo>
                <a:lnTo>
                  <a:pt x="0" y="0"/>
                </a:lnTo>
                <a:lnTo>
                  <a:pt x="0" y="7"/>
                </a:lnTo>
                <a:lnTo>
                  <a:pt x="0" y="523"/>
                </a:lnTo>
                <a:lnTo>
                  <a:pt x="0" y="533"/>
                </a:lnTo>
                <a:lnTo>
                  <a:pt x="1426" y="533"/>
                </a:lnTo>
                <a:lnTo>
                  <a:pt x="1426" y="5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sx="101000" sy="101000" algn="tl" rotWithShape="0">
              <a:schemeClr val="dk2">
                <a:alpha val="36862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-1" y="6718776"/>
            <a:ext cx="1976765" cy="796881"/>
          </a:xfrm>
          <a:custGeom>
            <a:avLst/>
            <a:gdLst/>
            <a:ahLst/>
            <a:cxnLst/>
            <a:rect l="l" t="t" r="r" b="b"/>
            <a:pathLst>
              <a:path w="1426" h="535" extrusionOk="0">
                <a:moveTo>
                  <a:pt x="1426" y="0"/>
                </a:moveTo>
                <a:lnTo>
                  <a:pt x="0" y="0"/>
                </a:lnTo>
                <a:lnTo>
                  <a:pt x="0" y="504"/>
                </a:lnTo>
                <a:lnTo>
                  <a:pt x="0" y="535"/>
                </a:lnTo>
                <a:lnTo>
                  <a:pt x="1426" y="535"/>
                </a:lnTo>
                <a:lnTo>
                  <a:pt x="1426" y="504"/>
                </a:lnTo>
                <a:lnTo>
                  <a:pt x="142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sx="101000" sy="101000" algn="tl" rotWithShape="0">
              <a:schemeClr val="dk2">
                <a:alpha val="36862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-1" y="7515657"/>
            <a:ext cx="1976765" cy="814755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sx="101000" sy="101000" algn="tl" rotWithShape="0">
              <a:schemeClr val="dk2">
                <a:alpha val="36862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20726" y="4588796"/>
            <a:ext cx="2226797" cy="4270386"/>
          </a:xfrm>
          <a:custGeom>
            <a:avLst/>
            <a:gdLst/>
            <a:ahLst/>
            <a:cxnLst/>
            <a:rect l="l" t="t" r="r" b="b"/>
            <a:pathLst>
              <a:path w="630" h="1211" extrusionOk="0">
                <a:moveTo>
                  <a:pt x="539" y="0"/>
                </a:moveTo>
                <a:cubicBezTo>
                  <a:pt x="91" y="0"/>
                  <a:pt x="91" y="0"/>
                  <a:pt x="91" y="0"/>
                </a:cubicBezTo>
                <a:cubicBezTo>
                  <a:pt x="41" y="0"/>
                  <a:pt x="0" y="41"/>
                  <a:pt x="0" y="91"/>
                </a:cubicBezTo>
                <a:cubicBezTo>
                  <a:pt x="0" y="1120"/>
                  <a:pt x="0" y="1120"/>
                  <a:pt x="0" y="1120"/>
                </a:cubicBezTo>
                <a:cubicBezTo>
                  <a:pt x="0" y="1170"/>
                  <a:pt x="41" y="1211"/>
                  <a:pt x="91" y="1211"/>
                </a:cubicBezTo>
                <a:cubicBezTo>
                  <a:pt x="539" y="1211"/>
                  <a:pt x="539" y="1211"/>
                  <a:pt x="539" y="1211"/>
                </a:cubicBezTo>
                <a:cubicBezTo>
                  <a:pt x="589" y="1211"/>
                  <a:pt x="630" y="1170"/>
                  <a:pt x="630" y="1120"/>
                </a:cubicBezTo>
                <a:cubicBezTo>
                  <a:pt x="630" y="91"/>
                  <a:pt x="630" y="91"/>
                  <a:pt x="630" y="91"/>
                </a:cubicBezTo>
                <a:cubicBezTo>
                  <a:pt x="630" y="41"/>
                  <a:pt x="589" y="0"/>
                  <a:pt x="539" y="0"/>
                </a:cubicBezTo>
                <a:close/>
                <a:moveTo>
                  <a:pt x="242" y="60"/>
                </a:moveTo>
                <a:cubicBezTo>
                  <a:pt x="388" y="60"/>
                  <a:pt x="388" y="60"/>
                  <a:pt x="388" y="60"/>
                </a:cubicBezTo>
                <a:cubicBezTo>
                  <a:pt x="395" y="60"/>
                  <a:pt x="401" y="66"/>
                  <a:pt x="401" y="74"/>
                </a:cubicBezTo>
                <a:cubicBezTo>
                  <a:pt x="401" y="81"/>
                  <a:pt x="395" y="87"/>
                  <a:pt x="388" y="87"/>
                </a:cubicBezTo>
                <a:cubicBezTo>
                  <a:pt x="242" y="87"/>
                  <a:pt x="242" y="87"/>
                  <a:pt x="242" y="87"/>
                </a:cubicBezTo>
                <a:cubicBezTo>
                  <a:pt x="234" y="87"/>
                  <a:pt x="228" y="81"/>
                  <a:pt x="228" y="74"/>
                </a:cubicBezTo>
                <a:cubicBezTo>
                  <a:pt x="228" y="66"/>
                  <a:pt x="234" y="60"/>
                  <a:pt x="242" y="60"/>
                </a:cubicBezTo>
                <a:close/>
                <a:moveTo>
                  <a:pt x="315" y="1177"/>
                </a:moveTo>
                <a:cubicBezTo>
                  <a:pt x="289" y="1177"/>
                  <a:pt x="267" y="1155"/>
                  <a:pt x="267" y="1129"/>
                </a:cubicBezTo>
                <a:cubicBezTo>
                  <a:pt x="267" y="1103"/>
                  <a:pt x="289" y="1081"/>
                  <a:pt x="315" y="1081"/>
                </a:cubicBezTo>
                <a:cubicBezTo>
                  <a:pt x="341" y="1081"/>
                  <a:pt x="363" y="1103"/>
                  <a:pt x="363" y="1129"/>
                </a:cubicBezTo>
                <a:cubicBezTo>
                  <a:pt x="363" y="1155"/>
                  <a:pt x="341" y="1177"/>
                  <a:pt x="315" y="1177"/>
                </a:cubicBezTo>
                <a:close/>
                <a:moveTo>
                  <a:pt x="603" y="1053"/>
                </a:moveTo>
                <a:cubicBezTo>
                  <a:pt x="27" y="1053"/>
                  <a:pt x="27" y="1053"/>
                  <a:pt x="27" y="1053"/>
                </a:cubicBezTo>
                <a:cubicBezTo>
                  <a:pt x="27" y="158"/>
                  <a:pt x="27" y="158"/>
                  <a:pt x="27" y="158"/>
                </a:cubicBezTo>
                <a:cubicBezTo>
                  <a:pt x="603" y="158"/>
                  <a:pt x="603" y="158"/>
                  <a:pt x="603" y="158"/>
                </a:cubicBezTo>
                <a:lnTo>
                  <a:pt x="603" y="105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820434" y="5285135"/>
            <a:ext cx="183510" cy="399040"/>
          </a:xfrm>
          <a:custGeom>
            <a:avLst/>
            <a:gdLst/>
            <a:ahLst/>
            <a:cxnLst/>
            <a:rect l="l" t="t" r="r" b="b"/>
            <a:pathLst>
              <a:path w="63" h="137" extrusionOk="0">
                <a:moveTo>
                  <a:pt x="63" y="44"/>
                </a:moveTo>
                <a:cubicBezTo>
                  <a:pt x="42" y="44"/>
                  <a:pt x="42" y="44"/>
                  <a:pt x="42" y="44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25"/>
                  <a:pt x="45" y="24"/>
                  <a:pt x="48" y="24"/>
                </a:cubicBezTo>
                <a:cubicBezTo>
                  <a:pt x="50" y="24"/>
                  <a:pt x="63" y="24"/>
                  <a:pt x="63" y="24"/>
                </a:cubicBezTo>
                <a:cubicBezTo>
                  <a:pt x="63" y="0"/>
                  <a:pt x="63" y="0"/>
                  <a:pt x="63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19" y="0"/>
                  <a:pt x="13" y="18"/>
                  <a:pt x="13" y="29"/>
                </a:cubicBezTo>
                <a:cubicBezTo>
                  <a:pt x="13" y="44"/>
                  <a:pt x="13" y="44"/>
                  <a:pt x="13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68"/>
                  <a:pt x="0" y="68"/>
                  <a:pt x="0" y="68"/>
                </a:cubicBezTo>
                <a:cubicBezTo>
                  <a:pt x="13" y="68"/>
                  <a:pt x="13" y="68"/>
                  <a:pt x="13" y="68"/>
                </a:cubicBezTo>
                <a:cubicBezTo>
                  <a:pt x="13" y="99"/>
                  <a:pt x="13" y="137"/>
                  <a:pt x="13" y="137"/>
                </a:cubicBezTo>
                <a:cubicBezTo>
                  <a:pt x="42" y="137"/>
                  <a:pt x="42" y="137"/>
                  <a:pt x="42" y="137"/>
                </a:cubicBezTo>
                <a:cubicBezTo>
                  <a:pt x="42" y="137"/>
                  <a:pt x="42" y="99"/>
                  <a:pt x="42" y="68"/>
                </a:cubicBezTo>
                <a:cubicBezTo>
                  <a:pt x="61" y="68"/>
                  <a:pt x="61" y="68"/>
                  <a:pt x="61" y="68"/>
                </a:cubicBezTo>
                <a:lnTo>
                  <a:pt x="63" y="4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1" name="Google Shape;181;p5"/>
          <p:cNvGrpSpPr/>
          <p:nvPr/>
        </p:nvGrpSpPr>
        <p:grpSpPr>
          <a:xfrm>
            <a:off x="690255" y="6914790"/>
            <a:ext cx="443870" cy="433442"/>
            <a:chOff x="8402638" y="2208213"/>
            <a:chExt cx="473075" cy="461962"/>
          </a:xfrm>
        </p:grpSpPr>
        <p:sp>
          <p:nvSpPr>
            <p:cNvPr id="182" name="Google Shape;182;p5"/>
            <p:cNvSpPr/>
            <p:nvPr/>
          </p:nvSpPr>
          <p:spPr>
            <a:xfrm>
              <a:off x="8402638" y="2428875"/>
              <a:ext cx="473075" cy="241300"/>
            </a:xfrm>
            <a:custGeom>
              <a:avLst/>
              <a:gdLst/>
              <a:ahLst/>
              <a:cxnLst/>
              <a:rect l="l" t="t" r="r" b="b"/>
              <a:pathLst>
                <a:path w="126" h="64" extrusionOk="0">
                  <a:moveTo>
                    <a:pt x="10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54"/>
                    <a:pt x="10" y="64"/>
                    <a:pt x="23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15" y="64"/>
                    <a:pt x="126" y="54"/>
                    <a:pt x="126" y="41"/>
                  </a:cubicBezTo>
                  <a:cubicBezTo>
                    <a:pt x="126" y="23"/>
                    <a:pt x="126" y="23"/>
                    <a:pt x="126" y="23"/>
                  </a:cubicBezTo>
                  <a:cubicBezTo>
                    <a:pt x="126" y="10"/>
                    <a:pt x="115" y="0"/>
                    <a:pt x="103" y="0"/>
                  </a:cubicBezTo>
                  <a:close/>
                  <a:moveTo>
                    <a:pt x="40" y="14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40" y="8"/>
                    <a:pt x="40" y="8"/>
                    <a:pt x="40" y="8"/>
                  </a:cubicBezTo>
                  <a:lnTo>
                    <a:pt x="40" y="14"/>
                  </a:lnTo>
                  <a:close/>
                  <a:moveTo>
                    <a:pt x="61" y="51"/>
                  </a:moveTo>
                  <a:cubicBezTo>
                    <a:pt x="54" y="51"/>
                    <a:pt x="54" y="51"/>
                    <a:pt x="54" y="51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3" y="49"/>
                    <a:pt x="52" y="50"/>
                    <a:pt x="50" y="51"/>
                  </a:cubicBezTo>
                  <a:cubicBezTo>
                    <a:pt x="49" y="51"/>
                    <a:pt x="48" y="52"/>
                    <a:pt x="47" y="52"/>
                  </a:cubicBezTo>
                  <a:cubicBezTo>
                    <a:pt x="45" y="52"/>
                    <a:pt x="44" y="51"/>
                    <a:pt x="43" y="50"/>
                  </a:cubicBezTo>
                  <a:cubicBezTo>
                    <a:pt x="43" y="49"/>
                    <a:pt x="42" y="48"/>
                    <a:pt x="42" y="46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49" y="45"/>
                    <a:pt x="49" y="45"/>
                  </a:cubicBezTo>
                  <a:cubicBezTo>
                    <a:pt x="49" y="46"/>
                    <a:pt x="50" y="46"/>
                    <a:pt x="50" y="46"/>
                  </a:cubicBezTo>
                  <a:cubicBezTo>
                    <a:pt x="51" y="46"/>
                    <a:pt x="51" y="46"/>
                    <a:pt x="52" y="45"/>
                  </a:cubicBezTo>
                  <a:cubicBezTo>
                    <a:pt x="53" y="45"/>
                    <a:pt x="54" y="44"/>
                    <a:pt x="54" y="43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61" y="19"/>
                    <a:pt x="61" y="19"/>
                    <a:pt x="61" y="19"/>
                  </a:cubicBezTo>
                  <a:lnTo>
                    <a:pt x="61" y="51"/>
                  </a:lnTo>
                  <a:close/>
                  <a:moveTo>
                    <a:pt x="84" y="44"/>
                  </a:moveTo>
                  <a:cubicBezTo>
                    <a:pt x="84" y="47"/>
                    <a:pt x="83" y="48"/>
                    <a:pt x="82" y="50"/>
                  </a:cubicBezTo>
                  <a:cubicBezTo>
                    <a:pt x="81" y="51"/>
                    <a:pt x="80" y="51"/>
                    <a:pt x="78" y="51"/>
                  </a:cubicBezTo>
                  <a:cubicBezTo>
                    <a:pt x="77" y="51"/>
                    <a:pt x="75" y="51"/>
                    <a:pt x="74" y="51"/>
                  </a:cubicBezTo>
                  <a:cubicBezTo>
                    <a:pt x="74" y="50"/>
                    <a:pt x="73" y="50"/>
                    <a:pt x="72" y="49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3" y="21"/>
                    <a:pt x="74" y="20"/>
                    <a:pt x="74" y="20"/>
                  </a:cubicBezTo>
                  <a:cubicBezTo>
                    <a:pt x="75" y="19"/>
                    <a:pt x="76" y="19"/>
                    <a:pt x="77" y="19"/>
                  </a:cubicBezTo>
                  <a:cubicBezTo>
                    <a:pt x="79" y="19"/>
                    <a:pt x="81" y="19"/>
                    <a:pt x="82" y="21"/>
                  </a:cubicBezTo>
                  <a:cubicBezTo>
                    <a:pt x="83" y="22"/>
                    <a:pt x="84" y="24"/>
                    <a:pt x="84" y="27"/>
                  </a:cubicBezTo>
                  <a:lnTo>
                    <a:pt x="84" y="44"/>
                  </a:lnTo>
                  <a:close/>
                  <a:moveTo>
                    <a:pt x="106" y="36"/>
                  </a:moveTo>
                  <a:cubicBezTo>
                    <a:pt x="94" y="36"/>
                    <a:pt x="94" y="36"/>
                    <a:pt x="94" y="36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94" y="44"/>
                    <a:pt x="94" y="45"/>
                    <a:pt x="94" y="45"/>
                  </a:cubicBezTo>
                  <a:cubicBezTo>
                    <a:pt x="95" y="46"/>
                    <a:pt x="95" y="46"/>
                    <a:pt x="96" y="46"/>
                  </a:cubicBezTo>
                  <a:cubicBezTo>
                    <a:pt x="97" y="46"/>
                    <a:pt x="98" y="46"/>
                    <a:pt x="99" y="46"/>
                  </a:cubicBezTo>
                  <a:cubicBezTo>
                    <a:pt x="99" y="45"/>
                    <a:pt x="99" y="44"/>
                    <a:pt x="99" y="42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42"/>
                    <a:pt x="106" y="42"/>
                    <a:pt x="106" y="42"/>
                  </a:cubicBezTo>
                  <a:cubicBezTo>
                    <a:pt x="106" y="45"/>
                    <a:pt x="105" y="48"/>
                    <a:pt x="103" y="49"/>
                  </a:cubicBezTo>
                  <a:cubicBezTo>
                    <a:pt x="102" y="51"/>
                    <a:pt x="99" y="52"/>
                    <a:pt x="96" y="52"/>
                  </a:cubicBezTo>
                  <a:cubicBezTo>
                    <a:pt x="93" y="52"/>
                    <a:pt x="91" y="51"/>
                    <a:pt x="89" y="49"/>
                  </a:cubicBezTo>
                  <a:cubicBezTo>
                    <a:pt x="88" y="48"/>
                    <a:pt x="87" y="45"/>
                    <a:pt x="87" y="42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7" y="25"/>
                    <a:pt x="88" y="23"/>
                    <a:pt x="90" y="21"/>
                  </a:cubicBezTo>
                  <a:cubicBezTo>
                    <a:pt x="91" y="19"/>
                    <a:pt x="94" y="18"/>
                    <a:pt x="97" y="18"/>
                  </a:cubicBezTo>
                  <a:cubicBezTo>
                    <a:pt x="100" y="18"/>
                    <a:pt x="102" y="19"/>
                    <a:pt x="103" y="21"/>
                  </a:cubicBezTo>
                  <a:cubicBezTo>
                    <a:pt x="105" y="22"/>
                    <a:pt x="106" y="25"/>
                    <a:pt x="106" y="28"/>
                  </a:cubicBezTo>
                  <a:lnTo>
                    <a:pt x="106" y="3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8755063" y="2519363"/>
              <a:ext cx="19050" cy="26988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8672513" y="2519363"/>
              <a:ext cx="19050" cy="82550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2"/>
                    <a:pt x="1" y="22"/>
                  </a:cubicBezTo>
                  <a:cubicBezTo>
                    <a:pt x="2" y="22"/>
                    <a:pt x="2" y="22"/>
                    <a:pt x="3" y="22"/>
                  </a:cubicBezTo>
                  <a:cubicBezTo>
                    <a:pt x="4" y="22"/>
                    <a:pt x="4" y="22"/>
                    <a:pt x="5" y="22"/>
                  </a:cubicBezTo>
                  <a:cubicBezTo>
                    <a:pt x="5" y="21"/>
                    <a:pt x="5" y="21"/>
                    <a:pt x="5" y="2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8493126" y="2208213"/>
              <a:ext cx="101600" cy="179388"/>
            </a:xfrm>
            <a:custGeom>
              <a:avLst/>
              <a:gdLst/>
              <a:ahLst/>
              <a:cxnLst/>
              <a:rect l="l" t="t" r="r" b="b"/>
              <a:pathLst>
                <a:path w="64" h="113" extrusionOk="0">
                  <a:moveTo>
                    <a:pt x="21" y="113"/>
                  </a:moveTo>
                  <a:lnTo>
                    <a:pt x="40" y="113"/>
                  </a:lnTo>
                  <a:lnTo>
                    <a:pt x="40" y="66"/>
                  </a:lnTo>
                  <a:lnTo>
                    <a:pt x="64" y="0"/>
                  </a:lnTo>
                  <a:lnTo>
                    <a:pt x="42" y="0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19" y="0"/>
                  </a:lnTo>
                  <a:lnTo>
                    <a:pt x="0" y="0"/>
                  </a:lnTo>
                  <a:lnTo>
                    <a:pt x="21" y="68"/>
                  </a:lnTo>
                  <a:lnTo>
                    <a:pt x="21" y="1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8594726" y="2252663"/>
              <a:ext cx="77788" cy="139700"/>
            </a:xfrm>
            <a:custGeom>
              <a:avLst/>
              <a:gdLst/>
              <a:ahLst/>
              <a:cxnLst/>
              <a:rect l="l" t="t" r="r" b="b"/>
              <a:pathLst>
                <a:path w="21" h="37" extrusionOk="0">
                  <a:moveTo>
                    <a:pt x="11" y="37"/>
                  </a:moveTo>
                  <a:cubicBezTo>
                    <a:pt x="14" y="37"/>
                    <a:pt x="16" y="36"/>
                    <a:pt x="18" y="34"/>
                  </a:cubicBezTo>
                  <a:cubicBezTo>
                    <a:pt x="20" y="32"/>
                    <a:pt x="21" y="30"/>
                    <a:pt x="21" y="27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6"/>
                    <a:pt x="20" y="4"/>
                    <a:pt x="18" y="2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8" y="0"/>
                    <a:pt x="5" y="1"/>
                    <a:pt x="3" y="2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1" y="32"/>
                    <a:pt x="3" y="34"/>
                  </a:cubicBezTo>
                  <a:cubicBezTo>
                    <a:pt x="5" y="36"/>
                    <a:pt x="7" y="37"/>
                    <a:pt x="11" y="37"/>
                  </a:cubicBezTo>
                  <a:close/>
                  <a:moveTo>
                    <a:pt x="8" y="8"/>
                  </a:moveTo>
                  <a:cubicBezTo>
                    <a:pt x="8" y="8"/>
                    <a:pt x="8" y="7"/>
                    <a:pt x="8" y="7"/>
                  </a:cubicBezTo>
                  <a:cubicBezTo>
                    <a:pt x="9" y="6"/>
                    <a:pt x="10" y="6"/>
                    <a:pt x="11" y="6"/>
                  </a:cubicBezTo>
                  <a:cubicBezTo>
                    <a:pt x="12" y="6"/>
                    <a:pt x="12" y="6"/>
                    <a:pt x="13" y="7"/>
                  </a:cubicBezTo>
                  <a:cubicBezTo>
                    <a:pt x="13" y="7"/>
                    <a:pt x="14" y="8"/>
                    <a:pt x="14" y="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3" y="29"/>
                    <a:pt x="13" y="30"/>
                  </a:cubicBezTo>
                  <a:cubicBezTo>
                    <a:pt x="12" y="30"/>
                    <a:pt x="12" y="31"/>
                    <a:pt x="11" y="31"/>
                  </a:cubicBezTo>
                  <a:cubicBezTo>
                    <a:pt x="10" y="31"/>
                    <a:pt x="9" y="30"/>
                    <a:pt x="8" y="30"/>
                  </a:cubicBezTo>
                  <a:cubicBezTo>
                    <a:pt x="8" y="29"/>
                    <a:pt x="8" y="28"/>
                    <a:pt x="8" y="28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8696326" y="2255838"/>
              <a:ext cx="74613" cy="131763"/>
            </a:xfrm>
            <a:custGeom>
              <a:avLst/>
              <a:gdLst/>
              <a:ahLst/>
              <a:cxnLst/>
              <a:rect l="l" t="t" r="r" b="b"/>
              <a:pathLst>
                <a:path w="20" h="35" extrusionOk="0">
                  <a:moveTo>
                    <a:pt x="5" y="35"/>
                  </a:moveTo>
                  <a:cubicBezTo>
                    <a:pt x="6" y="35"/>
                    <a:pt x="8" y="35"/>
                    <a:pt x="9" y="34"/>
                  </a:cubicBezTo>
                  <a:cubicBezTo>
                    <a:pt x="10" y="33"/>
                    <a:pt x="12" y="32"/>
                    <a:pt x="13" y="31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2" y="28"/>
                    <a:pt x="11" y="28"/>
                  </a:cubicBezTo>
                  <a:cubicBezTo>
                    <a:pt x="10" y="29"/>
                    <a:pt x="9" y="29"/>
                    <a:pt x="9" y="29"/>
                  </a:cubicBezTo>
                  <a:cubicBezTo>
                    <a:pt x="8" y="29"/>
                    <a:pt x="8" y="29"/>
                    <a:pt x="8" y="28"/>
                  </a:cubicBezTo>
                  <a:cubicBezTo>
                    <a:pt x="7" y="28"/>
                    <a:pt x="7" y="27"/>
                    <a:pt x="7" y="2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0" y="33"/>
                    <a:pt x="1" y="34"/>
                  </a:cubicBezTo>
                  <a:cubicBezTo>
                    <a:pt x="2" y="35"/>
                    <a:pt x="3" y="35"/>
                    <a:pt x="5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8" name="Google Shape;188;p5"/>
          <p:cNvSpPr/>
          <p:nvPr/>
        </p:nvSpPr>
        <p:spPr>
          <a:xfrm>
            <a:off x="706012" y="6143183"/>
            <a:ext cx="412352" cy="334894"/>
          </a:xfrm>
          <a:custGeom>
            <a:avLst/>
            <a:gdLst/>
            <a:ahLst/>
            <a:cxnLst/>
            <a:rect l="l" t="t" r="r" b="b"/>
            <a:pathLst>
              <a:path w="153" h="124" extrusionOk="0">
                <a:moveTo>
                  <a:pt x="153" y="14"/>
                </a:moveTo>
                <a:cubicBezTo>
                  <a:pt x="148" y="17"/>
                  <a:pt x="142" y="18"/>
                  <a:pt x="135" y="19"/>
                </a:cubicBezTo>
                <a:cubicBezTo>
                  <a:pt x="142" y="15"/>
                  <a:pt x="147" y="9"/>
                  <a:pt x="149" y="2"/>
                </a:cubicBezTo>
                <a:cubicBezTo>
                  <a:pt x="143" y="5"/>
                  <a:pt x="136" y="8"/>
                  <a:pt x="129" y="9"/>
                </a:cubicBezTo>
                <a:cubicBezTo>
                  <a:pt x="124" y="3"/>
                  <a:pt x="115" y="0"/>
                  <a:pt x="106" y="0"/>
                </a:cubicBezTo>
                <a:cubicBezTo>
                  <a:pt x="89" y="0"/>
                  <a:pt x="75" y="14"/>
                  <a:pt x="75" y="31"/>
                </a:cubicBezTo>
                <a:cubicBezTo>
                  <a:pt x="75" y="33"/>
                  <a:pt x="75" y="36"/>
                  <a:pt x="76" y="38"/>
                </a:cubicBezTo>
                <a:cubicBezTo>
                  <a:pt x="50" y="37"/>
                  <a:pt x="26" y="24"/>
                  <a:pt x="11" y="5"/>
                </a:cubicBezTo>
                <a:cubicBezTo>
                  <a:pt x="8" y="10"/>
                  <a:pt x="7" y="15"/>
                  <a:pt x="7" y="21"/>
                </a:cubicBezTo>
                <a:cubicBezTo>
                  <a:pt x="7" y="32"/>
                  <a:pt x="12" y="42"/>
                  <a:pt x="21" y="47"/>
                </a:cubicBezTo>
                <a:cubicBezTo>
                  <a:pt x="16" y="47"/>
                  <a:pt x="11" y="46"/>
                  <a:pt x="6" y="43"/>
                </a:cubicBezTo>
                <a:cubicBezTo>
                  <a:pt x="6" y="43"/>
                  <a:pt x="6" y="44"/>
                  <a:pt x="6" y="44"/>
                </a:cubicBezTo>
                <a:cubicBezTo>
                  <a:pt x="6" y="59"/>
                  <a:pt x="17" y="72"/>
                  <a:pt x="32" y="74"/>
                </a:cubicBezTo>
                <a:cubicBezTo>
                  <a:pt x="29" y="75"/>
                  <a:pt x="26" y="76"/>
                  <a:pt x="23" y="76"/>
                </a:cubicBezTo>
                <a:cubicBezTo>
                  <a:pt x="21" y="76"/>
                  <a:pt x="19" y="75"/>
                  <a:pt x="17" y="75"/>
                </a:cubicBezTo>
                <a:cubicBezTo>
                  <a:pt x="21" y="87"/>
                  <a:pt x="33" y="97"/>
                  <a:pt x="47" y="97"/>
                </a:cubicBezTo>
                <a:cubicBezTo>
                  <a:pt x="36" y="105"/>
                  <a:pt x="23" y="110"/>
                  <a:pt x="8" y="110"/>
                </a:cubicBezTo>
                <a:cubicBezTo>
                  <a:pt x="5" y="110"/>
                  <a:pt x="3" y="110"/>
                  <a:pt x="0" y="110"/>
                </a:cubicBezTo>
                <a:cubicBezTo>
                  <a:pt x="14" y="119"/>
                  <a:pt x="31" y="124"/>
                  <a:pt x="48" y="124"/>
                </a:cubicBezTo>
                <a:cubicBezTo>
                  <a:pt x="106" y="124"/>
                  <a:pt x="138" y="76"/>
                  <a:pt x="138" y="35"/>
                </a:cubicBezTo>
                <a:cubicBezTo>
                  <a:pt x="138" y="33"/>
                  <a:pt x="138" y="32"/>
                  <a:pt x="138" y="31"/>
                </a:cubicBezTo>
                <a:cubicBezTo>
                  <a:pt x="144" y="26"/>
                  <a:pt x="149" y="21"/>
                  <a:pt x="153" y="1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725257" y="7666130"/>
            <a:ext cx="373864" cy="479618"/>
          </a:xfrm>
          <a:custGeom>
            <a:avLst/>
            <a:gdLst/>
            <a:ahLst/>
            <a:cxnLst/>
            <a:rect l="l" t="t" r="r" b="b"/>
            <a:pathLst>
              <a:path w="106" h="136" extrusionOk="0">
                <a:moveTo>
                  <a:pt x="56" y="0"/>
                </a:moveTo>
                <a:cubicBezTo>
                  <a:pt x="19" y="0"/>
                  <a:pt x="0" y="26"/>
                  <a:pt x="0" y="49"/>
                </a:cubicBezTo>
                <a:cubicBezTo>
                  <a:pt x="0" y="62"/>
                  <a:pt x="5" y="74"/>
                  <a:pt x="16" y="79"/>
                </a:cubicBezTo>
                <a:cubicBezTo>
                  <a:pt x="18" y="79"/>
                  <a:pt x="20" y="79"/>
                  <a:pt x="20" y="77"/>
                </a:cubicBezTo>
                <a:cubicBezTo>
                  <a:pt x="21" y="75"/>
                  <a:pt x="22" y="72"/>
                  <a:pt x="22" y="70"/>
                </a:cubicBezTo>
                <a:cubicBezTo>
                  <a:pt x="22" y="68"/>
                  <a:pt x="22" y="68"/>
                  <a:pt x="21" y="66"/>
                </a:cubicBezTo>
                <a:cubicBezTo>
                  <a:pt x="18" y="62"/>
                  <a:pt x="16" y="57"/>
                  <a:pt x="16" y="51"/>
                </a:cubicBezTo>
                <a:cubicBezTo>
                  <a:pt x="16" y="31"/>
                  <a:pt x="30" y="13"/>
                  <a:pt x="54" y="13"/>
                </a:cubicBezTo>
                <a:cubicBezTo>
                  <a:pt x="75" y="13"/>
                  <a:pt x="87" y="26"/>
                  <a:pt x="87" y="43"/>
                </a:cubicBezTo>
                <a:cubicBezTo>
                  <a:pt x="87" y="66"/>
                  <a:pt x="77" y="85"/>
                  <a:pt x="62" y="85"/>
                </a:cubicBezTo>
                <a:cubicBezTo>
                  <a:pt x="54" y="85"/>
                  <a:pt x="48" y="78"/>
                  <a:pt x="50" y="70"/>
                </a:cubicBezTo>
                <a:cubicBezTo>
                  <a:pt x="52" y="60"/>
                  <a:pt x="57" y="49"/>
                  <a:pt x="57" y="42"/>
                </a:cubicBezTo>
                <a:cubicBezTo>
                  <a:pt x="57" y="35"/>
                  <a:pt x="53" y="30"/>
                  <a:pt x="46" y="30"/>
                </a:cubicBezTo>
                <a:cubicBezTo>
                  <a:pt x="38" y="30"/>
                  <a:pt x="31" y="39"/>
                  <a:pt x="31" y="50"/>
                </a:cubicBezTo>
                <a:cubicBezTo>
                  <a:pt x="31" y="58"/>
                  <a:pt x="33" y="63"/>
                  <a:pt x="33" y="63"/>
                </a:cubicBezTo>
                <a:cubicBezTo>
                  <a:pt x="33" y="63"/>
                  <a:pt x="25" y="99"/>
                  <a:pt x="23" y="105"/>
                </a:cubicBezTo>
                <a:cubicBezTo>
                  <a:pt x="20" y="118"/>
                  <a:pt x="23" y="134"/>
                  <a:pt x="23" y="135"/>
                </a:cubicBezTo>
                <a:cubicBezTo>
                  <a:pt x="23" y="136"/>
                  <a:pt x="24" y="136"/>
                  <a:pt x="25" y="136"/>
                </a:cubicBezTo>
                <a:cubicBezTo>
                  <a:pt x="26" y="135"/>
                  <a:pt x="36" y="122"/>
                  <a:pt x="39" y="110"/>
                </a:cubicBezTo>
                <a:cubicBezTo>
                  <a:pt x="40" y="107"/>
                  <a:pt x="45" y="89"/>
                  <a:pt x="45" y="89"/>
                </a:cubicBezTo>
                <a:cubicBezTo>
                  <a:pt x="47" y="94"/>
                  <a:pt x="55" y="98"/>
                  <a:pt x="64" y="98"/>
                </a:cubicBezTo>
                <a:cubicBezTo>
                  <a:pt x="89" y="98"/>
                  <a:pt x="106" y="75"/>
                  <a:pt x="106" y="45"/>
                </a:cubicBezTo>
                <a:cubicBezTo>
                  <a:pt x="106" y="21"/>
                  <a:pt x="86" y="0"/>
                  <a:pt x="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5"/>
          <p:cNvSpPr txBox="1"/>
          <p:nvPr/>
        </p:nvSpPr>
        <p:spPr>
          <a:xfrm>
            <a:off x="3984896" y="5258263"/>
            <a:ext cx="2621422" cy="496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35,317 Likes</a:t>
            </a:r>
            <a:endParaRPr/>
          </a:p>
        </p:txBody>
      </p:sp>
      <p:sp>
        <p:nvSpPr>
          <p:cNvPr id="191" name="Google Shape;191;p5"/>
          <p:cNvSpPr txBox="1"/>
          <p:nvPr/>
        </p:nvSpPr>
        <p:spPr>
          <a:xfrm>
            <a:off x="2151662" y="6075997"/>
            <a:ext cx="4003534" cy="496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31,092 Followers</a:t>
            </a:r>
            <a:endParaRPr/>
          </a:p>
        </p:txBody>
      </p:sp>
      <p:sp>
        <p:nvSpPr>
          <p:cNvPr id="192" name="Google Shape;192;p5"/>
          <p:cNvSpPr txBox="1"/>
          <p:nvPr/>
        </p:nvSpPr>
        <p:spPr>
          <a:xfrm>
            <a:off x="2563229" y="6856610"/>
            <a:ext cx="3007587" cy="496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27,901 Subcribe</a:t>
            </a:r>
            <a:endParaRPr/>
          </a:p>
        </p:txBody>
      </p:sp>
      <p:sp>
        <p:nvSpPr>
          <p:cNvPr id="193" name="Google Shape;193;p5"/>
          <p:cNvSpPr txBox="1"/>
          <p:nvPr/>
        </p:nvSpPr>
        <p:spPr>
          <a:xfrm>
            <a:off x="1791778" y="7674467"/>
            <a:ext cx="3007587" cy="496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21,725 Followers</a:t>
            </a:r>
            <a:endParaRPr/>
          </a:p>
        </p:txBody>
      </p:sp>
    </p:spTree>
  </p:cSld>
  <p:clrMapOvr>
    <a:masterClrMapping/>
  </p:clrMapOvr>
  <p:transition spd="slow" advTm="12675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6" descr="A person standing in a doorway&#10;&#10;Description automatically generated with low confidenc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6922" r="26923"/>
          <a:stretch/>
        </p:blipFill>
        <p:spPr>
          <a:xfrm>
            <a:off x="0" y="0"/>
            <a:ext cx="6858000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6"/>
          <p:cNvSpPr/>
          <p:nvPr/>
        </p:nvSpPr>
        <p:spPr>
          <a:xfrm>
            <a:off x="2341418" y="3653003"/>
            <a:ext cx="4806867" cy="4903691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6"/>
          <p:cNvSpPr/>
          <p:nvPr/>
        </p:nvSpPr>
        <p:spPr>
          <a:xfrm>
            <a:off x="2720327" y="351869"/>
            <a:ext cx="4062012" cy="7941050"/>
          </a:xfrm>
          <a:prstGeom prst="flowChartProcess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6"/>
          <p:cNvSpPr/>
          <p:nvPr/>
        </p:nvSpPr>
        <p:spPr>
          <a:xfrm>
            <a:off x="6026857" y="7845513"/>
            <a:ext cx="304800" cy="116115"/>
          </a:xfrm>
          <a:prstGeom prst="flowChartTerminator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6"/>
          <p:cNvSpPr txBox="1"/>
          <p:nvPr/>
        </p:nvSpPr>
        <p:spPr>
          <a:xfrm>
            <a:off x="2908092" y="1944372"/>
            <a:ext cx="3557510" cy="1175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Montserrat Alternates SemiBold"/>
                <a:ea typeface="Montserrat Alternates SemiBold"/>
                <a:cs typeface="Montserrat Alternates SemiBold"/>
                <a:sym typeface="Montserrat Alternates SemiBold"/>
              </a:rPr>
              <a:t>Photo and text</a:t>
            </a:r>
            <a:endParaRPr/>
          </a:p>
        </p:txBody>
      </p:sp>
      <p:sp>
        <p:nvSpPr>
          <p:cNvPr id="203" name="Google Shape;203;p6"/>
          <p:cNvSpPr txBox="1"/>
          <p:nvPr/>
        </p:nvSpPr>
        <p:spPr>
          <a:xfrm>
            <a:off x="3162925" y="4095273"/>
            <a:ext cx="3302677" cy="3053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Example text: This is the impact that this announcement is going to have on you:</a:t>
            </a:r>
            <a:endParaRPr sz="360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 spd="slow" advTm="7778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"/>
          <p:cNvSpPr txBox="1"/>
          <p:nvPr/>
        </p:nvSpPr>
        <p:spPr>
          <a:xfrm>
            <a:off x="404734" y="729335"/>
            <a:ext cx="4407109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Montserrat Alternates SemiBold"/>
                <a:ea typeface="Montserrat Alternates SemiBold"/>
                <a:cs typeface="Montserrat Alternates SemiBold"/>
                <a:sym typeface="Montserrat Alternates SemiBold"/>
              </a:rPr>
              <a:t>Just text</a:t>
            </a:r>
            <a:endParaRPr/>
          </a:p>
        </p:txBody>
      </p:sp>
      <p:sp>
        <p:nvSpPr>
          <p:cNvPr id="209" name="Google Shape;209;p7"/>
          <p:cNvSpPr txBox="1"/>
          <p:nvPr/>
        </p:nvSpPr>
        <p:spPr>
          <a:xfrm>
            <a:off x="1543987" y="4262497"/>
            <a:ext cx="4921616" cy="405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Example text: This is the impact that this announcement is going to have on you:</a:t>
            </a:r>
            <a:endParaRPr sz="480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0" name="Google Shape;210;p7"/>
          <p:cNvSpPr/>
          <p:nvPr/>
        </p:nvSpPr>
        <p:spPr>
          <a:xfrm>
            <a:off x="3086161" y="3268376"/>
            <a:ext cx="918634" cy="349958"/>
          </a:xfrm>
          <a:prstGeom prst="flowChartTerminator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 advTm="7067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6922" r="26923"/>
          <a:stretch/>
        </p:blipFill>
        <p:spPr>
          <a:xfrm flipH="1">
            <a:off x="0" y="0"/>
            <a:ext cx="6858000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8"/>
          <p:cNvSpPr txBox="1"/>
          <p:nvPr/>
        </p:nvSpPr>
        <p:spPr>
          <a:xfrm>
            <a:off x="389745" y="817381"/>
            <a:ext cx="399222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Montserrat Alternates SemiBold"/>
                <a:ea typeface="Montserrat Alternates SemiBold"/>
                <a:cs typeface="Montserrat Alternates SemiBold"/>
                <a:sym typeface="Montserrat Alternates SemiBold"/>
              </a:rPr>
              <a:t>Photo and text</a:t>
            </a:r>
            <a:endParaRPr/>
          </a:p>
        </p:txBody>
      </p:sp>
      <p:sp>
        <p:nvSpPr>
          <p:cNvPr id="217" name="Google Shape;217;p8"/>
          <p:cNvSpPr txBox="1"/>
          <p:nvPr/>
        </p:nvSpPr>
        <p:spPr>
          <a:xfrm>
            <a:off x="389745" y="2853772"/>
            <a:ext cx="3302677" cy="205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Example text: Amazing right? Stay tuned for more updates!</a:t>
            </a:r>
            <a:endParaRPr sz="3600" i="1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 spd="slow" advTm="61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Red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969696"/>
      </a:accent1>
      <a:accent2>
        <a:srgbClr val="808080"/>
      </a:accent2>
      <a:accent3>
        <a:srgbClr val="5F5F5F"/>
      </a:accent3>
      <a:accent4>
        <a:srgbClr val="4D4D4D"/>
      </a:accent4>
      <a:accent5>
        <a:srgbClr val="181818"/>
      </a:accent5>
      <a:accent6>
        <a:srgbClr val="C00000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Microsoft Office PowerPoint</Application>
  <PresentationFormat>A4 Paper (210x297 mm)</PresentationFormat>
  <Paragraphs>43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Montserrat Alternates SemiBold</vt:lpstr>
      <vt:lpstr>Montserrat ExtraBold</vt:lpstr>
      <vt:lpstr>Lato</vt:lpstr>
      <vt:lpstr>Calibri</vt:lpstr>
      <vt:lpstr>Lato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Mazarsky;mazarskyamazon;MazarskyStyle</dc:creator>
  <cp:lastModifiedBy>Tomer Golan</cp:lastModifiedBy>
  <cp:revision>1</cp:revision>
  <dcterms:created xsi:type="dcterms:W3CDTF">2020-04-27T02:36:09Z</dcterms:created>
  <dcterms:modified xsi:type="dcterms:W3CDTF">2021-05-20T14:24:17Z</dcterms:modified>
</cp:coreProperties>
</file>