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1"/>
  </p:sldMasterIdLst>
  <p:notesMasterIdLst>
    <p:notesMasterId r:id="rId9"/>
  </p:notesMasterIdLst>
  <p:handoutMasterIdLst>
    <p:handoutMasterId r:id="rId10"/>
  </p:handoutMasterIdLst>
  <p:sldIdLst>
    <p:sldId id="1059" r:id="rId2"/>
    <p:sldId id="1035" r:id="rId3"/>
    <p:sldId id="1038" r:id="rId4"/>
    <p:sldId id="1061" r:id="rId5"/>
    <p:sldId id="391" r:id="rId6"/>
    <p:sldId id="561" r:id="rId7"/>
    <p:sldId id="1050" r:id="rId8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2552"/>
    <a:srgbClr val="E2E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29CAA3-331F-4A71-944E-A76AF9A67FD7}" v="30" dt="2021-05-23T09:05:28.9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88" autoAdjust="0"/>
    <p:restoredTop sz="84748" autoAdjust="0"/>
  </p:normalViewPr>
  <p:slideViewPr>
    <p:cSldViewPr snapToGrid="0">
      <p:cViewPr varScale="1">
        <p:scale>
          <a:sx n="96" d="100"/>
          <a:sy n="96" d="100"/>
        </p:scale>
        <p:origin x="11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0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er Golan" userId="6f7aaeef-5b1b-4d9d-b8ce-4905049d8b8f" providerId="ADAL" clId="{3729CAA3-331F-4A71-944E-A76AF9A67FD7}"/>
    <pc:docChg chg="modSld sldOrd">
      <pc:chgData name="Tomer Golan" userId="6f7aaeef-5b1b-4d9d-b8ce-4905049d8b8f" providerId="ADAL" clId="{3729CAA3-331F-4A71-944E-A76AF9A67FD7}" dt="2021-05-23T09:06:57.236" v="31"/>
      <pc:docMkLst>
        <pc:docMk/>
      </pc:docMkLst>
      <pc:sldChg chg="ord">
        <pc:chgData name="Tomer Golan" userId="6f7aaeef-5b1b-4d9d-b8ce-4905049d8b8f" providerId="ADAL" clId="{3729CAA3-331F-4A71-944E-A76AF9A67FD7}" dt="2021-05-23T09:06:57.236" v="31"/>
        <pc:sldMkLst>
          <pc:docMk/>
          <pc:sldMk cId="1882961107" sldId="391"/>
        </pc:sldMkLst>
      </pc:sldChg>
      <pc:sldChg chg="modSp">
        <pc:chgData name="Tomer Golan" userId="6f7aaeef-5b1b-4d9d-b8ce-4905049d8b8f" providerId="ADAL" clId="{3729CAA3-331F-4A71-944E-A76AF9A67FD7}" dt="2021-05-23T09:05:28.924" v="29" actId="20577"/>
        <pc:sldMkLst>
          <pc:docMk/>
          <pc:sldMk cId="2497579216" sldId="1059"/>
        </pc:sldMkLst>
        <pc:spChg chg="mod">
          <ac:chgData name="Tomer Golan" userId="6f7aaeef-5b1b-4d9d-b8ce-4905049d8b8f" providerId="ADAL" clId="{3729CAA3-331F-4A71-944E-A76AF9A67FD7}" dt="2021-05-23T09:05:28.924" v="29" actId="20577"/>
          <ac:spMkLst>
            <pc:docMk/>
            <pc:sldMk cId="2497579216" sldId="1059"/>
            <ac:spMk id="8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623FB-5ECA-4AA8-89EC-579CBA35F72A}" type="datetimeFigureOut">
              <a:rPr lang="id-ID" smtClean="0"/>
              <a:t>23/05/2021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18333-B75F-48F7-A7D4-75F62A49A07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33465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A3F3B-FAC1-4131-BBA9-4BEAB2C7DF2F}" type="datetimeFigureOut">
              <a:rPr lang="id-ID" smtClean="0"/>
              <a:t>23/05/2021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85A15-B6B4-4E8F-B208-EB38BDE5E6F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7682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Instructions:</a:t>
            </a:r>
          </a:p>
          <a:p>
            <a:pPr marL="228600" indent="-228600">
              <a:buAutoNum type="arabicParenR"/>
            </a:pPr>
            <a:r>
              <a:rPr lang="en-US" dirty="0"/>
              <a:t>All photos can be changed by:</a:t>
            </a:r>
          </a:p>
          <a:p>
            <a:pPr marL="685800" lvl="1" indent="-228600">
              <a:buAutoNum type="arabicParenR"/>
            </a:pPr>
            <a:r>
              <a:rPr lang="en-US" dirty="0"/>
              <a:t>Delete the current photo</a:t>
            </a:r>
          </a:p>
          <a:p>
            <a:pPr marL="685800" lvl="1" indent="-228600">
              <a:buAutoNum type="arabicParenR"/>
            </a:pPr>
            <a:r>
              <a:rPr lang="en-US" dirty="0"/>
              <a:t>Click on the photo icon </a:t>
            </a:r>
          </a:p>
          <a:p>
            <a:pPr marL="685800" lvl="1" indent="-228600">
              <a:buAutoNum type="arabicParenR"/>
            </a:pPr>
            <a:r>
              <a:rPr lang="en-US" dirty="0"/>
              <a:t>Add your own photo</a:t>
            </a:r>
          </a:p>
          <a:p>
            <a:pPr marL="685800" lvl="1" indent="-228600">
              <a:buAutoNum type="arabicParenR"/>
            </a:pPr>
            <a:r>
              <a:rPr lang="en-US" dirty="0"/>
              <a:t>Rearrange and Send to Back</a:t>
            </a:r>
          </a:p>
          <a:p>
            <a:pPr marL="228600" lvl="0" indent="-228600">
              <a:buAutoNum type="arabicParenR"/>
            </a:pPr>
            <a:r>
              <a:rPr lang="en-US" dirty="0"/>
              <a:t>If you delete elements or add additional text boxes or elements, please adjust the animation accordingly to avoid “jumps” in the animation flow</a:t>
            </a:r>
          </a:p>
          <a:p>
            <a:pPr marL="228600" lvl="0" indent="-228600">
              <a:buAutoNum type="arabicParenR"/>
            </a:pPr>
            <a:r>
              <a:rPr lang="en-US" dirty="0"/>
              <a:t>Fonts used:</a:t>
            </a:r>
          </a:p>
          <a:p>
            <a:pPr marL="685800" lvl="1" indent="-228600">
              <a:buAutoNum type="arabicParenR"/>
            </a:pPr>
            <a:r>
              <a:rPr lang="en-US" dirty="0"/>
              <a:t>Headline: </a:t>
            </a:r>
            <a:r>
              <a:rPr lang="en-US" dirty="0" err="1"/>
              <a:t>Archistico</a:t>
            </a:r>
            <a:r>
              <a:rPr lang="en-US" dirty="0"/>
              <a:t> https://www.fontsquirrel.com/fonts/archistico</a:t>
            </a:r>
          </a:p>
          <a:p>
            <a:pPr marL="685800" lvl="1" indent="-228600">
              <a:buAutoNum type="arabicParenR"/>
            </a:pPr>
            <a:r>
              <a:rPr lang="en-US" dirty="0"/>
              <a:t>Body: Monserrat Light https://fonts.google.com/specimen/Montserrat</a:t>
            </a:r>
          </a:p>
          <a:p>
            <a:pPr marL="228600" lvl="0" indent="-228600">
              <a:buAutoNum type="arabicParenR"/>
            </a:pPr>
            <a:r>
              <a:rPr lang="en-US" dirty="0"/>
              <a:t>To install fonts (for MAC users or if you have trouble viewing /saving with the current font) –</a:t>
            </a:r>
          </a:p>
          <a:p>
            <a:pPr marL="685800" lvl="1" indent="-228600">
              <a:buAutoNum type="arabicParenR"/>
            </a:pPr>
            <a:r>
              <a:rPr lang="en-US" dirty="0"/>
              <a:t>Download the font </a:t>
            </a:r>
          </a:p>
          <a:p>
            <a:pPr marL="685800" lvl="1" indent="-228600">
              <a:buAutoNum type="arabicParenR"/>
            </a:pPr>
            <a:r>
              <a:rPr lang="en-US" dirty="0"/>
              <a:t>Open it </a:t>
            </a:r>
          </a:p>
          <a:p>
            <a:pPr marL="685800" lvl="1" indent="-228600">
              <a:buAutoNum type="arabicParenR"/>
            </a:pPr>
            <a:r>
              <a:rPr lang="en-US" dirty="0"/>
              <a:t>Click install</a:t>
            </a:r>
          </a:p>
          <a:p>
            <a:pPr marL="685800" lvl="1" indent="-228600">
              <a:buAutoNum type="arabicParenR"/>
            </a:pPr>
            <a:r>
              <a:rPr lang="en-US" dirty="0"/>
              <a:t>Restart PowerPoint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4164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240865" y="1819215"/>
            <a:ext cx="3289656" cy="4382414"/>
          </a:xfrm>
          <a:custGeom>
            <a:avLst/>
            <a:gdLst>
              <a:gd name="connsiteX0" fmla="*/ 0 w 3289656"/>
              <a:gd name="connsiteY0" fmla="*/ 0 h 4382414"/>
              <a:gd name="connsiteX1" fmla="*/ 3289656 w 3289656"/>
              <a:gd name="connsiteY1" fmla="*/ 0 h 4382414"/>
              <a:gd name="connsiteX2" fmla="*/ 3289656 w 3289656"/>
              <a:gd name="connsiteY2" fmla="*/ 4382414 h 4382414"/>
              <a:gd name="connsiteX3" fmla="*/ 0 w 3289656"/>
              <a:gd name="connsiteY3" fmla="*/ 4382414 h 438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656" h="4382414">
                <a:moveTo>
                  <a:pt x="0" y="0"/>
                </a:moveTo>
                <a:lnTo>
                  <a:pt x="3289656" y="0"/>
                </a:lnTo>
                <a:lnTo>
                  <a:pt x="3289656" y="4382414"/>
                </a:lnTo>
                <a:lnTo>
                  <a:pt x="0" y="4382414"/>
                </a:lnTo>
                <a:close/>
              </a:path>
            </a:pathLst>
          </a:custGeom>
          <a:noFill/>
          <a:ln w="38100">
            <a:noFill/>
          </a:ln>
        </p:spPr>
        <p:txBody>
          <a:bodyPr wrap="square">
            <a:noAutofit/>
          </a:bodyPr>
          <a:lstStyle>
            <a:lvl1pPr>
              <a:defRPr sz="1500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id-ID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636917" y="656372"/>
            <a:ext cx="4803581" cy="4439328"/>
          </a:xfrm>
          <a:custGeom>
            <a:avLst/>
            <a:gdLst>
              <a:gd name="connsiteX0" fmla="*/ 0 w 4803581"/>
              <a:gd name="connsiteY0" fmla="*/ 0 h 4439328"/>
              <a:gd name="connsiteX1" fmla="*/ 4803581 w 4803581"/>
              <a:gd name="connsiteY1" fmla="*/ 0 h 4439328"/>
              <a:gd name="connsiteX2" fmla="*/ 4803581 w 4803581"/>
              <a:gd name="connsiteY2" fmla="*/ 4439328 h 4439328"/>
              <a:gd name="connsiteX3" fmla="*/ 2037538 w 4803581"/>
              <a:gd name="connsiteY3" fmla="*/ 4439328 h 4439328"/>
              <a:gd name="connsiteX4" fmla="*/ 2037538 w 4803581"/>
              <a:gd name="connsiteY4" fmla="*/ 1035843 h 4439328"/>
              <a:gd name="connsiteX5" fmla="*/ 0 w 4803581"/>
              <a:gd name="connsiteY5" fmla="*/ 1035843 h 443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03581" h="4439328">
                <a:moveTo>
                  <a:pt x="0" y="0"/>
                </a:moveTo>
                <a:lnTo>
                  <a:pt x="4803581" y="0"/>
                </a:lnTo>
                <a:lnTo>
                  <a:pt x="4803581" y="4439328"/>
                </a:lnTo>
                <a:lnTo>
                  <a:pt x="2037538" y="4439328"/>
                </a:lnTo>
                <a:lnTo>
                  <a:pt x="2037538" y="1035843"/>
                </a:lnTo>
                <a:lnTo>
                  <a:pt x="0" y="1035843"/>
                </a:lnTo>
                <a:close/>
              </a:path>
            </a:pathLst>
          </a:custGeom>
          <a:noFill/>
          <a:ln w="38100">
            <a:noFill/>
          </a:ln>
        </p:spPr>
        <p:txBody>
          <a:bodyPr wrap="square">
            <a:noAutofit/>
          </a:bodyPr>
          <a:lstStyle>
            <a:lvl1pPr>
              <a:defRPr sz="1500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562830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413134" y="-21516"/>
            <a:ext cx="7778866" cy="6901548"/>
          </a:xfrm>
          <a:custGeom>
            <a:avLst/>
            <a:gdLst>
              <a:gd name="connsiteX0" fmla="*/ 7777831 w 7778866"/>
              <a:gd name="connsiteY0" fmla="*/ 0 h 6901548"/>
              <a:gd name="connsiteX1" fmla="*/ 7777830 w 7778866"/>
              <a:gd name="connsiteY1" fmla="*/ 6901548 h 6901548"/>
              <a:gd name="connsiteX2" fmla="*/ 0 w 7778866"/>
              <a:gd name="connsiteY2" fmla="*/ 6901548 h 6901548"/>
              <a:gd name="connsiteX3" fmla="*/ 4961585 w 7778866"/>
              <a:gd name="connsiteY3" fmla="*/ 29844 h 690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8866" h="6901548">
                <a:moveTo>
                  <a:pt x="7777831" y="0"/>
                </a:moveTo>
                <a:cubicBezTo>
                  <a:pt x="7781417" y="2308042"/>
                  <a:pt x="7774244" y="4593506"/>
                  <a:pt x="7777830" y="6901548"/>
                </a:cubicBezTo>
                <a:lnTo>
                  <a:pt x="0" y="6901548"/>
                </a:lnTo>
                <a:lnTo>
                  <a:pt x="4961585" y="2984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44122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77946" y="1041365"/>
            <a:ext cx="4204136" cy="4876800"/>
          </a:xfrm>
          <a:custGeom>
            <a:avLst/>
            <a:gdLst>
              <a:gd name="connsiteX0" fmla="*/ 2102068 w 4204136"/>
              <a:gd name="connsiteY0" fmla="*/ 0 h 4876800"/>
              <a:gd name="connsiteX1" fmla="*/ 4204136 w 4204136"/>
              <a:gd name="connsiteY1" fmla="*/ 1051034 h 4876800"/>
              <a:gd name="connsiteX2" fmla="*/ 4204136 w 4204136"/>
              <a:gd name="connsiteY2" fmla="*/ 3825765 h 4876800"/>
              <a:gd name="connsiteX3" fmla="*/ 2102068 w 4204136"/>
              <a:gd name="connsiteY3" fmla="*/ 4876800 h 4876800"/>
              <a:gd name="connsiteX4" fmla="*/ 0 w 4204136"/>
              <a:gd name="connsiteY4" fmla="*/ 3825765 h 4876800"/>
              <a:gd name="connsiteX5" fmla="*/ 0 w 4204136"/>
              <a:gd name="connsiteY5" fmla="*/ 1051034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4136" h="4876800">
                <a:moveTo>
                  <a:pt x="2102068" y="0"/>
                </a:moveTo>
                <a:lnTo>
                  <a:pt x="4204136" y="1051034"/>
                </a:lnTo>
                <a:lnTo>
                  <a:pt x="4204136" y="3825765"/>
                </a:lnTo>
                <a:lnTo>
                  <a:pt x="2102068" y="4876800"/>
                </a:lnTo>
                <a:lnTo>
                  <a:pt x="0" y="3825765"/>
                </a:lnTo>
                <a:lnTo>
                  <a:pt x="0" y="1051034"/>
                </a:lnTo>
                <a:close/>
              </a:path>
            </a:pathLst>
          </a:custGeom>
          <a:ln>
            <a:noFill/>
          </a:ln>
        </p:spPr>
        <p:txBody>
          <a:bodyPr wrap="square">
            <a:noAutofit/>
          </a:bodyPr>
          <a:lstStyle>
            <a:lvl1pPr>
              <a:defRPr sz="1500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22608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90892" y="1"/>
            <a:ext cx="12746878" cy="4972277"/>
          </a:xfrm>
          <a:custGeom>
            <a:avLst/>
            <a:gdLst>
              <a:gd name="connsiteX0" fmla="*/ 2976680 w 12746878"/>
              <a:gd name="connsiteY0" fmla="*/ 4869593 h 4972277"/>
              <a:gd name="connsiteX1" fmla="*/ 2977187 w 12746878"/>
              <a:gd name="connsiteY1" fmla="*/ 4870039 h 4972277"/>
              <a:gd name="connsiteX2" fmla="*/ 2977147 w 12746878"/>
              <a:gd name="connsiteY2" fmla="*/ 4870291 h 4972277"/>
              <a:gd name="connsiteX3" fmla="*/ 2359408 w 12746878"/>
              <a:gd name="connsiteY3" fmla="*/ 4745845 h 4972277"/>
              <a:gd name="connsiteX4" fmla="*/ 2372552 w 12746878"/>
              <a:gd name="connsiteY4" fmla="*/ 4757282 h 4972277"/>
              <a:gd name="connsiteX5" fmla="*/ 2371940 w 12746878"/>
              <a:gd name="connsiteY5" fmla="*/ 4760885 h 4972277"/>
              <a:gd name="connsiteX6" fmla="*/ 2359938 w 12746878"/>
              <a:gd name="connsiteY6" fmla="*/ 4749010 h 4972277"/>
              <a:gd name="connsiteX7" fmla="*/ 1516813 w 12746878"/>
              <a:gd name="connsiteY7" fmla="*/ 4716280 h 4972277"/>
              <a:gd name="connsiteX8" fmla="*/ 1526807 w 12746878"/>
              <a:gd name="connsiteY8" fmla="*/ 4722688 h 4972277"/>
              <a:gd name="connsiteX9" fmla="*/ 1516813 w 12746878"/>
              <a:gd name="connsiteY9" fmla="*/ 4716280 h 4972277"/>
              <a:gd name="connsiteX10" fmla="*/ 2353786 w 12746878"/>
              <a:gd name="connsiteY10" fmla="*/ 4712261 h 4972277"/>
              <a:gd name="connsiteX11" fmla="*/ 2354043 w 12746878"/>
              <a:gd name="connsiteY11" fmla="*/ 4712688 h 4972277"/>
              <a:gd name="connsiteX12" fmla="*/ 2353843 w 12746878"/>
              <a:gd name="connsiteY12" fmla="*/ 4712598 h 4972277"/>
              <a:gd name="connsiteX13" fmla="*/ 2109363 w 12746878"/>
              <a:gd name="connsiteY13" fmla="*/ 4694398 h 4972277"/>
              <a:gd name="connsiteX14" fmla="*/ 2115948 w 12746878"/>
              <a:gd name="connsiteY14" fmla="*/ 4702259 h 4972277"/>
              <a:gd name="connsiteX15" fmla="*/ 2109363 w 12746878"/>
              <a:gd name="connsiteY15" fmla="*/ 4694398 h 4972277"/>
              <a:gd name="connsiteX16" fmla="*/ 1530376 w 12746878"/>
              <a:gd name="connsiteY16" fmla="*/ 4670948 h 4972277"/>
              <a:gd name="connsiteX17" fmla="*/ 1526771 w 12746878"/>
              <a:gd name="connsiteY17" fmla="*/ 4685623 h 4972277"/>
              <a:gd name="connsiteX18" fmla="*/ 1530376 w 12746878"/>
              <a:gd name="connsiteY18" fmla="*/ 4670948 h 4972277"/>
              <a:gd name="connsiteX19" fmla="*/ 2347486 w 12746878"/>
              <a:gd name="connsiteY19" fmla="*/ 4665029 h 4972277"/>
              <a:gd name="connsiteX20" fmla="*/ 2370053 w 12746878"/>
              <a:gd name="connsiteY20" fmla="*/ 4688634 h 4972277"/>
              <a:gd name="connsiteX21" fmla="*/ 2371345 w 12746878"/>
              <a:gd name="connsiteY21" fmla="*/ 4700993 h 4972277"/>
              <a:gd name="connsiteX22" fmla="*/ 2354026 w 12746878"/>
              <a:gd name="connsiteY22" fmla="*/ 4691260 h 4972277"/>
              <a:gd name="connsiteX23" fmla="*/ 2350571 w 12746878"/>
              <a:gd name="connsiteY23" fmla="*/ 4689543 h 4972277"/>
              <a:gd name="connsiteX24" fmla="*/ 2113451 w 12746878"/>
              <a:gd name="connsiteY24" fmla="*/ 4661790 h 4972277"/>
              <a:gd name="connsiteX25" fmla="*/ 2114272 w 12746878"/>
              <a:gd name="connsiteY25" fmla="*/ 4668466 h 4972277"/>
              <a:gd name="connsiteX26" fmla="*/ 2109363 w 12746878"/>
              <a:gd name="connsiteY26" fmla="*/ 4694398 h 4972277"/>
              <a:gd name="connsiteX27" fmla="*/ 2151967 w 12746878"/>
              <a:gd name="connsiteY27" fmla="*/ 4649935 h 4972277"/>
              <a:gd name="connsiteX28" fmla="*/ 2158805 w 12746878"/>
              <a:gd name="connsiteY28" fmla="*/ 4657349 h 4972277"/>
              <a:gd name="connsiteX29" fmla="*/ 2151967 w 12746878"/>
              <a:gd name="connsiteY29" fmla="*/ 4649935 h 4972277"/>
              <a:gd name="connsiteX30" fmla="*/ 11621290 w 12746878"/>
              <a:gd name="connsiteY30" fmla="*/ 4646679 h 4972277"/>
              <a:gd name="connsiteX31" fmla="*/ 11631285 w 12746878"/>
              <a:gd name="connsiteY31" fmla="*/ 4653087 h 4972277"/>
              <a:gd name="connsiteX32" fmla="*/ 11621290 w 12746878"/>
              <a:gd name="connsiteY32" fmla="*/ 4646679 h 4972277"/>
              <a:gd name="connsiteX33" fmla="*/ 2965167 w 12746878"/>
              <a:gd name="connsiteY33" fmla="*/ 4646679 h 4972277"/>
              <a:gd name="connsiteX34" fmla="*/ 2975163 w 12746878"/>
              <a:gd name="connsiteY34" fmla="*/ 4653087 h 4972277"/>
              <a:gd name="connsiteX35" fmla="*/ 2965167 w 12746878"/>
              <a:gd name="connsiteY35" fmla="*/ 4646679 h 4972277"/>
              <a:gd name="connsiteX36" fmla="*/ 909091 w 12746878"/>
              <a:gd name="connsiteY36" fmla="*/ 4637593 h 4972277"/>
              <a:gd name="connsiteX37" fmla="*/ 927092 w 12746878"/>
              <a:gd name="connsiteY37" fmla="*/ 4809850 h 4972277"/>
              <a:gd name="connsiteX38" fmla="*/ 923537 w 12746878"/>
              <a:gd name="connsiteY38" fmla="*/ 4830758 h 4972277"/>
              <a:gd name="connsiteX39" fmla="*/ 917733 w 12746878"/>
              <a:gd name="connsiteY39" fmla="*/ 4855353 h 4972277"/>
              <a:gd name="connsiteX40" fmla="*/ 903997 w 12746878"/>
              <a:gd name="connsiteY40" fmla="*/ 4773287 h 4972277"/>
              <a:gd name="connsiteX41" fmla="*/ 894018 w 12746878"/>
              <a:gd name="connsiteY41" fmla="*/ 4693997 h 4972277"/>
              <a:gd name="connsiteX42" fmla="*/ 905203 w 12746878"/>
              <a:gd name="connsiteY42" fmla="*/ 4655224 h 4972277"/>
              <a:gd name="connsiteX43" fmla="*/ 12213840 w 12746878"/>
              <a:gd name="connsiteY43" fmla="*/ 4624798 h 4972277"/>
              <a:gd name="connsiteX44" fmla="*/ 12220423 w 12746878"/>
              <a:gd name="connsiteY44" fmla="*/ 4632658 h 4972277"/>
              <a:gd name="connsiteX45" fmla="*/ 12213840 w 12746878"/>
              <a:gd name="connsiteY45" fmla="*/ 4624798 h 4972277"/>
              <a:gd name="connsiteX46" fmla="*/ 11634853 w 12746878"/>
              <a:gd name="connsiteY46" fmla="*/ 4601347 h 4972277"/>
              <a:gd name="connsiteX47" fmla="*/ 11631250 w 12746878"/>
              <a:gd name="connsiteY47" fmla="*/ 4616020 h 4972277"/>
              <a:gd name="connsiteX48" fmla="*/ 11634853 w 12746878"/>
              <a:gd name="connsiteY48" fmla="*/ 4601347 h 4972277"/>
              <a:gd name="connsiteX49" fmla="*/ 2978732 w 12746878"/>
              <a:gd name="connsiteY49" fmla="*/ 4601346 h 4972277"/>
              <a:gd name="connsiteX50" fmla="*/ 2975127 w 12746878"/>
              <a:gd name="connsiteY50" fmla="*/ 4616019 h 4972277"/>
              <a:gd name="connsiteX51" fmla="*/ 2978732 w 12746878"/>
              <a:gd name="connsiteY51" fmla="*/ 4601346 h 4972277"/>
              <a:gd name="connsiteX52" fmla="*/ 12217926 w 12746878"/>
              <a:gd name="connsiteY52" fmla="*/ 4592190 h 4972277"/>
              <a:gd name="connsiteX53" fmla="*/ 12218748 w 12746878"/>
              <a:gd name="connsiteY53" fmla="*/ 4598863 h 4972277"/>
              <a:gd name="connsiteX54" fmla="*/ 12213840 w 12746878"/>
              <a:gd name="connsiteY54" fmla="*/ 4624798 h 4972277"/>
              <a:gd name="connsiteX55" fmla="*/ 12256444 w 12746878"/>
              <a:gd name="connsiteY55" fmla="*/ 4580334 h 4972277"/>
              <a:gd name="connsiteX56" fmla="*/ 12263282 w 12746878"/>
              <a:gd name="connsiteY56" fmla="*/ 4587748 h 4972277"/>
              <a:gd name="connsiteX57" fmla="*/ 12256444 w 12746878"/>
              <a:gd name="connsiteY57" fmla="*/ 4580334 h 4972277"/>
              <a:gd name="connsiteX58" fmla="*/ 2357444 w 12746878"/>
              <a:gd name="connsiteY58" fmla="*/ 4567991 h 4972277"/>
              <a:gd name="connsiteX59" fmla="*/ 2366147 w 12746878"/>
              <a:gd name="connsiteY59" fmla="*/ 4651262 h 4972277"/>
              <a:gd name="connsiteX60" fmla="*/ 2354784 w 12746878"/>
              <a:gd name="connsiteY60" fmla="*/ 4642595 h 4972277"/>
              <a:gd name="connsiteX61" fmla="*/ 2349545 w 12746878"/>
              <a:gd name="connsiteY61" fmla="*/ 4650181 h 4972277"/>
              <a:gd name="connsiteX62" fmla="*/ 2345838 w 12746878"/>
              <a:gd name="connsiteY62" fmla="*/ 4651932 h 4972277"/>
              <a:gd name="connsiteX63" fmla="*/ 2342372 w 12746878"/>
              <a:gd name="connsiteY63" fmla="*/ 4624395 h 4972277"/>
              <a:gd name="connsiteX64" fmla="*/ 2353558 w 12746878"/>
              <a:gd name="connsiteY64" fmla="*/ 4585622 h 4972277"/>
              <a:gd name="connsiteX65" fmla="*/ 2160490 w 12746878"/>
              <a:gd name="connsiteY65" fmla="*/ 4553562 h 4972277"/>
              <a:gd name="connsiteX66" fmla="*/ 2170177 w 12746878"/>
              <a:gd name="connsiteY66" fmla="*/ 4560077 h 4972277"/>
              <a:gd name="connsiteX67" fmla="*/ 2171402 w 12746878"/>
              <a:gd name="connsiteY67" fmla="*/ 4561343 h 4972277"/>
              <a:gd name="connsiteX68" fmla="*/ 2151967 w 12746878"/>
              <a:gd name="connsiteY68" fmla="*/ 4649935 h 4972277"/>
              <a:gd name="connsiteX69" fmla="*/ 2128662 w 12746878"/>
              <a:gd name="connsiteY69" fmla="*/ 4543730 h 4972277"/>
              <a:gd name="connsiteX70" fmla="*/ 2133745 w 12746878"/>
              <a:gd name="connsiteY70" fmla="*/ 4546114 h 4972277"/>
              <a:gd name="connsiteX71" fmla="*/ 2137090 w 12746878"/>
              <a:gd name="connsiteY71" fmla="*/ 4547867 h 4972277"/>
              <a:gd name="connsiteX72" fmla="*/ 2129085 w 12746878"/>
              <a:gd name="connsiteY72" fmla="*/ 4590172 h 4972277"/>
              <a:gd name="connsiteX73" fmla="*/ 2126594 w 12746878"/>
              <a:gd name="connsiteY73" fmla="*/ 4560084 h 4972277"/>
              <a:gd name="connsiteX74" fmla="*/ 2126358 w 12746878"/>
              <a:gd name="connsiteY74" fmla="*/ 4558793 h 4972277"/>
              <a:gd name="connsiteX75" fmla="*/ 2127544 w 12746878"/>
              <a:gd name="connsiteY75" fmla="*/ 4549332 h 4972277"/>
              <a:gd name="connsiteX76" fmla="*/ 12261559 w 12746878"/>
              <a:gd name="connsiteY76" fmla="*/ 4522492 h 4972277"/>
              <a:gd name="connsiteX77" fmla="*/ 12267855 w 12746878"/>
              <a:gd name="connsiteY77" fmla="*/ 4528320 h 4972277"/>
              <a:gd name="connsiteX78" fmla="*/ 12256444 w 12746878"/>
              <a:gd name="connsiteY78" fmla="*/ 4580334 h 4972277"/>
              <a:gd name="connsiteX79" fmla="*/ 1617730 w 12746878"/>
              <a:gd name="connsiteY79" fmla="*/ 4509139 h 4972277"/>
              <a:gd name="connsiteX80" fmla="*/ 1620137 w 12746878"/>
              <a:gd name="connsiteY80" fmla="*/ 4516795 h 4972277"/>
              <a:gd name="connsiteX81" fmla="*/ 1621626 w 12746878"/>
              <a:gd name="connsiteY81" fmla="*/ 4522980 h 4972277"/>
              <a:gd name="connsiteX82" fmla="*/ 1621105 w 12746878"/>
              <a:gd name="connsiteY82" fmla="*/ 4537270 h 4972277"/>
              <a:gd name="connsiteX83" fmla="*/ 1617730 w 12746878"/>
              <a:gd name="connsiteY83" fmla="*/ 4509139 h 4972277"/>
              <a:gd name="connsiteX84" fmla="*/ 12231411 w 12746878"/>
              <a:gd name="connsiteY84" fmla="*/ 4494591 h 4972277"/>
              <a:gd name="connsiteX85" fmla="*/ 12237426 w 12746878"/>
              <a:gd name="connsiteY85" fmla="*/ 4500157 h 4972277"/>
              <a:gd name="connsiteX86" fmla="*/ 12233563 w 12746878"/>
              <a:gd name="connsiteY86" fmla="*/ 4520571 h 4972277"/>
              <a:gd name="connsiteX87" fmla="*/ 10165003 w 12746878"/>
              <a:gd name="connsiteY87" fmla="*/ 4483083 h 4972277"/>
              <a:gd name="connsiteX88" fmla="*/ 10166391 w 12746878"/>
              <a:gd name="connsiteY88" fmla="*/ 4483903 h 4972277"/>
              <a:gd name="connsiteX89" fmla="*/ 10177850 w 12746878"/>
              <a:gd name="connsiteY89" fmla="*/ 4491993 h 4972277"/>
              <a:gd name="connsiteX90" fmla="*/ 10176343 w 12746878"/>
              <a:gd name="connsiteY90" fmla="*/ 4502851 h 4972277"/>
              <a:gd name="connsiteX91" fmla="*/ 10175647 w 12746878"/>
              <a:gd name="connsiteY91" fmla="*/ 4506075 h 4972277"/>
              <a:gd name="connsiteX92" fmla="*/ 10168536 w 12746878"/>
              <a:gd name="connsiteY92" fmla="*/ 4502236 h 4972277"/>
              <a:gd name="connsiteX93" fmla="*/ 10168669 w 12746878"/>
              <a:gd name="connsiteY93" fmla="*/ 4499936 h 4972277"/>
              <a:gd name="connsiteX94" fmla="*/ 10165663 w 12746878"/>
              <a:gd name="connsiteY94" fmla="*/ 4495301 h 4972277"/>
              <a:gd name="connsiteX95" fmla="*/ 10163752 w 12746878"/>
              <a:gd name="connsiteY95" fmla="*/ 4498960 h 4972277"/>
              <a:gd name="connsiteX96" fmla="*/ 10163417 w 12746878"/>
              <a:gd name="connsiteY96" fmla="*/ 4498706 h 4972277"/>
              <a:gd name="connsiteX97" fmla="*/ 3224872 w 12746878"/>
              <a:gd name="connsiteY97" fmla="*/ 4480388 h 4972277"/>
              <a:gd name="connsiteX98" fmla="*/ 3237640 w 12746878"/>
              <a:gd name="connsiteY98" fmla="*/ 4487933 h 4972277"/>
              <a:gd name="connsiteX99" fmla="*/ 3238944 w 12746878"/>
              <a:gd name="connsiteY99" fmla="*/ 4495707 h 4972277"/>
              <a:gd name="connsiteX100" fmla="*/ 3239535 w 12746878"/>
              <a:gd name="connsiteY100" fmla="*/ 4499322 h 4972277"/>
              <a:gd name="connsiteX101" fmla="*/ 3072311 w 12746878"/>
              <a:gd name="connsiteY101" fmla="*/ 4473291 h 4972277"/>
              <a:gd name="connsiteX102" fmla="*/ 3096045 w 12746878"/>
              <a:gd name="connsiteY102" fmla="*/ 4505824 h 4972277"/>
              <a:gd name="connsiteX103" fmla="*/ 3098883 w 12746878"/>
              <a:gd name="connsiteY103" fmla="*/ 4509765 h 4972277"/>
              <a:gd name="connsiteX104" fmla="*/ 3093531 w 12746878"/>
              <a:gd name="connsiteY104" fmla="*/ 4518532 h 4972277"/>
              <a:gd name="connsiteX105" fmla="*/ 3086393 w 12746878"/>
              <a:gd name="connsiteY105" fmla="*/ 4501071 h 4972277"/>
              <a:gd name="connsiteX106" fmla="*/ 10146208 w 12746878"/>
              <a:gd name="connsiteY106" fmla="*/ 4471982 h 4972277"/>
              <a:gd name="connsiteX107" fmla="*/ 10157666 w 12746878"/>
              <a:gd name="connsiteY107" fmla="*/ 4478750 h 4972277"/>
              <a:gd name="connsiteX108" fmla="*/ 10157654 w 12746878"/>
              <a:gd name="connsiteY108" fmla="*/ 4493657 h 4972277"/>
              <a:gd name="connsiteX109" fmla="*/ 10156081 w 12746878"/>
              <a:gd name="connsiteY109" fmla="*/ 4491727 h 4972277"/>
              <a:gd name="connsiteX110" fmla="*/ 10154937 w 12746878"/>
              <a:gd name="connsiteY110" fmla="*/ 4494896 h 4972277"/>
              <a:gd name="connsiteX111" fmla="*/ 10146482 w 12746878"/>
              <a:gd name="connsiteY111" fmla="*/ 4490330 h 4972277"/>
              <a:gd name="connsiteX112" fmla="*/ 10166339 w 12746878"/>
              <a:gd name="connsiteY112" fmla="*/ 4469916 h 4972277"/>
              <a:gd name="connsiteX113" fmla="*/ 10179809 w 12746878"/>
              <a:gd name="connsiteY113" fmla="*/ 4477875 h 4972277"/>
              <a:gd name="connsiteX114" fmla="*/ 10178151 w 12746878"/>
              <a:gd name="connsiteY114" fmla="*/ 4489823 h 4972277"/>
              <a:gd name="connsiteX115" fmla="*/ 10166391 w 12746878"/>
              <a:gd name="connsiteY115" fmla="*/ 4483903 h 4972277"/>
              <a:gd name="connsiteX116" fmla="*/ 10165049 w 12746878"/>
              <a:gd name="connsiteY116" fmla="*/ 4482630 h 4972277"/>
              <a:gd name="connsiteX117" fmla="*/ 12202687 w 12746878"/>
              <a:gd name="connsiteY117" fmla="*/ 4467791 h 4972277"/>
              <a:gd name="connsiteX118" fmla="*/ 12204597 w 12746878"/>
              <a:gd name="connsiteY118" fmla="*/ 4469775 h 4972277"/>
              <a:gd name="connsiteX119" fmla="*/ 12208389 w 12746878"/>
              <a:gd name="connsiteY119" fmla="*/ 4473284 h 4972277"/>
              <a:gd name="connsiteX120" fmla="*/ 12210907 w 12746878"/>
              <a:gd name="connsiteY120" fmla="*/ 4512755 h 4972277"/>
              <a:gd name="connsiteX121" fmla="*/ 12205025 w 12746878"/>
              <a:gd name="connsiteY121" fmla="*/ 4542829 h 4972277"/>
              <a:gd name="connsiteX122" fmla="*/ 12198840 w 12746878"/>
              <a:gd name="connsiteY122" fmla="*/ 4500489 h 4972277"/>
              <a:gd name="connsiteX123" fmla="*/ 12266977 w 12746878"/>
              <a:gd name="connsiteY123" fmla="*/ 4461219 h 4972277"/>
              <a:gd name="connsiteX124" fmla="*/ 12279062 w 12746878"/>
              <a:gd name="connsiteY124" fmla="*/ 4477233 h 4972277"/>
              <a:gd name="connsiteX125" fmla="*/ 12278175 w 12746878"/>
              <a:gd name="connsiteY125" fmla="*/ 4481275 h 4972277"/>
              <a:gd name="connsiteX126" fmla="*/ 12273321 w 12746878"/>
              <a:gd name="connsiteY126" fmla="*/ 4480871 h 4972277"/>
              <a:gd name="connsiteX127" fmla="*/ 12265689 w 12746878"/>
              <a:gd name="connsiteY127" fmla="*/ 4475771 h 4972277"/>
              <a:gd name="connsiteX128" fmla="*/ 10145937 w 12746878"/>
              <a:gd name="connsiteY128" fmla="*/ 4457861 h 4972277"/>
              <a:gd name="connsiteX129" fmla="*/ 10157678 w 12746878"/>
              <a:gd name="connsiteY129" fmla="*/ 4464798 h 4972277"/>
              <a:gd name="connsiteX130" fmla="*/ 10157669 w 12746878"/>
              <a:gd name="connsiteY130" fmla="*/ 4475628 h 4972277"/>
              <a:gd name="connsiteX131" fmla="*/ 10154768 w 12746878"/>
              <a:gd name="connsiteY131" fmla="*/ 4472875 h 4972277"/>
              <a:gd name="connsiteX132" fmla="*/ 10146191 w 12746878"/>
              <a:gd name="connsiteY132" fmla="*/ 4470811 h 4972277"/>
              <a:gd name="connsiteX133" fmla="*/ 10146115 w 12746878"/>
              <a:gd name="connsiteY133" fmla="*/ 4465792 h 4972277"/>
              <a:gd name="connsiteX134" fmla="*/ 11722208 w 12746878"/>
              <a:gd name="connsiteY134" fmla="*/ 4439538 h 4972277"/>
              <a:gd name="connsiteX135" fmla="*/ 11724613 w 12746878"/>
              <a:gd name="connsiteY135" fmla="*/ 4447191 h 4972277"/>
              <a:gd name="connsiteX136" fmla="*/ 11726104 w 12746878"/>
              <a:gd name="connsiteY136" fmla="*/ 4453380 h 4972277"/>
              <a:gd name="connsiteX137" fmla="*/ 11725582 w 12746878"/>
              <a:gd name="connsiteY137" fmla="*/ 4467667 h 4972277"/>
              <a:gd name="connsiteX138" fmla="*/ 11722208 w 12746878"/>
              <a:gd name="connsiteY138" fmla="*/ 4439538 h 4972277"/>
              <a:gd name="connsiteX139" fmla="*/ 12241968 w 12746878"/>
              <a:gd name="connsiteY139" fmla="*/ 4428080 h 4972277"/>
              <a:gd name="connsiteX140" fmla="*/ 12249240 w 12746878"/>
              <a:gd name="connsiteY140" fmla="*/ 4437716 h 4972277"/>
              <a:gd name="connsiteX141" fmla="*/ 12244937 w 12746878"/>
              <a:gd name="connsiteY141" fmla="*/ 4460458 h 4972277"/>
              <a:gd name="connsiteX142" fmla="*/ 12237085 w 12746878"/>
              <a:gd name="connsiteY142" fmla="*/ 4454115 h 4972277"/>
              <a:gd name="connsiteX143" fmla="*/ 12238550 w 12746878"/>
              <a:gd name="connsiteY143" fmla="*/ 4446620 h 4972277"/>
              <a:gd name="connsiteX144" fmla="*/ 10426298 w 12746878"/>
              <a:gd name="connsiteY144" fmla="*/ 4418485 h 4972277"/>
              <a:gd name="connsiteX145" fmla="*/ 10426408 w 12746878"/>
              <a:gd name="connsiteY145" fmla="*/ 4421320 h 4972277"/>
              <a:gd name="connsiteX146" fmla="*/ 10426301 w 12746878"/>
              <a:gd name="connsiteY146" fmla="*/ 4421331 h 4972277"/>
              <a:gd name="connsiteX147" fmla="*/ 10426442 w 12746878"/>
              <a:gd name="connsiteY147" fmla="*/ 4422190 h 4972277"/>
              <a:gd name="connsiteX148" fmla="*/ 10426762 w 12746878"/>
              <a:gd name="connsiteY148" fmla="*/ 4430406 h 4972277"/>
              <a:gd name="connsiteX149" fmla="*/ 10431944 w 12746878"/>
              <a:gd name="connsiteY149" fmla="*/ 4471130 h 4972277"/>
              <a:gd name="connsiteX150" fmla="*/ 10426742 w 12746878"/>
              <a:gd name="connsiteY150" fmla="*/ 4515035 h 4972277"/>
              <a:gd name="connsiteX151" fmla="*/ 10423061 w 12746878"/>
              <a:gd name="connsiteY151" fmla="*/ 4533489 h 4972277"/>
              <a:gd name="connsiteX152" fmla="*/ 10422958 w 12746878"/>
              <a:gd name="connsiteY152" fmla="*/ 4534168 h 4972277"/>
              <a:gd name="connsiteX153" fmla="*/ 10419504 w 12746878"/>
              <a:gd name="connsiteY153" fmla="*/ 4530209 h 4972277"/>
              <a:gd name="connsiteX154" fmla="*/ 10417003 w 12746878"/>
              <a:gd name="connsiteY154" fmla="*/ 4512000 h 4972277"/>
              <a:gd name="connsiteX155" fmla="*/ 10414376 w 12746878"/>
              <a:gd name="connsiteY155" fmla="*/ 4494182 h 4972277"/>
              <a:gd name="connsiteX156" fmla="*/ 10414671 w 12746878"/>
              <a:gd name="connsiteY156" fmla="*/ 4492721 h 4972277"/>
              <a:gd name="connsiteX157" fmla="*/ 10420830 w 12746878"/>
              <a:gd name="connsiteY157" fmla="*/ 4461304 h 4972277"/>
              <a:gd name="connsiteX158" fmla="*/ 10835014 w 12746878"/>
              <a:gd name="connsiteY158" fmla="*/ 4410513 h 4972277"/>
              <a:gd name="connsiteX159" fmla="*/ 10850241 w 12746878"/>
              <a:gd name="connsiteY159" fmla="*/ 4441024 h 4972277"/>
              <a:gd name="connsiteX160" fmla="*/ 10841062 w 12746878"/>
              <a:gd name="connsiteY160" fmla="*/ 4499636 h 4972277"/>
              <a:gd name="connsiteX161" fmla="*/ 10831420 w 12746878"/>
              <a:gd name="connsiteY161" fmla="*/ 4543589 h 4972277"/>
              <a:gd name="connsiteX162" fmla="*/ 10822327 w 12746878"/>
              <a:gd name="connsiteY162" fmla="*/ 4526714 h 4972277"/>
              <a:gd name="connsiteX163" fmla="*/ 10832079 w 12746878"/>
              <a:gd name="connsiteY163" fmla="*/ 4430053 h 4972277"/>
              <a:gd name="connsiteX164" fmla="*/ 1216517 w 12746878"/>
              <a:gd name="connsiteY164" fmla="*/ 4410486 h 4972277"/>
              <a:gd name="connsiteX165" fmla="*/ 1230463 w 12746878"/>
              <a:gd name="connsiteY165" fmla="*/ 4458382 h 4972277"/>
              <a:gd name="connsiteX166" fmla="*/ 1227918 w 12746878"/>
              <a:gd name="connsiteY166" fmla="*/ 4473977 h 4972277"/>
              <a:gd name="connsiteX167" fmla="*/ 1216517 w 12746878"/>
              <a:gd name="connsiteY167" fmla="*/ 4410486 h 4972277"/>
              <a:gd name="connsiteX168" fmla="*/ 12214957 w 12746878"/>
              <a:gd name="connsiteY168" fmla="*/ 4392290 h 4972277"/>
              <a:gd name="connsiteX169" fmla="*/ 12224438 w 12746878"/>
              <a:gd name="connsiteY169" fmla="*/ 4404853 h 4972277"/>
              <a:gd name="connsiteX170" fmla="*/ 12222102 w 12746878"/>
              <a:gd name="connsiteY170" fmla="*/ 4419005 h 4972277"/>
              <a:gd name="connsiteX171" fmla="*/ 12223112 w 12746878"/>
              <a:gd name="connsiteY171" fmla="*/ 4431298 h 4972277"/>
              <a:gd name="connsiteX172" fmla="*/ 12221727 w 12746878"/>
              <a:gd name="connsiteY172" fmla="*/ 4441708 h 4972277"/>
              <a:gd name="connsiteX173" fmla="*/ 12208381 w 12746878"/>
              <a:gd name="connsiteY173" fmla="*/ 4430927 h 4972277"/>
              <a:gd name="connsiteX174" fmla="*/ 2226548 w 12746878"/>
              <a:gd name="connsiteY174" fmla="*/ 4389828 h 4972277"/>
              <a:gd name="connsiteX175" fmla="*/ 2229551 w 12746878"/>
              <a:gd name="connsiteY175" fmla="*/ 4398000 h 4972277"/>
              <a:gd name="connsiteX176" fmla="*/ 2221750 w 12746878"/>
              <a:gd name="connsiteY176" fmla="*/ 4413705 h 4972277"/>
              <a:gd name="connsiteX177" fmla="*/ 2226548 w 12746878"/>
              <a:gd name="connsiteY177" fmla="*/ 4389828 h 4972277"/>
              <a:gd name="connsiteX178" fmla="*/ 2231346 w 12746878"/>
              <a:gd name="connsiteY178" fmla="*/ 4365950 h 4972277"/>
              <a:gd name="connsiteX179" fmla="*/ 2234349 w 12746878"/>
              <a:gd name="connsiteY179" fmla="*/ 4374124 h 4972277"/>
              <a:gd name="connsiteX180" fmla="*/ 2226548 w 12746878"/>
              <a:gd name="connsiteY180" fmla="*/ 4389828 h 4972277"/>
              <a:gd name="connsiteX181" fmla="*/ 2231346 w 12746878"/>
              <a:gd name="connsiteY181" fmla="*/ 4365950 h 4972277"/>
              <a:gd name="connsiteX182" fmla="*/ 10121570 w 12746878"/>
              <a:gd name="connsiteY182" fmla="*/ 4365223 h 4972277"/>
              <a:gd name="connsiteX183" fmla="*/ 10125051 w 12746878"/>
              <a:gd name="connsiteY183" fmla="*/ 4367380 h 4972277"/>
              <a:gd name="connsiteX184" fmla="*/ 10124885 w 12746878"/>
              <a:gd name="connsiteY184" fmla="*/ 4367278 h 4972277"/>
              <a:gd name="connsiteX185" fmla="*/ 10118374 w 12746878"/>
              <a:gd name="connsiteY185" fmla="*/ 4363243 h 4972277"/>
              <a:gd name="connsiteX186" fmla="*/ 10121076 w 12746878"/>
              <a:gd name="connsiteY186" fmla="*/ 4364916 h 4972277"/>
              <a:gd name="connsiteX187" fmla="*/ 10121570 w 12746878"/>
              <a:gd name="connsiteY187" fmla="*/ 4365223 h 4972277"/>
              <a:gd name="connsiteX188" fmla="*/ 10117724 w 12746878"/>
              <a:gd name="connsiteY188" fmla="*/ 4362840 h 4972277"/>
              <a:gd name="connsiteX189" fmla="*/ 10117725 w 12746878"/>
              <a:gd name="connsiteY189" fmla="*/ 4362840 h 4972277"/>
              <a:gd name="connsiteX190" fmla="*/ 10118374 w 12746878"/>
              <a:gd name="connsiteY190" fmla="*/ 4363243 h 4972277"/>
              <a:gd name="connsiteX191" fmla="*/ 12293126 w 12746878"/>
              <a:gd name="connsiteY191" fmla="*/ 4355340 h 4972277"/>
              <a:gd name="connsiteX192" fmla="*/ 12300105 w 12746878"/>
              <a:gd name="connsiteY192" fmla="*/ 4359725 h 4972277"/>
              <a:gd name="connsiteX193" fmla="*/ 12299455 w 12746878"/>
              <a:gd name="connsiteY193" fmla="*/ 4364002 h 4972277"/>
              <a:gd name="connsiteX194" fmla="*/ 12296876 w 12746878"/>
              <a:gd name="connsiteY194" fmla="*/ 4360149 h 4972277"/>
              <a:gd name="connsiteX195" fmla="*/ 3025169 w 12746878"/>
              <a:gd name="connsiteY195" fmla="*/ 4345433 h 4972277"/>
              <a:gd name="connsiteX196" fmla="*/ 3076311 w 12746878"/>
              <a:gd name="connsiteY196" fmla="*/ 4408775 h 4972277"/>
              <a:gd name="connsiteX197" fmla="*/ 3040286 w 12746878"/>
              <a:gd name="connsiteY197" fmla="*/ 4393834 h 4972277"/>
              <a:gd name="connsiteX198" fmla="*/ 3034169 w 12746878"/>
              <a:gd name="connsiteY198" fmla="*/ 4391825 h 4972277"/>
              <a:gd name="connsiteX199" fmla="*/ 3026631 w 12746878"/>
              <a:gd name="connsiteY199" fmla="*/ 4359432 h 4972277"/>
              <a:gd name="connsiteX200" fmla="*/ 11320995 w 12746878"/>
              <a:gd name="connsiteY200" fmla="*/ 4340887 h 4972277"/>
              <a:gd name="connsiteX201" fmla="*/ 11334940 w 12746878"/>
              <a:gd name="connsiteY201" fmla="*/ 4388782 h 4972277"/>
              <a:gd name="connsiteX202" fmla="*/ 11332396 w 12746878"/>
              <a:gd name="connsiteY202" fmla="*/ 4404375 h 4972277"/>
              <a:gd name="connsiteX203" fmla="*/ 11320995 w 12746878"/>
              <a:gd name="connsiteY203" fmla="*/ 4340887 h 4972277"/>
              <a:gd name="connsiteX204" fmla="*/ 10797772 w 12746878"/>
              <a:gd name="connsiteY204" fmla="*/ 4340278 h 4972277"/>
              <a:gd name="connsiteX205" fmla="*/ 10815215 w 12746878"/>
              <a:gd name="connsiteY205" fmla="*/ 4371549 h 4972277"/>
              <a:gd name="connsiteX206" fmla="*/ 10807143 w 12746878"/>
              <a:gd name="connsiteY206" fmla="*/ 4411521 h 4972277"/>
              <a:gd name="connsiteX207" fmla="*/ 10807660 w 12746878"/>
              <a:gd name="connsiteY207" fmla="*/ 4405102 h 4972277"/>
              <a:gd name="connsiteX208" fmla="*/ 10806551 w 12746878"/>
              <a:gd name="connsiteY208" fmla="*/ 4398528 h 4972277"/>
              <a:gd name="connsiteX209" fmla="*/ 10791750 w 12746878"/>
              <a:gd name="connsiteY209" fmla="*/ 4411320 h 4972277"/>
              <a:gd name="connsiteX210" fmla="*/ 10787225 w 12746878"/>
              <a:gd name="connsiteY210" fmla="*/ 4426378 h 4972277"/>
              <a:gd name="connsiteX211" fmla="*/ 12255864 w 12746878"/>
              <a:gd name="connsiteY211" fmla="*/ 4337360 h 4972277"/>
              <a:gd name="connsiteX212" fmla="*/ 12258780 w 12746878"/>
              <a:gd name="connsiteY212" fmla="*/ 4341183 h 4972277"/>
              <a:gd name="connsiteX213" fmla="*/ 12263193 w 12746878"/>
              <a:gd name="connsiteY213" fmla="*/ 4346754 h 4972277"/>
              <a:gd name="connsiteX214" fmla="*/ 12255479 w 12746878"/>
              <a:gd name="connsiteY214" fmla="*/ 4342139 h 4972277"/>
              <a:gd name="connsiteX215" fmla="*/ 10437090 w 12746878"/>
              <a:gd name="connsiteY215" fmla="*/ 4333984 h 4972277"/>
              <a:gd name="connsiteX216" fmla="*/ 10446905 w 12746878"/>
              <a:gd name="connsiteY216" fmla="*/ 4350456 h 4972277"/>
              <a:gd name="connsiteX217" fmla="*/ 10444240 w 12746878"/>
              <a:gd name="connsiteY217" fmla="*/ 4369886 h 4972277"/>
              <a:gd name="connsiteX218" fmla="*/ 10434482 w 12746878"/>
              <a:gd name="connsiteY218" fmla="*/ 4374165 h 4972277"/>
              <a:gd name="connsiteX219" fmla="*/ 10431435 w 12746878"/>
              <a:gd name="connsiteY219" fmla="*/ 4378268 h 4972277"/>
              <a:gd name="connsiteX220" fmla="*/ 9301481 w 12746878"/>
              <a:gd name="connsiteY220" fmla="*/ 4329516 h 4972277"/>
              <a:gd name="connsiteX221" fmla="*/ 9302451 w 12746878"/>
              <a:gd name="connsiteY221" fmla="*/ 4333176 h 4972277"/>
              <a:gd name="connsiteX222" fmla="*/ 9307065 w 12746878"/>
              <a:gd name="connsiteY222" fmla="*/ 4352248 h 4972277"/>
              <a:gd name="connsiteX223" fmla="*/ 9308754 w 12746878"/>
              <a:gd name="connsiteY223" fmla="*/ 4396405 h 4972277"/>
              <a:gd name="connsiteX224" fmla="*/ 9307029 w 12746878"/>
              <a:gd name="connsiteY224" fmla="*/ 4402156 h 4972277"/>
              <a:gd name="connsiteX225" fmla="*/ 9301558 w 12746878"/>
              <a:gd name="connsiteY225" fmla="*/ 4413204 h 4972277"/>
              <a:gd name="connsiteX226" fmla="*/ 9299223 w 12746878"/>
              <a:gd name="connsiteY226" fmla="*/ 4405175 h 4972277"/>
              <a:gd name="connsiteX227" fmla="*/ 9295893 w 12746878"/>
              <a:gd name="connsiteY227" fmla="*/ 4386925 h 4972277"/>
              <a:gd name="connsiteX228" fmla="*/ 3674904 w 12746878"/>
              <a:gd name="connsiteY228" fmla="*/ 4320226 h 4972277"/>
              <a:gd name="connsiteX229" fmla="*/ 3677906 w 12746878"/>
              <a:gd name="connsiteY229" fmla="*/ 4328399 h 4972277"/>
              <a:gd name="connsiteX230" fmla="*/ 3670106 w 12746878"/>
              <a:gd name="connsiteY230" fmla="*/ 4344105 h 4972277"/>
              <a:gd name="connsiteX231" fmla="*/ 3674904 w 12746878"/>
              <a:gd name="connsiteY231" fmla="*/ 4320226 h 4972277"/>
              <a:gd name="connsiteX232" fmla="*/ 646156 w 12746878"/>
              <a:gd name="connsiteY232" fmla="*/ 4316037 h 4972277"/>
              <a:gd name="connsiteX233" fmla="*/ 650794 w 12746878"/>
              <a:gd name="connsiteY233" fmla="*/ 4348367 h 4972277"/>
              <a:gd name="connsiteX234" fmla="*/ 652631 w 12746878"/>
              <a:gd name="connsiteY234" fmla="*/ 4396404 h 4972277"/>
              <a:gd name="connsiteX235" fmla="*/ 650906 w 12746878"/>
              <a:gd name="connsiteY235" fmla="*/ 4402156 h 4972277"/>
              <a:gd name="connsiteX236" fmla="*/ 645436 w 12746878"/>
              <a:gd name="connsiteY236" fmla="*/ 4413204 h 4972277"/>
              <a:gd name="connsiteX237" fmla="*/ 642426 w 12746878"/>
              <a:gd name="connsiteY237" fmla="*/ 4402855 h 4972277"/>
              <a:gd name="connsiteX238" fmla="*/ 639540 w 12746878"/>
              <a:gd name="connsiteY238" fmla="*/ 4387672 h 4972277"/>
              <a:gd name="connsiteX239" fmla="*/ 12228458 w 12746878"/>
              <a:gd name="connsiteY239" fmla="*/ 4312961 h 4972277"/>
              <a:gd name="connsiteX240" fmla="*/ 12248096 w 12746878"/>
              <a:gd name="connsiteY240" fmla="*/ 4325931 h 4972277"/>
              <a:gd name="connsiteX241" fmla="*/ 12247250 w 12746878"/>
              <a:gd name="connsiteY241" fmla="*/ 4326063 h 4972277"/>
              <a:gd name="connsiteX242" fmla="*/ 12250154 w 12746878"/>
              <a:gd name="connsiteY242" fmla="*/ 4329871 h 4972277"/>
              <a:gd name="connsiteX243" fmla="*/ 12247241 w 12746878"/>
              <a:gd name="connsiteY243" fmla="*/ 4330450 h 4972277"/>
              <a:gd name="connsiteX244" fmla="*/ 12244317 w 12746878"/>
              <a:gd name="connsiteY244" fmla="*/ 4335067 h 4972277"/>
              <a:gd name="connsiteX245" fmla="*/ 12226625 w 12746878"/>
              <a:gd name="connsiteY245" fmla="*/ 4323733 h 4972277"/>
              <a:gd name="connsiteX246" fmla="*/ 2239838 w 12746878"/>
              <a:gd name="connsiteY246" fmla="*/ 4302178 h 4972277"/>
              <a:gd name="connsiteX247" fmla="*/ 2241406 w 12746878"/>
              <a:gd name="connsiteY247" fmla="*/ 4330532 h 4972277"/>
              <a:gd name="connsiteX248" fmla="*/ 2231346 w 12746878"/>
              <a:gd name="connsiteY248" fmla="*/ 4365950 h 4972277"/>
              <a:gd name="connsiteX249" fmla="*/ 2239838 w 12746878"/>
              <a:gd name="connsiteY249" fmla="*/ 4302178 h 4972277"/>
              <a:gd name="connsiteX250" fmla="*/ 5600013 w 12746878"/>
              <a:gd name="connsiteY250" fmla="*/ 4298894 h 4972277"/>
              <a:gd name="connsiteX251" fmla="*/ 5602151 w 12746878"/>
              <a:gd name="connsiteY251" fmla="*/ 4316310 h 4972277"/>
              <a:gd name="connsiteX252" fmla="*/ 5602767 w 12746878"/>
              <a:gd name="connsiteY252" fmla="*/ 4325873 h 4972277"/>
              <a:gd name="connsiteX253" fmla="*/ 5599284 w 12746878"/>
              <a:gd name="connsiteY253" fmla="*/ 4305362 h 4972277"/>
              <a:gd name="connsiteX254" fmla="*/ 3679702 w 12746878"/>
              <a:gd name="connsiteY254" fmla="*/ 4296348 h 4972277"/>
              <a:gd name="connsiteX255" fmla="*/ 3682704 w 12746878"/>
              <a:gd name="connsiteY255" fmla="*/ 4304522 h 4972277"/>
              <a:gd name="connsiteX256" fmla="*/ 3674904 w 12746878"/>
              <a:gd name="connsiteY256" fmla="*/ 4320226 h 4972277"/>
              <a:gd name="connsiteX257" fmla="*/ 3679702 w 12746878"/>
              <a:gd name="connsiteY257" fmla="*/ 4296348 h 4972277"/>
              <a:gd name="connsiteX258" fmla="*/ 3019977 w 12746878"/>
              <a:gd name="connsiteY258" fmla="*/ 4293413 h 4972277"/>
              <a:gd name="connsiteX259" fmla="*/ 3070738 w 12746878"/>
              <a:gd name="connsiteY259" fmla="*/ 4326965 h 4972277"/>
              <a:gd name="connsiteX260" fmla="*/ 3070757 w 12746878"/>
              <a:gd name="connsiteY260" fmla="*/ 4326976 h 4972277"/>
              <a:gd name="connsiteX261" fmla="*/ 3071840 w 12746878"/>
              <a:gd name="connsiteY261" fmla="*/ 4348404 h 4972277"/>
              <a:gd name="connsiteX262" fmla="*/ 3070240 w 12746878"/>
              <a:gd name="connsiteY262" fmla="*/ 4346642 h 4972277"/>
              <a:gd name="connsiteX263" fmla="*/ 3043692 w 12746878"/>
              <a:gd name="connsiteY263" fmla="*/ 4323839 h 4972277"/>
              <a:gd name="connsiteX264" fmla="*/ 3064325 w 12746878"/>
              <a:gd name="connsiteY264" fmla="*/ 4348128 h 4972277"/>
              <a:gd name="connsiteX265" fmla="*/ 3072250 w 12746878"/>
              <a:gd name="connsiteY265" fmla="*/ 4356522 h 4972277"/>
              <a:gd name="connsiteX266" fmla="*/ 3072575 w 12746878"/>
              <a:gd name="connsiteY266" fmla="*/ 4362940 h 4972277"/>
              <a:gd name="connsiteX267" fmla="*/ 3030548 w 12746878"/>
              <a:gd name="connsiteY267" fmla="*/ 4339216 h 4972277"/>
              <a:gd name="connsiteX268" fmla="*/ 3024072 w 12746878"/>
              <a:gd name="connsiteY268" fmla="*/ 4334910 h 4972277"/>
              <a:gd name="connsiteX269" fmla="*/ 3020640 w 12746878"/>
              <a:gd name="connsiteY269" fmla="*/ 4302025 h 4972277"/>
              <a:gd name="connsiteX270" fmla="*/ 4176599 w 12746878"/>
              <a:gd name="connsiteY270" fmla="*/ 4291742 h 4972277"/>
              <a:gd name="connsiteX271" fmla="*/ 4166604 w 12746878"/>
              <a:gd name="connsiteY271" fmla="*/ 4298149 h 4972277"/>
              <a:gd name="connsiteX272" fmla="*/ 4176599 w 12746878"/>
              <a:gd name="connsiteY272" fmla="*/ 4291742 h 4972277"/>
              <a:gd name="connsiteX273" fmla="*/ 4790492 w 12746878"/>
              <a:gd name="connsiteY273" fmla="*/ 4286795 h 4972277"/>
              <a:gd name="connsiteX274" fmla="*/ 4795295 w 12746878"/>
              <a:gd name="connsiteY274" fmla="*/ 4294192 h 4972277"/>
              <a:gd name="connsiteX275" fmla="*/ 4795511 w 12746878"/>
              <a:gd name="connsiteY275" fmla="*/ 4300312 h 4972277"/>
              <a:gd name="connsiteX276" fmla="*/ 4793605 w 12746878"/>
              <a:gd name="connsiteY276" fmla="*/ 4315463 h 4972277"/>
              <a:gd name="connsiteX277" fmla="*/ 4789149 w 12746878"/>
              <a:gd name="connsiteY277" fmla="*/ 4328154 h 4972277"/>
              <a:gd name="connsiteX278" fmla="*/ 4783839 w 12746878"/>
              <a:gd name="connsiteY278" fmla="*/ 4330309 h 4972277"/>
              <a:gd name="connsiteX279" fmla="*/ 4784342 w 12746878"/>
              <a:gd name="connsiteY279" fmla="*/ 4290443 h 4972277"/>
              <a:gd name="connsiteX280" fmla="*/ 4790492 w 12746878"/>
              <a:gd name="connsiteY280" fmla="*/ 4286795 h 4972277"/>
              <a:gd name="connsiteX281" fmla="*/ 12193060 w 12746878"/>
              <a:gd name="connsiteY281" fmla="*/ 4286261 h 4972277"/>
              <a:gd name="connsiteX282" fmla="*/ 12211346 w 12746878"/>
              <a:gd name="connsiteY282" fmla="*/ 4300716 h 4972277"/>
              <a:gd name="connsiteX283" fmla="*/ 12208743 w 12746878"/>
              <a:gd name="connsiteY283" fmla="*/ 4312275 h 4972277"/>
              <a:gd name="connsiteX284" fmla="*/ 12192269 w 12746878"/>
              <a:gd name="connsiteY284" fmla="*/ 4301721 h 4972277"/>
              <a:gd name="connsiteX285" fmla="*/ 12192029 w 12746878"/>
              <a:gd name="connsiteY285" fmla="*/ 4301431 h 4972277"/>
              <a:gd name="connsiteX286" fmla="*/ 3185616 w 12746878"/>
              <a:gd name="connsiteY286" fmla="*/ 4282216 h 4972277"/>
              <a:gd name="connsiteX287" fmla="*/ 3195387 w 12746878"/>
              <a:gd name="connsiteY287" fmla="*/ 4295698 h 4972277"/>
              <a:gd name="connsiteX288" fmla="*/ 3218553 w 12746878"/>
              <a:gd name="connsiteY288" fmla="*/ 4327932 h 4972277"/>
              <a:gd name="connsiteX289" fmla="*/ 3217943 w 12746878"/>
              <a:gd name="connsiteY289" fmla="*/ 4333769 h 4972277"/>
              <a:gd name="connsiteX290" fmla="*/ 3227419 w 12746878"/>
              <a:gd name="connsiteY290" fmla="*/ 4427010 h 4972277"/>
              <a:gd name="connsiteX291" fmla="*/ 3232618 w 12746878"/>
              <a:gd name="connsiteY291" fmla="*/ 4457998 h 4972277"/>
              <a:gd name="connsiteX292" fmla="*/ 3221191 w 12746878"/>
              <a:gd name="connsiteY292" fmla="*/ 4445624 h 4972277"/>
              <a:gd name="connsiteX293" fmla="*/ 3219701 w 12746878"/>
              <a:gd name="connsiteY293" fmla="*/ 4446264 h 4972277"/>
              <a:gd name="connsiteX294" fmla="*/ 3209767 w 12746878"/>
              <a:gd name="connsiteY294" fmla="*/ 4446258 h 4972277"/>
              <a:gd name="connsiteX295" fmla="*/ 3209237 w 12746878"/>
              <a:gd name="connsiteY295" fmla="*/ 4442397 h 4972277"/>
              <a:gd name="connsiteX296" fmla="*/ 3038866 w 12746878"/>
              <a:gd name="connsiteY296" fmla="*/ 4261312 h 4972277"/>
              <a:gd name="connsiteX297" fmla="*/ 3040629 w 12746878"/>
              <a:gd name="connsiteY297" fmla="*/ 4265381 h 4972277"/>
              <a:gd name="connsiteX298" fmla="*/ 3047726 w 12746878"/>
              <a:gd name="connsiteY298" fmla="*/ 4270417 h 4972277"/>
              <a:gd name="connsiteX299" fmla="*/ 3045227 w 12746878"/>
              <a:gd name="connsiteY299" fmla="*/ 4267709 h 4972277"/>
              <a:gd name="connsiteX300" fmla="*/ 10750248 w 12746878"/>
              <a:gd name="connsiteY300" fmla="*/ 4255686 h 4972277"/>
              <a:gd name="connsiteX301" fmla="*/ 10752480 w 12746878"/>
              <a:gd name="connsiteY301" fmla="*/ 4259310 h 4972277"/>
              <a:gd name="connsiteX302" fmla="*/ 10755271 w 12746878"/>
              <a:gd name="connsiteY302" fmla="*/ 4278766 h 4972277"/>
              <a:gd name="connsiteX303" fmla="*/ 10756011 w 12746878"/>
              <a:gd name="connsiteY303" fmla="*/ 4298108 h 4972277"/>
              <a:gd name="connsiteX304" fmla="*/ 10756330 w 12746878"/>
              <a:gd name="connsiteY304" fmla="*/ 4296919 h 4972277"/>
              <a:gd name="connsiteX305" fmla="*/ 10757619 w 12746878"/>
              <a:gd name="connsiteY305" fmla="*/ 4292451 h 4972277"/>
              <a:gd name="connsiteX306" fmla="*/ 10760203 w 12746878"/>
              <a:gd name="connsiteY306" fmla="*/ 4272926 h 4972277"/>
              <a:gd name="connsiteX307" fmla="*/ 10773079 w 12746878"/>
              <a:gd name="connsiteY307" fmla="*/ 4296011 h 4972277"/>
              <a:gd name="connsiteX308" fmla="*/ 10772075 w 12746878"/>
              <a:gd name="connsiteY308" fmla="*/ 4306059 h 4972277"/>
              <a:gd name="connsiteX309" fmla="*/ 10754435 w 12746878"/>
              <a:gd name="connsiteY309" fmla="*/ 4395622 h 4972277"/>
              <a:gd name="connsiteX310" fmla="*/ 10750610 w 12746878"/>
              <a:gd name="connsiteY310" fmla="*/ 4393607 h 4972277"/>
              <a:gd name="connsiteX311" fmla="*/ 10748020 w 12746878"/>
              <a:gd name="connsiteY311" fmla="*/ 4388801 h 4972277"/>
              <a:gd name="connsiteX312" fmla="*/ 10743835 w 12746878"/>
              <a:gd name="connsiteY312" fmla="*/ 4382442 h 4972277"/>
              <a:gd name="connsiteX313" fmla="*/ 10743074 w 12746878"/>
              <a:gd name="connsiteY313" fmla="*/ 4379876 h 4972277"/>
              <a:gd name="connsiteX314" fmla="*/ 10745487 w 12746878"/>
              <a:gd name="connsiteY314" fmla="*/ 4344368 h 4972277"/>
              <a:gd name="connsiteX315" fmla="*/ 10747713 w 12746878"/>
              <a:gd name="connsiteY315" fmla="*/ 4334026 h 4972277"/>
              <a:gd name="connsiteX316" fmla="*/ 10744136 w 12746878"/>
              <a:gd name="connsiteY316" fmla="*/ 4318455 h 4972277"/>
              <a:gd name="connsiteX317" fmla="*/ 4792950 w 12746878"/>
              <a:gd name="connsiteY317" fmla="*/ 4247117 h 4972277"/>
              <a:gd name="connsiteX318" fmla="*/ 4796372 w 12746878"/>
              <a:gd name="connsiteY318" fmla="*/ 4258978 h 4972277"/>
              <a:gd name="connsiteX319" fmla="*/ 4791638 w 12746878"/>
              <a:gd name="connsiteY319" fmla="*/ 4259582 h 4972277"/>
              <a:gd name="connsiteX320" fmla="*/ 4163036 w 12746878"/>
              <a:gd name="connsiteY320" fmla="*/ 4246408 h 4972277"/>
              <a:gd name="connsiteX321" fmla="*/ 4166642 w 12746878"/>
              <a:gd name="connsiteY321" fmla="*/ 4261085 h 4972277"/>
              <a:gd name="connsiteX322" fmla="*/ 4163036 w 12746878"/>
              <a:gd name="connsiteY322" fmla="*/ 4246408 h 4972277"/>
              <a:gd name="connsiteX323" fmla="*/ 3325701 w 12746878"/>
              <a:gd name="connsiteY323" fmla="*/ 4241689 h 4972277"/>
              <a:gd name="connsiteX324" fmla="*/ 3337211 w 12746878"/>
              <a:gd name="connsiteY324" fmla="*/ 4254212 h 4972277"/>
              <a:gd name="connsiteX325" fmla="*/ 3343293 w 12746878"/>
              <a:gd name="connsiteY325" fmla="*/ 4261418 h 4972277"/>
              <a:gd name="connsiteX326" fmla="*/ 3342141 w 12746878"/>
              <a:gd name="connsiteY326" fmla="*/ 4270569 h 4972277"/>
              <a:gd name="connsiteX327" fmla="*/ 3335359 w 12746878"/>
              <a:gd name="connsiteY327" fmla="*/ 4263108 h 4972277"/>
              <a:gd name="connsiteX328" fmla="*/ 3329094 w 12746878"/>
              <a:gd name="connsiteY328" fmla="*/ 4256283 h 4972277"/>
              <a:gd name="connsiteX329" fmla="*/ 3324752 w 12746878"/>
              <a:gd name="connsiteY329" fmla="*/ 4250763 h 4972277"/>
              <a:gd name="connsiteX330" fmla="*/ 9290083 w 12746878"/>
              <a:gd name="connsiteY330" fmla="*/ 4232718 h 4972277"/>
              <a:gd name="connsiteX331" fmla="*/ 9292565 w 12746878"/>
              <a:gd name="connsiteY331" fmla="*/ 4248941 h 4972277"/>
              <a:gd name="connsiteX332" fmla="*/ 9290658 w 12746878"/>
              <a:gd name="connsiteY332" fmla="*/ 4261756 h 4972277"/>
              <a:gd name="connsiteX333" fmla="*/ 12344315 w 12746878"/>
              <a:gd name="connsiteY333" fmla="*/ 4232577 h 4972277"/>
              <a:gd name="connsiteX334" fmla="*/ 12345724 w 12746878"/>
              <a:gd name="connsiteY334" fmla="*/ 4258041 h 4972277"/>
              <a:gd name="connsiteX335" fmla="*/ 12338557 w 12746878"/>
              <a:gd name="connsiteY335" fmla="*/ 4249753 h 4972277"/>
              <a:gd name="connsiteX336" fmla="*/ 3688193 w 12746878"/>
              <a:gd name="connsiteY336" fmla="*/ 4232576 h 4972277"/>
              <a:gd name="connsiteX337" fmla="*/ 3689761 w 12746878"/>
              <a:gd name="connsiteY337" fmla="*/ 4260930 h 4972277"/>
              <a:gd name="connsiteX338" fmla="*/ 3679702 w 12746878"/>
              <a:gd name="connsiteY338" fmla="*/ 4296348 h 4972277"/>
              <a:gd name="connsiteX339" fmla="*/ 3688193 w 12746878"/>
              <a:gd name="connsiteY339" fmla="*/ 4232576 h 4972277"/>
              <a:gd name="connsiteX340" fmla="*/ 7048366 w 12746878"/>
              <a:gd name="connsiteY340" fmla="*/ 4229288 h 4972277"/>
              <a:gd name="connsiteX341" fmla="*/ 7050505 w 12746878"/>
              <a:gd name="connsiteY341" fmla="*/ 4246708 h 4972277"/>
              <a:gd name="connsiteX342" fmla="*/ 7051122 w 12746878"/>
              <a:gd name="connsiteY342" fmla="*/ 4256285 h 4972277"/>
              <a:gd name="connsiteX343" fmla="*/ 7047637 w 12746878"/>
              <a:gd name="connsiteY343" fmla="*/ 4235762 h 4972277"/>
              <a:gd name="connsiteX344" fmla="*/ 12313312 w 12746878"/>
              <a:gd name="connsiteY344" fmla="*/ 4226142 h 4972277"/>
              <a:gd name="connsiteX345" fmla="*/ 12319378 w 12746878"/>
              <a:gd name="connsiteY345" fmla="*/ 4228562 h 4972277"/>
              <a:gd name="connsiteX346" fmla="*/ 12319108 w 12746878"/>
              <a:gd name="connsiteY346" fmla="*/ 4230580 h 4972277"/>
              <a:gd name="connsiteX347" fmla="*/ 10731669 w 12746878"/>
              <a:gd name="connsiteY347" fmla="*/ 4225533 h 4972277"/>
              <a:gd name="connsiteX348" fmla="*/ 10733581 w 12746878"/>
              <a:gd name="connsiteY348" fmla="*/ 4228635 h 4972277"/>
              <a:gd name="connsiteX349" fmla="*/ 10732785 w 12746878"/>
              <a:gd name="connsiteY349" fmla="*/ 4233980 h 4972277"/>
              <a:gd name="connsiteX350" fmla="*/ 10732011 w 12746878"/>
              <a:gd name="connsiteY350" fmla="*/ 4227749 h 4972277"/>
              <a:gd name="connsiteX351" fmla="*/ 3541444 w 12746878"/>
              <a:gd name="connsiteY351" fmla="*/ 4225396 h 4972277"/>
              <a:gd name="connsiteX352" fmla="*/ 3534607 w 12746878"/>
              <a:gd name="connsiteY352" fmla="*/ 4232810 h 4972277"/>
              <a:gd name="connsiteX353" fmla="*/ 3541444 w 12746878"/>
              <a:gd name="connsiteY353" fmla="*/ 4225396 h 4972277"/>
              <a:gd name="connsiteX354" fmla="*/ 2728244 w 12746878"/>
              <a:gd name="connsiteY354" fmla="*/ 4222139 h 4972277"/>
              <a:gd name="connsiteX355" fmla="*/ 2718253 w 12746878"/>
              <a:gd name="connsiteY355" fmla="*/ 4228549 h 4972277"/>
              <a:gd name="connsiteX356" fmla="*/ 2728244 w 12746878"/>
              <a:gd name="connsiteY356" fmla="*/ 4222139 h 4972277"/>
              <a:gd name="connsiteX357" fmla="*/ 10812482 w 12746878"/>
              <a:gd name="connsiteY357" fmla="*/ 4219705 h 4972277"/>
              <a:gd name="connsiteX358" fmla="*/ 10822708 w 12746878"/>
              <a:gd name="connsiteY358" fmla="*/ 4237093 h 4972277"/>
              <a:gd name="connsiteX359" fmla="*/ 10837166 w 12746878"/>
              <a:gd name="connsiteY359" fmla="*/ 4262839 h 4972277"/>
              <a:gd name="connsiteX360" fmla="*/ 10836915 w 12746878"/>
              <a:gd name="connsiteY360" fmla="*/ 4264081 h 4972277"/>
              <a:gd name="connsiteX361" fmla="*/ 10811373 w 12746878"/>
              <a:gd name="connsiteY361" fmla="*/ 4228823 h 4972277"/>
              <a:gd name="connsiteX362" fmla="*/ 12302627 w 12746878"/>
              <a:gd name="connsiteY362" fmla="*/ 4217808 h 4972277"/>
              <a:gd name="connsiteX363" fmla="*/ 12313312 w 12746878"/>
              <a:gd name="connsiteY363" fmla="*/ 4226142 h 4972277"/>
              <a:gd name="connsiteX364" fmla="*/ 12302335 w 12746878"/>
              <a:gd name="connsiteY364" fmla="*/ 4219609 h 4972277"/>
              <a:gd name="connsiteX365" fmla="*/ 5025874 w 12746878"/>
              <a:gd name="connsiteY365" fmla="*/ 4213054 h 4972277"/>
              <a:gd name="connsiteX366" fmla="*/ 5036979 w 12746878"/>
              <a:gd name="connsiteY366" fmla="*/ 4319323 h 4972277"/>
              <a:gd name="connsiteX367" fmla="*/ 5027149 w 12746878"/>
              <a:gd name="connsiteY367" fmla="*/ 4386790 h 4972277"/>
              <a:gd name="connsiteX368" fmla="*/ 5020782 w 12746878"/>
              <a:gd name="connsiteY368" fmla="*/ 4348748 h 4972277"/>
              <a:gd name="connsiteX369" fmla="*/ 5010800 w 12746878"/>
              <a:gd name="connsiteY369" fmla="*/ 4269457 h 4972277"/>
              <a:gd name="connsiteX370" fmla="*/ 5021986 w 12746878"/>
              <a:gd name="connsiteY370" fmla="*/ 4230685 h 4972277"/>
              <a:gd name="connsiteX371" fmla="*/ 10807067 w 12746878"/>
              <a:gd name="connsiteY371" fmla="*/ 4210496 h 4972277"/>
              <a:gd name="connsiteX372" fmla="*/ 10807131 w 12746878"/>
              <a:gd name="connsiteY372" fmla="*/ 4210605 h 4972277"/>
              <a:gd name="connsiteX373" fmla="*/ 10806829 w 12746878"/>
              <a:gd name="connsiteY373" fmla="*/ 4212077 h 4972277"/>
              <a:gd name="connsiteX374" fmla="*/ 630295 w 12746878"/>
              <a:gd name="connsiteY374" fmla="*/ 4202969 h 4972277"/>
              <a:gd name="connsiteX375" fmla="*/ 631781 w 12746878"/>
              <a:gd name="connsiteY375" fmla="*/ 4218476 h 4972277"/>
              <a:gd name="connsiteX376" fmla="*/ 635007 w 12746878"/>
              <a:gd name="connsiteY376" fmla="*/ 4239550 h 4972277"/>
              <a:gd name="connsiteX377" fmla="*/ 625197 w 12746878"/>
              <a:gd name="connsiteY377" fmla="*/ 4282134 h 4972277"/>
              <a:gd name="connsiteX378" fmla="*/ 625086 w 12746878"/>
              <a:gd name="connsiteY378" fmla="*/ 4281482 h 4972277"/>
              <a:gd name="connsiteX379" fmla="*/ 621247 w 12746878"/>
              <a:gd name="connsiteY379" fmla="*/ 4247191 h 4972277"/>
              <a:gd name="connsiteX380" fmla="*/ 623755 w 12746878"/>
              <a:gd name="connsiteY380" fmla="*/ 4234385 h 4972277"/>
              <a:gd name="connsiteX381" fmla="*/ 2135694 w 12746878"/>
              <a:gd name="connsiteY381" fmla="*/ 4200257 h 4972277"/>
              <a:gd name="connsiteX382" fmla="*/ 2129111 w 12746878"/>
              <a:gd name="connsiteY382" fmla="*/ 4208119 h 4972277"/>
              <a:gd name="connsiteX383" fmla="*/ 2135694 w 12746878"/>
              <a:gd name="connsiteY383" fmla="*/ 4200257 h 4972277"/>
              <a:gd name="connsiteX384" fmla="*/ 7674498 w 12746878"/>
              <a:gd name="connsiteY384" fmla="*/ 4200256 h 4972277"/>
              <a:gd name="connsiteX385" fmla="*/ 7681083 w 12746878"/>
              <a:gd name="connsiteY385" fmla="*/ 4208117 h 4972277"/>
              <a:gd name="connsiteX386" fmla="*/ 7674498 w 12746878"/>
              <a:gd name="connsiteY386" fmla="*/ 4200256 h 4972277"/>
              <a:gd name="connsiteX387" fmla="*/ 3247864 w 12746878"/>
              <a:gd name="connsiteY387" fmla="*/ 4197450 h 4972277"/>
              <a:gd name="connsiteX388" fmla="*/ 3249893 w 12746878"/>
              <a:gd name="connsiteY388" fmla="*/ 4198672 h 4972277"/>
              <a:gd name="connsiteX389" fmla="*/ 3255622 w 12746878"/>
              <a:gd name="connsiteY389" fmla="*/ 4205536 h 4972277"/>
              <a:gd name="connsiteX390" fmla="*/ 2714685 w 12746878"/>
              <a:gd name="connsiteY390" fmla="*/ 4176809 h 4972277"/>
              <a:gd name="connsiteX391" fmla="*/ 2718286 w 12746878"/>
              <a:gd name="connsiteY391" fmla="*/ 4191481 h 4972277"/>
              <a:gd name="connsiteX392" fmla="*/ 2714685 w 12746878"/>
              <a:gd name="connsiteY392" fmla="*/ 4176809 h 4972277"/>
              <a:gd name="connsiteX393" fmla="*/ 12249880 w 12746878"/>
              <a:gd name="connsiteY393" fmla="*/ 4176797 h 4972277"/>
              <a:gd name="connsiteX394" fmla="*/ 12262972 w 12746878"/>
              <a:gd name="connsiteY394" fmla="*/ 4186878 h 4972277"/>
              <a:gd name="connsiteX395" fmla="*/ 12290551 w 12746878"/>
              <a:gd name="connsiteY395" fmla="*/ 4208389 h 4972277"/>
              <a:gd name="connsiteX396" fmla="*/ 12289909 w 12746878"/>
              <a:gd name="connsiteY396" fmla="*/ 4212212 h 4972277"/>
              <a:gd name="connsiteX397" fmla="*/ 12260716 w 12746878"/>
              <a:gd name="connsiteY397" fmla="*/ 4194837 h 4972277"/>
              <a:gd name="connsiteX398" fmla="*/ 12248355 w 12746878"/>
              <a:gd name="connsiteY398" fmla="*/ 4186622 h 4972277"/>
              <a:gd name="connsiteX399" fmla="*/ 7369513 w 12746878"/>
              <a:gd name="connsiteY399" fmla="*/ 4175490 h 4972277"/>
              <a:gd name="connsiteX400" fmla="*/ 7371725 w 12746878"/>
              <a:gd name="connsiteY400" fmla="*/ 4195225 h 4972277"/>
              <a:gd name="connsiteX401" fmla="*/ 7368311 w 12746878"/>
              <a:gd name="connsiteY401" fmla="*/ 4186910 h 4972277"/>
              <a:gd name="connsiteX402" fmla="*/ 6467292 w 12746878"/>
              <a:gd name="connsiteY402" fmla="*/ 4171648 h 4972277"/>
              <a:gd name="connsiteX403" fmla="*/ 6460751 w 12746878"/>
              <a:gd name="connsiteY403" fmla="*/ 4212531 h 4972277"/>
              <a:gd name="connsiteX404" fmla="*/ 6459155 w 12746878"/>
              <a:gd name="connsiteY404" fmla="*/ 4199854 h 4972277"/>
              <a:gd name="connsiteX405" fmla="*/ 7678585 w 12746878"/>
              <a:gd name="connsiteY405" fmla="*/ 4167647 h 4972277"/>
              <a:gd name="connsiteX406" fmla="*/ 7679407 w 12746878"/>
              <a:gd name="connsiteY406" fmla="*/ 4174322 h 4972277"/>
              <a:gd name="connsiteX407" fmla="*/ 7674498 w 12746878"/>
              <a:gd name="connsiteY407" fmla="*/ 4200256 h 4972277"/>
              <a:gd name="connsiteX408" fmla="*/ 3169210 w 12746878"/>
              <a:gd name="connsiteY408" fmla="*/ 4164965 h 4972277"/>
              <a:gd name="connsiteX409" fmla="*/ 3191400 w 12746878"/>
              <a:gd name="connsiteY409" fmla="*/ 4190573 h 4972277"/>
              <a:gd name="connsiteX410" fmla="*/ 3265211 w 12746878"/>
              <a:gd name="connsiteY410" fmla="*/ 4281024 h 4972277"/>
              <a:gd name="connsiteX411" fmla="*/ 3252783 w 12746878"/>
              <a:gd name="connsiteY411" fmla="*/ 4292822 h 4972277"/>
              <a:gd name="connsiteX412" fmla="*/ 3250641 w 12746878"/>
              <a:gd name="connsiteY412" fmla="*/ 4293808 h 4972277"/>
              <a:gd name="connsiteX413" fmla="*/ 3215721 w 12746878"/>
              <a:gd name="connsiteY413" fmla="*/ 4254601 h 4972277"/>
              <a:gd name="connsiteX414" fmla="*/ 3175846 w 12746878"/>
              <a:gd name="connsiteY414" fmla="*/ 4215288 h 4972277"/>
              <a:gd name="connsiteX415" fmla="*/ 3172988 w 12746878"/>
              <a:gd name="connsiteY415" fmla="*/ 4191463 h 4972277"/>
              <a:gd name="connsiteX416" fmla="*/ 10775071 w 12746878"/>
              <a:gd name="connsiteY416" fmla="*/ 4159812 h 4972277"/>
              <a:gd name="connsiteX417" fmla="*/ 10787821 w 12746878"/>
              <a:gd name="connsiteY417" fmla="*/ 4179530 h 4972277"/>
              <a:gd name="connsiteX418" fmla="*/ 10785843 w 12746878"/>
              <a:gd name="connsiteY418" fmla="*/ 4192193 h 4972277"/>
              <a:gd name="connsiteX419" fmla="*/ 10773282 w 12746878"/>
              <a:gd name="connsiteY419" fmla="*/ 4173782 h 4972277"/>
              <a:gd name="connsiteX420" fmla="*/ 2093090 w 12746878"/>
              <a:gd name="connsiteY420" fmla="*/ 4155794 h 4972277"/>
              <a:gd name="connsiteX421" fmla="*/ 2086254 w 12746878"/>
              <a:gd name="connsiteY421" fmla="*/ 4163208 h 4972277"/>
              <a:gd name="connsiteX422" fmla="*/ 2093090 w 12746878"/>
              <a:gd name="connsiteY422" fmla="*/ 4155794 h 4972277"/>
              <a:gd name="connsiteX423" fmla="*/ 8787666 w 12746878"/>
              <a:gd name="connsiteY423" fmla="*/ 4154021 h 4972277"/>
              <a:gd name="connsiteX424" fmla="*/ 8794967 w 12746878"/>
              <a:gd name="connsiteY424" fmla="*/ 4161699 h 4972277"/>
              <a:gd name="connsiteX425" fmla="*/ 8787666 w 12746878"/>
              <a:gd name="connsiteY425" fmla="*/ 4154021 h 4972277"/>
              <a:gd name="connsiteX426" fmla="*/ 12215629 w 12746878"/>
              <a:gd name="connsiteY426" fmla="*/ 4150420 h 4972277"/>
              <a:gd name="connsiteX427" fmla="*/ 12228204 w 12746878"/>
              <a:gd name="connsiteY427" fmla="*/ 4160103 h 4972277"/>
              <a:gd name="connsiteX428" fmla="*/ 12226888 w 12746878"/>
              <a:gd name="connsiteY428" fmla="*/ 4172355 h 4972277"/>
              <a:gd name="connsiteX429" fmla="*/ 12213859 w 12746878"/>
              <a:gd name="connsiteY429" fmla="*/ 4163696 h 4972277"/>
              <a:gd name="connsiteX430" fmla="*/ 10865061 w 12746878"/>
              <a:gd name="connsiteY430" fmla="*/ 4141940 h 4972277"/>
              <a:gd name="connsiteX431" fmla="*/ 10862170 w 12746878"/>
              <a:gd name="connsiteY431" fmla="*/ 4159145 h 4972277"/>
              <a:gd name="connsiteX432" fmla="*/ 10859761 w 12746878"/>
              <a:gd name="connsiteY432" fmla="*/ 4155645 h 4972277"/>
              <a:gd name="connsiteX433" fmla="*/ 10860710 w 12746878"/>
              <a:gd name="connsiteY433" fmla="*/ 4146243 h 4972277"/>
              <a:gd name="connsiteX434" fmla="*/ 3165543 w 12746878"/>
              <a:gd name="connsiteY434" fmla="*/ 4139444 h 4972277"/>
              <a:gd name="connsiteX435" fmla="*/ 3169286 w 12746878"/>
              <a:gd name="connsiteY435" fmla="*/ 4143988 h 4972277"/>
              <a:gd name="connsiteX436" fmla="*/ 3166174 w 12746878"/>
              <a:gd name="connsiteY436" fmla="*/ 4143809 h 4972277"/>
              <a:gd name="connsiteX437" fmla="*/ 881739 w 12746878"/>
              <a:gd name="connsiteY437" fmla="*/ 4132588 h 4972277"/>
              <a:gd name="connsiteX438" fmla="*/ 887092 w 12746878"/>
              <a:gd name="connsiteY438" fmla="*/ 4176203 h 4972277"/>
              <a:gd name="connsiteX439" fmla="*/ 887426 w 12746878"/>
              <a:gd name="connsiteY439" fmla="*/ 4384176 h 4972277"/>
              <a:gd name="connsiteX440" fmla="*/ 895724 w 12746878"/>
              <a:gd name="connsiteY440" fmla="*/ 4484712 h 4972277"/>
              <a:gd name="connsiteX441" fmla="*/ 894024 w 12746878"/>
              <a:gd name="connsiteY441" fmla="*/ 4483260 h 4972277"/>
              <a:gd name="connsiteX442" fmla="*/ 881380 w 12746878"/>
              <a:gd name="connsiteY442" fmla="*/ 4538165 h 4972277"/>
              <a:gd name="connsiteX443" fmla="*/ 876993 w 12746878"/>
              <a:gd name="connsiteY443" fmla="*/ 4558729 h 4972277"/>
              <a:gd name="connsiteX444" fmla="*/ 873036 w 12746878"/>
              <a:gd name="connsiteY444" fmla="*/ 4527276 h 4972277"/>
              <a:gd name="connsiteX445" fmla="*/ 853214 w 12746878"/>
              <a:gd name="connsiteY445" fmla="*/ 4320605 h 4972277"/>
              <a:gd name="connsiteX446" fmla="*/ 868747 w 12746878"/>
              <a:gd name="connsiteY446" fmla="*/ 4240417 h 4972277"/>
              <a:gd name="connsiteX447" fmla="*/ 8792423 w 12746878"/>
              <a:gd name="connsiteY447" fmla="*/ 4113327 h 4972277"/>
              <a:gd name="connsiteX448" fmla="*/ 8799262 w 12746878"/>
              <a:gd name="connsiteY448" fmla="*/ 4120741 h 4972277"/>
              <a:gd name="connsiteX449" fmla="*/ 8792423 w 12746878"/>
              <a:gd name="connsiteY449" fmla="*/ 4113327 h 4972277"/>
              <a:gd name="connsiteX450" fmla="*/ 5899975 w 12746878"/>
              <a:gd name="connsiteY450" fmla="*/ 4096679 h 4972277"/>
              <a:gd name="connsiteX451" fmla="*/ 5907371 w 12746878"/>
              <a:gd name="connsiteY451" fmla="*/ 4140770 h 4972277"/>
              <a:gd name="connsiteX452" fmla="*/ 5915607 w 12746878"/>
              <a:gd name="connsiteY452" fmla="*/ 4195530 h 4972277"/>
              <a:gd name="connsiteX453" fmla="*/ 5923371 w 12746878"/>
              <a:gd name="connsiteY453" fmla="*/ 4264830 h 4972277"/>
              <a:gd name="connsiteX454" fmla="*/ 5912996 w 12746878"/>
              <a:gd name="connsiteY454" fmla="*/ 4239552 h 4972277"/>
              <a:gd name="connsiteX455" fmla="*/ 5901161 w 12746878"/>
              <a:gd name="connsiteY455" fmla="*/ 4111551 h 4972277"/>
              <a:gd name="connsiteX456" fmla="*/ 3158578 w 12746878"/>
              <a:gd name="connsiteY456" fmla="*/ 4090741 h 4972277"/>
              <a:gd name="connsiteX457" fmla="*/ 3185342 w 12746878"/>
              <a:gd name="connsiteY457" fmla="*/ 4121348 h 4972277"/>
              <a:gd name="connsiteX458" fmla="*/ 3232596 w 12746878"/>
              <a:gd name="connsiteY458" fmla="*/ 4177952 h 4972277"/>
              <a:gd name="connsiteX459" fmla="*/ 3223769 w 12746878"/>
              <a:gd name="connsiteY459" fmla="*/ 4172127 h 4972277"/>
              <a:gd name="connsiteX460" fmla="*/ 3223364 w 12746878"/>
              <a:gd name="connsiteY460" fmla="*/ 4171915 h 4972277"/>
              <a:gd name="connsiteX461" fmla="*/ 3219412 w 12746878"/>
              <a:gd name="connsiteY461" fmla="*/ 4167501 h 4972277"/>
              <a:gd name="connsiteX462" fmla="*/ 3213861 w 12746878"/>
              <a:gd name="connsiteY462" fmla="*/ 4160734 h 4972277"/>
              <a:gd name="connsiteX463" fmla="*/ 3186285 w 12746878"/>
              <a:gd name="connsiteY463" fmla="*/ 4131133 h 4972277"/>
              <a:gd name="connsiteX464" fmla="*/ 3186207 w 12746878"/>
              <a:gd name="connsiteY464" fmla="*/ 4132235 h 4972277"/>
              <a:gd name="connsiteX465" fmla="*/ 3181794 w 12746878"/>
              <a:gd name="connsiteY465" fmla="*/ 4127908 h 4972277"/>
              <a:gd name="connsiteX466" fmla="*/ 3170273 w 12746878"/>
              <a:gd name="connsiteY466" fmla="*/ 4122387 h 4972277"/>
              <a:gd name="connsiteX467" fmla="*/ 3176701 w 12746878"/>
              <a:gd name="connsiteY467" fmla="*/ 4130935 h 4972277"/>
              <a:gd name="connsiteX468" fmla="*/ 3206144 w 12746878"/>
              <a:gd name="connsiteY468" fmla="*/ 4164625 h 4972277"/>
              <a:gd name="connsiteX469" fmla="*/ 3202810 w 12746878"/>
              <a:gd name="connsiteY469" fmla="*/ 4165392 h 4972277"/>
              <a:gd name="connsiteX470" fmla="*/ 3212101 w 12746878"/>
              <a:gd name="connsiteY470" fmla="*/ 4173685 h 4972277"/>
              <a:gd name="connsiteX471" fmla="*/ 3217026 w 12746878"/>
              <a:gd name="connsiteY471" fmla="*/ 4177078 h 4972277"/>
              <a:gd name="connsiteX472" fmla="*/ 3228516 w 12746878"/>
              <a:gd name="connsiteY472" fmla="*/ 4190227 h 4972277"/>
              <a:gd name="connsiteX473" fmla="*/ 3226794 w 12746878"/>
              <a:gd name="connsiteY473" fmla="*/ 4190247 h 4972277"/>
              <a:gd name="connsiteX474" fmla="*/ 3205129 w 12746878"/>
              <a:gd name="connsiteY474" fmla="*/ 4169319 h 4972277"/>
              <a:gd name="connsiteX475" fmla="*/ 3162962 w 12746878"/>
              <a:gd name="connsiteY475" fmla="*/ 4121641 h 4972277"/>
              <a:gd name="connsiteX476" fmla="*/ 3160308 w 12746878"/>
              <a:gd name="connsiteY476" fmla="*/ 4103328 h 4972277"/>
              <a:gd name="connsiteX477" fmla="*/ 12050792 w 12746878"/>
              <a:gd name="connsiteY477" fmla="*/ 4088354 h 4972277"/>
              <a:gd name="connsiteX478" fmla="*/ 12054318 w 12746878"/>
              <a:gd name="connsiteY478" fmla="*/ 4091292 h 4972277"/>
              <a:gd name="connsiteX479" fmla="*/ 12054009 w 12746878"/>
              <a:gd name="connsiteY479" fmla="*/ 4093442 h 4972277"/>
              <a:gd name="connsiteX480" fmla="*/ 12052917 w 12746878"/>
              <a:gd name="connsiteY480" fmla="*/ 4101218 h 4972277"/>
              <a:gd name="connsiteX481" fmla="*/ 10716953 w 12746878"/>
              <a:gd name="connsiteY481" fmla="*/ 4084729 h 4972277"/>
              <a:gd name="connsiteX482" fmla="*/ 10718133 w 12746878"/>
              <a:gd name="connsiteY482" fmla="*/ 4098798 h 4972277"/>
              <a:gd name="connsiteX483" fmla="*/ 10718253 w 12746878"/>
              <a:gd name="connsiteY483" fmla="*/ 4100464 h 4972277"/>
              <a:gd name="connsiteX484" fmla="*/ 10715396 w 12746878"/>
              <a:gd name="connsiteY484" fmla="*/ 4096808 h 4972277"/>
              <a:gd name="connsiteX485" fmla="*/ 4075685 w 12746878"/>
              <a:gd name="connsiteY485" fmla="*/ 4084601 h 4972277"/>
              <a:gd name="connsiteX486" fmla="*/ 4072308 w 12746878"/>
              <a:gd name="connsiteY486" fmla="*/ 4112731 h 4972277"/>
              <a:gd name="connsiteX487" fmla="*/ 4071789 w 12746878"/>
              <a:gd name="connsiteY487" fmla="*/ 4098443 h 4972277"/>
              <a:gd name="connsiteX488" fmla="*/ 4073278 w 12746878"/>
              <a:gd name="connsiteY488" fmla="*/ 4092255 h 4972277"/>
              <a:gd name="connsiteX489" fmla="*/ 4075685 w 12746878"/>
              <a:gd name="connsiteY489" fmla="*/ 4084601 h 4972277"/>
              <a:gd name="connsiteX490" fmla="*/ 5734512 w 12746878"/>
              <a:gd name="connsiteY490" fmla="*/ 4084599 h 4972277"/>
              <a:gd name="connsiteX491" fmla="*/ 5736920 w 12746878"/>
              <a:gd name="connsiteY491" fmla="*/ 4092254 h 4972277"/>
              <a:gd name="connsiteX492" fmla="*/ 5738409 w 12746878"/>
              <a:gd name="connsiteY492" fmla="*/ 4098441 h 4972277"/>
              <a:gd name="connsiteX493" fmla="*/ 5737888 w 12746878"/>
              <a:gd name="connsiteY493" fmla="*/ 4112729 h 4972277"/>
              <a:gd name="connsiteX494" fmla="*/ 5734512 w 12746878"/>
              <a:gd name="connsiteY494" fmla="*/ 4084599 h 4972277"/>
              <a:gd name="connsiteX495" fmla="*/ 10236020 w 12746878"/>
              <a:gd name="connsiteY495" fmla="*/ 4084419 h 4972277"/>
              <a:gd name="connsiteX496" fmla="*/ 10243321 w 12746878"/>
              <a:gd name="connsiteY496" fmla="*/ 4092097 h 4972277"/>
              <a:gd name="connsiteX497" fmla="*/ 10236020 w 12746878"/>
              <a:gd name="connsiteY497" fmla="*/ 4084419 h 4972277"/>
              <a:gd name="connsiteX498" fmla="*/ 9282274 w 12746878"/>
              <a:gd name="connsiteY498" fmla="*/ 4082393 h 4972277"/>
              <a:gd name="connsiteX499" fmla="*/ 9282959 w 12746878"/>
              <a:gd name="connsiteY499" fmla="*/ 4107434 h 4972277"/>
              <a:gd name="connsiteX500" fmla="*/ 9280735 w 12746878"/>
              <a:gd name="connsiteY500" fmla="*/ 4093452 h 4972277"/>
              <a:gd name="connsiteX501" fmla="*/ 10721318 w 12746878"/>
              <a:gd name="connsiteY501" fmla="*/ 4079748 h 4972277"/>
              <a:gd name="connsiteX502" fmla="*/ 10732892 w 12746878"/>
              <a:gd name="connsiteY502" fmla="*/ 4095511 h 4972277"/>
              <a:gd name="connsiteX503" fmla="*/ 10733564 w 12746878"/>
              <a:gd name="connsiteY503" fmla="*/ 4120061 h 4972277"/>
              <a:gd name="connsiteX504" fmla="*/ 10718410 w 12746878"/>
              <a:gd name="connsiteY504" fmla="*/ 4100666 h 4972277"/>
              <a:gd name="connsiteX505" fmla="*/ 10513064 w 12746878"/>
              <a:gd name="connsiteY505" fmla="*/ 4078815 h 4972277"/>
              <a:gd name="connsiteX506" fmla="*/ 10532858 w 12746878"/>
              <a:gd name="connsiteY506" fmla="*/ 4090506 h 4972277"/>
              <a:gd name="connsiteX507" fmla="*/ 10536404 w 12746878"/>
              <a:gd name="connsiteY507" fmla="*/ 4093010 h 4972277"/>
              <a:gd name="connsiteX508" fmla="*/ 10535355 w 12746878"/>
              <a:gd name="connsiteY508" fmla="*/ 4100426 h 4972277"/>
              <a:gd name="connsiteX509" fmla="*/ 10536947 w 12746878"/>
              <a:gd name="connsiteY509" fmla="*/ 4109889 h 4972277"/>
              <a:gd name="connsiteX510" fmla="*/ 10533342 w 12746878"/>
              <a:gd name="connsiteY510" fmla="*/ 4107944 h 4972277"/>
              <a:gd name="connsiteX511" fmla="*/ 10525538 w 12746878"/>
              <a:gd name="connsiteY511" fmla="*/ 4101998 h 4972277"/>
              <a:gd name="connsiteX512" fmla="*/ 10522548 w 12746878"/>
              <a:gd name="connsiteY512" fmla="*/ 4098331 h 4972277"/>
              <a:gd name="connsiteX513" fmla="*/ 10521406 w 12746878"/>
              <a:gd name="connsiteY513" fmla="*/ 4101498 h 4972277"/>
              <a:gd name="connsiteX514" fmla="*/ 10515170 w 12746878"/>
              <a:gd name="connsiteY514" fmla="*/ 4098131 h 4972277"/>
              <a:gd name="connsiteX515" fmla="*/ 10514913 w 12746878"/>
              <a:gd name="connsiteY515" fmla="*/ 4094389 h 4972277"/>
              <a:gd name="connsiteX516" fmla="*/ 10711906 w 12746878"/>
              <a:gd name="connsiteY516" fmla="*/ 4077696 h 4972277"/>
              <a:gd name="connsiteX517" fmla="*/ 10713518 w 12746878"/>
              <a:gd name="connsiteY517" fmla="*/ 4086014 h 4972277"/>
              <a:gd name="connsiteX518" fmla="*/ 10713054 w 12746878"/>
              <a:gd name="connsiteY518" fmla="*/ 4093810 h 4972277"/>
              <a:gd name="connsiteX519" fmla="*/ 10705379 w 12746878"/>
              <a:gd name="connsiteY519" fmla="*/ 4083987 h 4972277"/>
              <a:gd name="connsiteX520" fmla="*/ 10705771 w 12746878"/>
              <a:gd name="connsiteY520" fmla="*/ 4081151 h 4972277"/>
              <a:gd name="connsiteX521" fmla="*/ 10711906 w 12746878"/>
              <a:gd name="connsiteY521" fmla="*/ 4077696 h 4972277"/>
              <a:gd name="connsiteX522" fmla="*/ 2055785 w 12746878"/>
              <a:gd name="connsiteY522" fmla="*/ 4077692 h 4972277"/>
              <a:gd name="connsiteX523" fmla="*/ 2056663 w 12746878"/>
              <a:gd name="connsiteY523" fmla="*/ 4098339 h 4972277"/>
              <a:gd name="connsiteX524" fmla="*/ 2048953 w 12746878"/>
              <a:gd name="connsiteY524" fmla="*/ 4115746 h 4972277"/>
              <a:gd name="connsiteX525" fmla="*/ 2049649 w 12746878"/>
              <a:gd name="connsiteY525" fmla="*/ 4081150 h 4972277"/>
              <a:gd name="connsiteX526" fmla="*/ 2055785 w 12746878"/>
              <a:gd name="connsiteY526" fmla="*/ 4077692 h 4972277"/>
              <a:gd name="connsiteX527" fmla="*/ 3155754 w 12746878"/>
              <a:gd name="connsiteY527" fmla="*/ 4070200 h 4972277"/>
              <a:gd name="connsiteX528" fmla="*/ 3184809 w 12746878"/>
              <a:gd name="connsiteY528" fmla="*/ 4101812 h 4972277"/>
              <a:gd name="connsiteX529" fmla="*/ 3254895 w 12746878"/>
              <a:gd name="connsiteY529" fmla="*/ 4184834 h 4972277"/>
              <a:gd name="connsiteX530" fmla="*/ 3182957 w 12746878"/>
              <a:gd name="connsiteY530" fmla="*/ 4110708 h 4972277"/>
              <a:gd name="connsiteX531" fmla="*/ 3157512 w 12746878"/>
              <a:gd name="connsiteY531" fmla="*/ 4082988 h 4972277"/>
              <a:gd name="connsiteX532" fmla="*/ 12363958 w 12746878"/>
              <a:gd name="connsiteY532" fmla="*/ 4065901 h 4972277"/>
              <a:gd name="connsiteX533" fmla="*/ 12373703 w 12746878"/>
              <a:gd name="connsiteY533" fmla="*/ 4073642 h 4972277"/>
              <a:gd name="connsiteX534" fmla="*/ 12367495 w 12746878"/>
              <a:gd name="connsiteY534" fmla="*/ 4112293 h 4972277"/>
              <a:gd name="connsiteX535" fmla="*/ 12344315 w 12746878"/>
              <a:gd name="connsiteY535" fmla="*/ 4232577 h 4972277"/>
              <a:gd name="connsiteX536" fmla="*/ 12360373 w 12746878"/>
              <a:gd name="connsiteY536" fmla="*/ 4088055 h 4972277"/>
              <a:gd name="connsiteX537" fmla="*/ 10986215 w 12746878"/>
              <a:gd name="connsiteY537" fmla="*/ 4062989 h 4972277"/>
              <a:gd name="connsiteX538" fmla="*/ 10990042 w 12746878"/>
              <a:gd name="connsiteY538" fmla="*/ 4094177 h 4972277"/>
              <a:gd name="connsiteX539" fmla="*/ 10978645 w 12746878"/>
              <a:gd name="connsiteY539" fmla="*/ 4161214 h 4972277"/>
              <a:gd name="connsiteX540" fmla="*/ 10960776 w 12746878"/>
              <a:gd name="connsiteY540" fmla="*/ 4283183 h 4972277"/>
              <a:gd name="connsiteX541" fmla="*/ 10957691 w 12746878"/>
              <a:gd name="connsiteY541" fmla="*/ 4251005 h 4972277"/>
              <a:gd name="connsiteX542" fmla="*/ 10973224 w 12746878"/>
              <a:gd name="connsiteY542" fmla="*/ 4170815 h 4972277"/>
              <a:gd name="connsiteX543" fmla="*/ 2330094 w 12746878"/>
              <a:gd name="connsiteY543" fmla="*/ 4062985 h 4972277"/>
              <a:gd name="connsiteX544" fmla="*/ 2335445 w 12746878"/>
              <a:gd name="connsiteY544" fmla="*/ 4106601 h 4972277"/>
              <a:gd name="connsiteX545" fmla="*/ 2335781 w 12746878"/>
              <a:gd name="connsiteY545" fmla="*/ 4314574 h 4972277"/>
              <a:gd name="connsiteX546" fmla="*/ 2344079 w 12746878"/>
              <a:gd name="connsiteY546" fmla="*/ 4415108 h 4972277"/>
              <a:gd name="connsiteX547" fmla="*/ 2342378 w 12746878"/>
              <a:gd name="connsiteY547" fmla="*/ 4413657 h 4972277"/>
              <a:gd name="connsiteX548" fmla="*/ 2329734 w 12746878"/>
              <a:gd name="connsiteY548" fmla="*/ 4468564 h 4972277"/>
              <a:gd name="connsiteX549" fmla="*/ 2325349 w 12746878"/>
              <a:gd name="connsiteY549" fmla="*/ 4489128 h 4972277"/>
              <a:gd name="connsiteX550" fmla="*/ 2321393 w 12746878"/>
              <a:gd name="connsiteY550" fmla="*/ 4457677 h 4972277"/>
              <a:gd name="connsiteX551" fmla="*/ 2301569 w 12746878"/>
              <a:gd name="connsiteY551" fmla="*/ 4251003 h 4972277"/>
              <a:gd name="connsiteX552" fmla="*/ 2317102 w 12746878"/>
              <a:gd name="connsiteY552" fmla="*/ 4170815 h 4972277"/>
              <a:gd name="connsiteX553" fmla="*/ 10481086 w 12746878"/>
              <a:gd name="connsiteY553" fmla="*/ 4056293 h 4972277"/>
              <a:gd name="connsiteX554" fmla="*/ 10484109 w 12746878"/>
              <a:gd name="connsiteY554" fmla="*/ 4060391 h 4972277"/>
              <a:gd name="connsiteX555" fmla="*/ 10481086 w 12746878"/>
              <a:gd name="connsiteY555" fmla="*/ 4056293 h 4972277"/>
              <a:gd name="connsiteX556" fmla="*/ 625379 w 12746878"/>
              <a:gd name="connsiteY556" fmla="*/ 4054199 h 4972277"/>
              <a:gd name="connsiteX557" fmla="*/ 625409 w 12746878"/>
              <a:gd name="connsiteY557" fmla="*/ 4055259 h 4972277"/>
              <a:gd name="connsiteX558" fmla="*/ 623670 w 12746878"/>
              <a:gd name="connsiteY558" fmla="*/ 4068604 h 4972277"/>
              <a:gd name="connsiteX559" fmla="*/ 615539 w 12746878"/>
              <a:gd name="connsiteY559" fmla="*/ 4200844 h 4972277"/>
              <a:gd name="connsiteX560" fmla="*/ 613045 w 12746878"/>
              <a:gd name="connsiteY560" fmla="*/ 4181937 h 4972277"/>
              <a:gd name="connsiteX561" fmla="*/ 610767 w 12746878"/>
              <a:gd name="connsiteY561" fmla="*/ 4167590 h 4972277"/>
              <a:gd name="connsiteX562" fmla="*/ 851293 w 12746878"/>
              <a:gd name="connsiteY562" fmla="*/ 4052258 h 4972277"/>
              <a:gd name="connsiteX563" fmla="*/ 858133 w 12746878"/>
              <a:gd name="connsiteY563" fmla="*/ 4059672 h 4972277"/>
              <a:gd name="connsiteX564" fmla="*/ 851293 w 12746878"/>
              <a:gd name="connsiteY564" fmla="*/ 4052258 h 4972277"/>
              <a:gd name="connsiteX565" fmla="*/ 10490591 w 12746878"/>
              <a:gd name="connsiteY565" fmla="*/ 4051575 h 4972277"/>
              <a:gd name="connsiteX566" fmla="*/ 10492561 w 12746878"/>
              <a:gd name="connsiteY566" fmla="*/ 4052739 h 4972277"/>
              <a:gd name="connsiteX567" fmla="*/ 10492340 w 12746878"/>
              <a:gd name="connsiteY567" fmla="*/ 4054118 h 4972277"/>
              <a:gd name="connsiteX568" fmla="*/ 10240776 w 12746878"/>
              <a:gd name="connsiteY568" fmla="*/ 4043724 h 4972277"/>
              <a:gd name="connsiteX569" fmla="*/ 10247616 w 12746878"/>
              <a:gd name="connsiteY569" fmla="*/ 4051140 h 4972277"/>
              <a:gd name="connsiteX570" fmla="*/ 10240776 w 12746878"/>
              <a:gd name="connsiteY570" fmla="*/ 4043724 h 4972277"/>
              <a:gd name="connsiteX571" fmla="*/ 7348329 w 12746878"/>
              <a:gd name="connsiteY571" fmla="*/ 4027089 h 4972277"/>
              <a:gd name="connsiteX572" fmla="*/ 7355725 w 12746878"/>
              <a:gd name="connsiteY572" fmla="*/ 4071166 h 4972277"/>
              <a:gd name="connsiteX573" fmla="*/ 7363959 w 12746878"/>
              <a:gd name="connsiteY573" fmla="*/ 4125927 h 4972277"/>
              <a:gd name="connsiteX574" fmla="*/ 7364773 w 12746878"/>
              <a:gd name="connsiteY574" fmla="*/ 4133190 h 4972277"/>
              <a:gd name="connsiteX575" fmla="*/ 7360295 w 12746878"/>
              <a:gd name="connsiteY575" fmla="*/ 4161833 h 4972277"/>
              <a:gd name="connsiteX576" fmla="*/ 7353247 w 12746878"/>
              <a:gd name="connsiteY576" fmla="*/ 4107639 h 4972277"/>
              <a:gd name="connsiteX577" fmla="*/ 7349513 w 12746878"/>
              <a:gd name="connsiteY577" fmla="*/ 4041949 h 4972277"/>
              <a:gd name="connsiteX578" fmla="*/ 7699527 w 12746878"/>
              <a:gd name="connsiteY578" fmla="*/ 4020353 h 4972277"/>
              <a:gd name="connsiteX579" fmla="*/ 7692183 w 12746878"/>
              <a:gd name="connsiteY579" fmla="*/ 4071414 h 4972277"/>
              <a:gd name="connsiteX580" fmla="*/ 7691729 w 12746878"/>
              <a:gd name="connsiteY580" fmla="*/ 4065944 h 4972277"/>
              <a:gd name="connsiteX581" fmla="*/ 7691494 w 12746878"/>
              <a:gd name="connsiteY581" fmla="*/ 4064654 h 4972277"/>
              <a:gd name="connsiteX582" fmla="*/ 7692681 w 12746878"/>
              <a:gd name="connsiteY582" fmla="*/ 4055188 h 4972277"/>
              <a:gd name="connsiteX583" fmla="*/ 7699209 w 12746878"/>
              <a:gd name="connsiteY583" fmla="*/ 4022079 h 4972277"/>
              <a:gd name="connsiteX584" fmla="*/ 9038079 w 12746878"/>
              <a:gd name="connsiteY584" fmla="*/ 4018674 h 4972277"/>
              <a:gd name="connsiteX585" fmla="*/ 9039034 w 12746878"/>
              <a:gd name="connsiteY585" fmla="*/ 4030056 h 4972277"/>
              <a:gd name="connsiteX586" fmla="*/ 9040496 w 12746878"/>
              <a:gd name="connsiteY586" fmla="*/ 4145211 h 4972277"/>
              <a:gd name="connsiteX587" fmla="*/ 9040185 w 12746878"/>
              <a:gd name="connsiteY587" fmla="*/ 4147475 h 4972277"/>
              <a:gd name="connsiteX588" fmla="*/ 9037698 w 12746878"/>
              <a:gd name="connsiteY588" fmla="*/ 4163015 h 4972277"/>
              <a:gd name="connsiteX589" fmla="*/ 9034372 w 12746878"/>
              <a:gd name="connsiteY589" fmla="*/ 4169940 h 4972277"/>
              <a:gd name="connsiteX590" fmla="*/ 9032198 w 12746878"/>
              <a:gd name="connsiteY590" fmla="*/ 4168801 h 4972277"/>
              <a:gd name="connsiteX591" fmla="*/ 9030934 w 12746878"/>
              <a:gd name="connsiteY591" fmla="*/ 4165845 h 4972277"/>
              <a:gd name="connsiteX592" fmla="*/ 9026977 w 12746878"/>
              <a:gd name="connsiteY592" fmla="*/ 4156594 h 4972277"/>
              <a:gd name="connsiteX593" fmla="*/ 9032197 w 12746878"/>
              <a:gd name="connsiteY593" fmla="*/ 4168801 h 4972277"/>
              <a:gd name="connsiteX594" fmla="*/ 9030234 w 12746878"/>
              <a:gd name="connsiteY594" fmla="*/ 4167772 h 4972277"/>
              <a:gd name="connsiteX595" fmla="*/ 9025919 w 12746878"/>
              <a:gd name="connsiteY595" fmla="*/ 4158037 h 4972277"/>
              <a:gd name="connsiteX596" fmla="*/ 9018972 w 12746878"/>
              <a:gd name="connsiteY596" fmla="*/ 4129672 h 4972277"/>
              <a:gd name="connsiteX597" fmla="*/ 9024404 w 12746878"/>
              <a:gd name="connsiteY597" fmla="*/ 4090602 h 4972277"/>
              <a:gd name="connsiteX598" fmla="*/ 9025176 w 12746878"/>
              <a:gd name="connsiteY598" fmla="*/ 4118799 h 4972277"/>
              <a:gd name="connsiteX599" fmla="*/ 12331521 w 12746878"/>
              <a:gd name="connsiteY599" fmla="*/ 4017358 h 4972277"/>
              <a:gd name="connsiteX600" fmla="*/ 12333543 w 12746878"/>
              <a:gd name="connsiteY600" fmla="*/ 4029439 h 4972277"/>
              <a:gd name="connsiteX601" fmla="*/ 12344697 w 12746878"/>
              <a:gd name="connsiteY601" fmla="*/ 4047495 h 4972277"/>
              <a:gd name="connsiteX602" fmla="*/ 12337238 w 12746878"/>
              <a:gd name="connsiteY602" fmla="*/ 4095034 h 4972277"/>
              <a:gd name="connsiteX603" fmla="*/ 12319441 w 12746878"/>
              <a:gd name="connsiteY603" fmla="*/ 4228094 h 4972277"/>
              <a:gd name="connsiteX604" fmla="*/ 12303543 w 12746878"/>
              <a:gd name="connsiteY604" fmla="*/ 4212168 h 4972277"/>
              <a:gd name="connsiteX605" fmla="*/ 12317759 w 12746878"/>
              <a:gd name="connsiteY605" fmla="*/ 4124751 h 4972277"/>
              <a:gd name="connsiteX606" fmla="*/ 2627329 w 12746878"/>
              <a:gd name="connsiteY606" fmla="*/ 4014999 h 4972277"/>
              <a:gd name="connsiteX607" fmla="*/ 2623956 w 12746878"/>
              <a:gd name="connsiteY607" fmla="*/ 4043130 h 4972277"/>
              <a:gd name="connsiteX608" fmla="*/ 2623432 w 12746878"/>
              <a:gd name="connsiteY608" fmla="*/ 4028841 h 4972277"/>
              <a:gd name="connsiteX609" fmla="*/ 2624926 w 12746878"/>
              <a:gd name="connsiteY609" fmla="*/ 4022654 h 4972277"/>
              <a:gd name="connsiteX610" fmla="*/ 2627329 w 12746878"/>
              <a:gd name="connsiteY610" fmla="*/ 4014999 h 4972277"/>
              <a:gd name="connsiteX611" fmla="*/ 7182867 w 12746878"/>
              <a:gd name="connsiteY611" fmla="*/ 4014997 h 4972277"/>
              <a:gd name="connsiteX612" fmla="*/ 7185271 w 12746878"/>
              <a:gd name="connsiteY612" fmla="*/ 4022651 h 4972277"/>
              <a:gd name="connsiteX613" fmla="*/ 7186761 w 12746878"/>
              <a:gd name="connsiteY613" fmla="*/ 4028839 h 4972277"/>
              <a:gd name="connsiteX614" fmla="*/ 7186241 w 12746878"/>
              <a:gd name="connsiteY614" fmla="*/ 4043127 h 4972277"/>
              <a:gd name="connsiteX615" fmla="*/ 7182867 w 12746878"/>
              <a:gd name="connsiteY615" fmla="*/ 4014997 h 4972277"/>
              <a:gd name="connsiteX616" fmla="*/ 855588 w 12746878"/>
              <a:gd name="connsiteY616" fmla="*/ 4011300 h 4972277"/>
              <a:gd name="connsiteX617" fmla="*/ 862889 w 12746878"/>
              <a:gd name="connsiteY617" fmla="*/ 4018978 h 4972277"/>
              <a:gd name="connsiteX618" fmla="*/ 855588 w 12746878"/>
              <a:gd name="connsiteY618" fmla="*/ 4011300 h 4972277"/>
              <a:gd name="connsiteX619" fmla="*/ 12160261 w 12746878"/>
              <a:gd name="connsiteY619" fmla="*/ 4008090 h 4972277"/>
              <a:gd name="connsiteX620" fmla="*/ 12161139 w 12746878"/>
              <a:gd name="connsiteY620" fmla="*/ 4028737 h 4972277"/>
              <a:gd name="connsiteX621" fmla="*/ 12153431 w 12746878"/>
              <a:gd name="connsiteY621" fmla="*/ 4046145 h 4972277"/>
              <a:gd name="connsiteX622" fmla="*/ 12154124 w 12746878"/>
              <a:gd name="connsiteY622" fmla="*/ 4011548 h 4972277"/>
              <a:gd name="connsiteX623" fmla="*/ 12160261 w 12746878"/>
              <a:gd name="connsiteY623" fmla="*/ 4008090 h 4972277"/>
              <a:gd name="connsiteX624" fmla="*/ 9963018 w 12746878"/>
              <a:gd name="connsiteY624" fmla="*/ 4005330 h 4972277"/>
              <a:gd name="connsiteX625" fmla="*/ 9962511 w 12746878"/>
              <a:gd name="connsiteY625" fmla="*/ 4007395 h 4972277"/>
              <a:gd name="connsiteX626" fmla="*/ 9961666 w 12746878"/>
              <a:gd name="connsiteY626" fmla="*/ 4010832 h 4972277"/>
              <a:gd name="connsiteX627" fmla="*/ 9959414 w 12746878"/>
              <a:gd name="connsiteY627" fmla="*/ 4020005 h 4972277"/>
              <a:gd name="connsiteX628" fmla="*/ 9962511 w 12746878"/>
              <a:gd name="connsiteY628" fmla="*/ 4007395 h 4972277"/>
              <a:gd name="connsiteX629" fmla="*/ 9962962 w 12746878"/>
              <a:gd name="connsiteY629" fmla="*/ 4005559 h 4972277"/>
              <a:gd name="connsiteX630" fmla="*/ 9963018 w 12746878"/>
              <a:gd name="connsiteY630" fmla="*/ 4005330 h 4972277"/>
              <a:gd name="connsiteX631" fmla="*/ 1306896 w 12746878"/>
              <a:gd name="connsiteY631" fmla="*/ 4005328 h 4972277"/>
              <a:gd name="connsiteX632" fmla="*/ 1306839 w 12746878"/>
              <a:gd name="connsiteY632" fmla="*/ 4005558 h 4972277"/>
              <a:gd name="connsiteX633" fmla="*/ 1306561 w 12746878"/>
              <a:gd name="connsiteY633" fmla="*/ 4006691 h 4972277"/>
              <a:gd name="connsiteX634" fmla="*/ 1303291 w 12746878"/>
              <a:gd name="connsiteY634" fmla="*/ 4020003 h 4972277"/>
              <a:gd name="connsiteX635" fmla="*/ 1305545 w 12746878"/>
              <a:gd name="connsiteY635" fmla="*/ 4010831 h 4972277"/>
              <a:gd name="connsiteX636" fmla="*/ 1306561 w 12746878"/>
              <a:gd name="connsiteY636" fmla="*/ 4006691 h 4972277"/>
              <a:gd name="connsiteX637" fmla="*/ 10581222 w 12746878"/>
              <a:gd name="connsiteY637" fmla="*/ 4000177 h 4972277"/>
              <a:gd name="connsiteX638" fmla="*/ 10581258 w 12746878"/>
              <a:gd name="connsiteY638" fmla="*/ 4000228 h 4972277"/>
              <a:gd name="connsiteX639" fmla="*/ 10608534 w 12746878"/>
              <a:gd name="connsiteY639" fmla="*/ 4038178 h 4972277"/>
              <a:gd name="connsiteX640" fmla="*/ 10614926 w 12746878"/>
              <a:gd name="connsiteY640" fmla="*/ 4098579 h 4972277"/>
              <a:gd name="connsiteX641" fmla="*/ 10605653 w 12746878"/>
              <a:gd name="connsiteY641" fmla="*/ 4163045 h 4972277"/>
              <a:gd name="connsiteX642" fmla="*/ 10604561 w 12746878"/>
              <a:gd name="connsiteY642" fmla="*/ 4170820 h 4972277"/>
              <a:gd name="connsiteX643" fmla="*/ 10598651 w 12746878"/>
              <a:gd name="connsiteY643" fmla="*/ 4135033 h 4972277"/>
              <a:gd name="connsiteX644" fmla="*/ 10660326 w 12746878"/>
              <a:gd name="connsiteY644" fmla="*/ 3996882 h 4972277"/>
              <a:gd name="connsiteX645" fmla="*/ 10661769 w 12746878"/>
              <a:gd name="connsiteY645" fmla="*/ 3998650 h 4972277"/>
              <a:gd name="connsiteX646" fmla="*/ 10667821 w 12746878"/>
              <a:gd name="connsiteY646" fmla="*/ 4006893 h 4972277"/>
              <a:gd name="connsiteX647" fmla="*/ 10665327 w 12746878"/>
              <a:gd name="connsiteY647" fmla="*/ 4013185 h 4972277"/>
              <a:gd name="connsiteX648" fmla="*/ 10660653 w 12746878"/>
              <a:gd name="connsiteY648" fmla="*/ 4009034 h 4972277"/>
              <a:gd name="connsiteX649" fmla="*/ 11860962 w 12746878"/>
              <a:gd name="connsiteY649" fmla="*/ 3994287 h 4972277"/>
              <a:gd name="connsiteX650" fmla="*/ 11872470 w 12746878"/>
              <a:gd name="connsiteY650" fmla="*/ 4001146 h 4972277"/>
              <a:gd name="connsiteX651" fmla="*/ 11884346 w 12746878"/>
              <a:gd name="connsiteY651" fmla="*/ 4007370 h 4972277"/>
              <a:gd name="connsiteX652" fmla="*/ 11881170 w 12746878"/>
              <a:gd name="connsiteY652" fmla="*/ 4003592 h 4972277"/>
              <a:gd name="connsiteX653" fmla="*/ 11860962 w 12746878"/>
              <a:gd name="connsiteY653" fmla="*/ 3994287 h 4972277"/>
              <a:gd name="connsiteX654" fmla="*/ 8984772 w 12746878"/>
              <a:gd name="connsiteY654" fmla="*/ 3992309 h 4972277"/>
              <a:gd name="connsiteX655" fmla="*/ 8988549 w 12746878"/>
              <a:gd name="connsiteY655" fmla="*/ 4026215 h 4972277"/>
              <a:gd name="connsiteX656" fmla="*/ 8991782 w 12746878"/>
              <a:gd name="connsiteY656" fmla="*/ 4051547 h 4972277"/>
              <a:gd name="connsiteX657" fmla="*/ 8987030 w 12746878"/>
              <a:gd name="connsiteY657" fmla="*/ 4075415 h 4972277"/>
              <a:gd name="connsiteX658" fmla="*/ 8969066 w 12746878"/>
              <a:gd name="connsiteY658" fmla="*/ 4094639 h 4972277"/>
              <a:gd name="connsiteX659" fmla="*/ 8981930 w 12746878"/>
              <a:gd name="connsiteY659" fmla="*/ 4005172 h 4972277"/>
              <a:gd name="connsiteX660" fmla="*/ 4476896 w 12746878"/>
              <a:gd name="connsiteY660" fmla="*/ 3985950 h 4972277"/>
              <a:gd name="connsiteX661" fmla="*/ 4465494 w 12746878"/>
              <a:gd name="connsiteY661" fmla="*/ 4049440 h 4972277"/>
              <a:gd name="connsiteX662" fmla="*/ 4462950 w 12746878"/>
              <a:gd name="connsiteY662" fmla="*/ 4033843 h 4972277"/>
              <a:gd name="connsiteX663" fmla="*/ 4476896 w 12746878"/>
              <a:gd name="connsiteY663" fmla="*/ 3985950 h 4972277"/>
              <a:gd name="connsiteX664" fmla="*/ 2299648 w 12746878"/>
              <a:gd name="connsiteY664" fmla="*/ 3982656 h 4972277"/>
              <a:gd name="connsiteX665" fmla="*/ 2306487 w 12746878"/>
              <a:gd name="connsiteY665" fmla="*/ 3990070 h 4972277"/>
              <a:gd name="connsiteX666" fmla="*/ 2299648 w 12746878"/>
              <a:gd name="connsiteY666" fmla="*/ 3982656 h 4972277"/>
              <a:gd name="connsiteX667" fmla="*/ 3542983 w 12746878"/>
              <a:gd name="connsiteY667" fmla="*/ 3973989 h 4972277"/>
              <a:gd name="connsiteX668" fmla="*/ 3563235 w 12746878"/>
              <a:gd name="connsiteY668" fmla="*/ 4111610 h 4972277"/>
              <a:gd name="connsiteX669" fmla="*/ 3564032 w 12746878"/>
              <a:gd name="connsiteY669" fmla="*/ 4115580 h 4972277"/>
              <a:gd name="connsiteX670" fmla="*/ 3568544 w 12746878"/>
              <a:gd name="connsiteY670" fmla="*/ 4080737 h 4972277"/>
              <a:gd name="connsiteX671" fmla="*/ 3572909 w 12746878"/>
              <a:gd name="connsiteY671" fmla="*/ 4046618 h 4972277"/>
              <a:gd name="connsiteX672" fmla="*/ 3569422 w 12746878"/>
              <a:gd name="connsiteY672" fmla="*/ 4025507 h 4972277"/>
              <a:gd name="connsiteX673" fmla="*/ 3542983 w 12746878"/>
              <a:gd name="connsiteY673" fmla="*/ 3973989 h 4972277"/>
              <a:gd name="connsiteX674" fmla="*/ 8708397 w 12746878"/>
              <a:gd name="connsiteY674" fmla="*/ 3973579 h 4972277"/>
              <a:gd name="connsiteX675" fmla="*/ 8708671 w 12746878"/>
              <a:gd name="connsiteY675" fmla="*/ 3982234 h 4972277"/>
              <a:gd name="connsiteX676" fmla="*/ 8706270 w 12746878"/>
              <a:gd name="connsiteY676" fmla="*/ 3974927 h 4972277"/>
              <a:gd name="connsiteX677" fmla="*/ 8887122 w 12746878"/>
              <a:gd name="connsiteY677" fmla="*/ 3969874 h 4972277"/>
              <a:gd name="connsiteX678" fmla="*/ 8888175 w 12746878"/>
              <a:gd name="connsiteY678" fmla="*/ 3972145 h 4972277"/>
              <a:gd name="connsiteX679" fmla="*/ 8884941 w 12746878"/>
              <a:gd name="connsiteY679" fmla="*/ 3991384 h 4972277"/>
              <a:gd name="connsiteX680" fmla="*/ 8882324 w 12746878"/>
              <a:gd name="connsiteY680" fmla="*/ 3993752 h 4972277"/>
              <a:gd name="connsiteX681" fmla="*/ 8887122 w 12746878"/>
              <a:gd name="connsiteY681" fmla="*/ 3969874 h 4972277"/>
              <a:gd name="connsiteX682" fmla="*/ 10424736 w 12746878"/>
              <a:gd name="connsiteY682" fmla="*/ 3965843 h 4972277"/>
              <a:gd name="connsiteX683" fmla="*/ 10426500 w 12746878"/>
              <a:gd name="connsiteY683" fmla="*/ 3969910 h 4972277"/>
              <a:gd name="connsiteX684" fmla="*/ 10433596 w 12746878"/>
              <a:gd name="connsiteY684" fmla="*/ 3974948 h 4972277"/>
              <a:gd name="connsiteX685" fmla="*/ 10431097 w 12746878"/>
              <a:gd name="connsiteY685" fmla="*/ 3972240 h 4972277"/>
              <a:gd name="connsiteX686" fmla="*/ 3466869 w 12746878"/>
              <a:gd name="connsiteY686" fmla="*/ 3965292 h 4972277"/>
              <a:gd name="connsiteX687" fmla="*/ 3471666 w 12746878"/>
              <a:gd name="connsiteY687" fmla="*/ 3989168 h 4972277"/>
              <a:gd name="connsiteX688" fmla="*/ 3463861 w 12746878"/>
              <a:gd name="connsiteY688" fmla="*/ 3973462 h 4972277"/>
              <a:gd name="connsiteX689" fmla="*/ 3466869 w 12746878"/>
              <a:gd name="connsiteY689" fmla="*/ 3965292 h 4972277"/>
              <a:gd name="connsiteX690" fmla="*/ 8889971 w 12746878"/>
              <a:gd name="connsiteY690" fmla="*/ 3961458 h 4972277"/>
              <a:gd name="connsiteX691" fmla="*/ 8888841 w 12746878"/>
              <a:gd name="connsiteY691" fmla="*/ 3968173 h 4972277"/>
              <a:gd name="connsiteX692" fmla="*/ 8887122 w 12746878"/>
              <a:gd name="connsiteY692" fmla="*/ 3969874 h 4972277"/>
              <a:gd name="connsiteX693" fmla="*/ 8886895 w 12746878"/>
              <a:gd name="connsiteY693" fmla="*/ 3964500 h 4972277"/>
              <a:gd name="connsiteX694" fmla="*/ 10629860 w 12746878"/>
              <a:gd name="connsiteY694" fmla="*/ 3959547 h 4972277"/>
              <a:gd name="connsiteX695" fmla="*/ 10633484 w 12746878"/>
              <a:gd name="connsiteY695" fmla="*/ 3963990 h 4972277"/>
              <a:gd name="connsiteX696" fmla="*/ 10632578 w 12746878"/>
              <a:gd name="connsiteY696" fmla="*/ 3971321 h 4972277"/>
              <a:gd name="connsiteX697" fmla="*/ 10167274 w 12746878"/>
              <a:gd name="connsiteY697" fmla="*/ 3957738 h 4972277"/>
              <a:gd name="connsiteX698" fmla="*/ 10166392 w 12746878"/>
              <a:gd name="connsiteY698" fmla="*/ 3990542 h 4972277"/>
              <a:gd name="connsiteX699" fmla="*/ 10167646 w 12746878"/>
              <a:gd name="connsiteY699" fmla="*/ 4022219 h 4972277"/>
              <a:gd name="connsiteX700" fmla="*/ 10168524 w 12746878"/>
              <a:gd name="connsiteY700" fmla="*/ 4008303 h 4972277"/>
              <a:gd name="connsiteX701" fmla="*/ 1511151 w 12746878"/>
              <a:gd name="connsiteY701" fmla="*/ 3957736 h 4972277"/>
              <a:gd name="connsiteX702" fmla="*/ 1510269 w 12746878"/>
              <a:gd name="connsiteY702" fmla="*/ 3990542 h 4972277"/>
              <a:gd name="connsiteX703" fmla="*/ 1511524 w 12746878"/>
              <a:gd name="connsiteY703" fmla="*/ 4022219 h 4972277"/>
              <a:gd name="connsiteX704" fmla="*/ 1512401 w 12746878"/>
              <a:gd name="connsiteY704" fmla="*/ 4008302 h 4972277"/>
              <a:gd name="connsiteX705" fmla="*/ 2303943 w 12746878"/>
              <a:gd name="connsiteY705" fmla="*/ 3941699 h 4972277"/>
              <a:gd name="connsiteX706" fmla="*/ 2311245 w 12746878"/>
              <a:gd name="connsiteY706" fmla="*/ 3949377 h 4972277"/>
              <a:gd name="connsiteX707" fmla="*/ 2303943 w 12746878"/>
              <a:gd name="connsiteY707" fmla="*/ 3941699 h 4972277"/>
              <a:gd name="connsiteX708" fmla="*/ 3462068 w 12746878"/>
              <a:gd name="connsiteY708" fmla="*/ 3941412 h 4972277"/>
              <a:gd name="connsiteX709" fmla="*/ 3466869 w 12746878"/>
              <a:gd name="connsiteY709" fmla="*/ 3965292 h 4972277"/>
              <a:gd name="connsiteX710" fmla="*/ 3459065 w 12746878"/>
              <a:gd name="connsiteY710" fmla="*/ 3949586 h 4972277"/>
              <a:gd name="connsiteX711" fmla="*/ 3462068 w 12746878"/>
              <a:gd name="connsiteY711" fmla="*/ 3941412 h 4972277"/>
              <a:gd name="connsiteX712" fmla="*/ 10320163 w 12746878"/>
              <a:gd name="connsiteY712" fmla="*/ 3941308 h 4972277"/>
              <a:gd name="connsiteX713" fmla="*/ 10456609 w 12746878"/>
              <a:gd name="connsiteY713" fmla="*/ 4031495 h 4972277"/>
              <a:gd name="connsiteX714" fmla="*/ 10473315 w 12746878"/>
              <a:gd name="connsiteY714" fmla="*/ 4041368 h 4972277"/>
              <a:gd name="connsiteX715" fmla="*/ 10473529 w 12746878"/>
              <a:gd name="connsiteY715" fmla="*/ 4049199 h 4972277"/>
              <a:gd name="connsiteX716" fmla="*/ 10474452 w 12746878"/>
              <a:gd name="connsiteY716" fmla="*/ 4042039 h 4972277"/>
              <a:gd name="connsiteX717" fmla="*/ 10489663 w 12746878"/>
              <a:gd name="connsiteY717" fmla="*/ 4051027 h 4972277"/>
              <a:gd name="connsiteX718" fmla="*/ 10488851 w 12746878"/>
              <a:gd name="connsiteY718" fmla="*/ 4075608 h 4972277"/>
              <a:gd name="connsiteX719" fmla="*/ 10488543 w 12746878"/>
              <a:gd name="connsiteY719" fmla="*/ 4077849 h 4972277"/>
              <a:gd name="connsiteX720" fmla="*/ 10487673 w 12746878"/>
              <a:gd name="connsiteY720" fmla="*/ 4083286 h 4972277"/>
              <a:gd name="connsiteX721" fmla="*/ 10484342 w 12746878"/>
              <a:gd name="connsiteY721" fmla="*/ 4081488 h 4972277"/>
              <a:gd name="connsiteX722" fmla="*/ 10475486 w 12746878"/>
              <a:gd name="connsiteY722" fmla="*/ 4072513 h 4972277"/>
              <a:gd name="connsiteX723" fmla="*/ 10456111 w 12746878"/>
              <a:gd name="connsiteY723" fmla="*/ 4051172 h 4972277"/>
              <a:gd name="connsiteX724" fmla="*/ 10429563 w 12746878"/>
              <a:gd name="connsiteY724" fmla="*/ 4028369 h 4972277"/>
              <a:gd name="connsiteX725" fmla="*/ 10469584 w 12746878"/>
              <a:gd name="connsiteY725" fmla="*/ 4073193 h 4972277"/>
              <a:gd name="connsiteX726" fmla="*/ 10469979 w 12746878"/>
              <a:gd name="connsiteY726" fmla="*/ 4073735 h 4972277"/>
              <a:gd name="connsiteX727" fmla="*/ 10459877 w 12746878"/>
              <a:gd name="connsiteY727" fmla="*/ 4068277 h 4972277"/>
              <a:gd name="connsiteX728" fmla="*/ 10416419 w 12746878"/>
              <a:gd name="connsiteY728" fmla="*/ 4043745 h 4972277"/>
              <a:gd name="connsiteX729" fmla="*/ 10393972 w 12746878"/>
              <a:gd name="connsiteY729" fmla="*/ 4028821 h 4972277"/>
              <a:gd name="connsiteX730" fmla="*/ 10462182 w 12746878"/>
              <a:gd name="connsiteY730" fmla="*/ 4113305 h 4972277"/>
              <a:gd name="connsiteX731" fmla="*/ 10413495 w 12746878"/>
              <a:gd name="connsiteY731" fmla="*/ 4113045 h 4972277"/>
              <a:gd name="connsiteX732" fmla="*/ 10439645 w 12746878"/>
              <a:gd name="connsiteY732" fmla="*/ 4152414 h 4972277"/>
              <a:gd name="connsiteX733" fmla="*/ 10471461 w 12746878"/>
              <a:gd name="connsiteY733" fmla="*/ 4196023 h 4972277"/>
              <a:gd name="connsiteX734" fmla="*/ 10469228 w 12746878"/>
              <a:gd name="connsiteY734" fmla="*/ 4262398 h 4972277"/>
              <a:gd name="connsiteX735" fmla="*/ 10459993 w 12746878"/>
              <a:gd name="connsiteY735" fmla="*/ 4257351 h 4972277"/>
              <a:gd name="connsiteX736" fmla="*/ 10459892 w 12746878"/>
              <a:gd name="connsiteY736" fmla="*/ 4256916 h 4972277"/>
              <a:gd name="connsiteX737" fmla="*/ 10458824 w 12746878"/>
              <a:gd name="connsiteY737" fmla="*/ 4263591 h 4972277"/>
              <a:gd name="connsiteX738" fmla="*/ 10453718 w 12746878"/>
              <a:gd name="connsiteY738" fmla="*/ 4300803 h 4972277"/>
              <a:gd name="connsiteX739" fmla="*/ 10444446 w 12746878"/>
              <a:gd name="connsiteY739" fmla="*/ 4294973 h 4972277"/>
              <a:gd name="connsiteX740" fmla="*/ 10442300 w 12746878"/>
              <a:gd name="connsiteY740" fmla="*/ 4293188 h 4972277"/>
              <a:gd name="connsiteX741" fmla="*/ 10451512 w 12746878"/>
              <a:gd name="connsiteY741" fmla="*/ 4221057 h 4972277"/>
              <a:gd name="connsiteX742" fmla="*/ 10447658 w 12746878"/>
              <a:gd name="connsiteY742" fmla="*/ 4204557 h 4972277"/>
              <a:gd name="connsiteX743" fmla="*/ 10433399 w 12746878"/>
              <a:gd name="connsiteY743" fmla="*/ 4178767 h 4972277"/>
              <a:gd name="connsiteX744" fmla="*/ 10426653 w 12746878"/>
              <a:gd name="connsiteY744" fmla="*/ 4268271 h 4972277"/>
              <a:gd name="connsiteX745" fmla="*/ 10426811 w 12746878"/>
              <a:gd name="connsiteY745" fmla="*/ 4280399 h 4972277"/>
              <a:gd name="connsiteX746" fmla="*/ 10413698 w 12746878"/>
              <a:gd name="connsiteY746" fmla="*/ 4272484 h 4972277"/>
              <a:gd name="connsiteX747" fmla="*/ 10409856 w 12746878"/>
              <a:gd name="connsiteY747" fmla="*/ 4281580 h 4972277"/>
              <a:gd name="connsiteX748" fmla="*/ 10421659 w 12746878"/>
              <a:gd name="connsiteY748" fmla="*/ 4308088 h 4972277"/>
              <a:gd name="connsiteX749" fmla="*/ 10427295 w 12746878"/>
              <a:gd name="connsiteY749" fmla="*/ 4317546 h 4972277"/>
              <a:gd name="connsiteX750" fmla="*/ 10427296 w 12746878"/>
              <a:gd name="connsiteY750" fmla="*/ 4317587 h 4972277"/>
              <a:gd name="connsiteX751" fmla="*/ 10410270 w 12746878"/>
              <a:gd name="connsiteY751" fmla="*/ 4384581 h 4972277"/>
              <a:gd name="connsiteX752" fmla="*/ 10369852 w 12746878"/>
              <a:gd name="connsiteY752" fmla="*/ 4170773 h 4972277"/>
              <a:gd name="connsiteX753" fmla="*/ 10367926 w 12746878"/>
              <a:gd name="connsiteY753" fmla="*/ 4171857 h 4972277"/>
              <a:gd name="connsiteX754" fmla="*/ 10360481 w 12746878"/>
              <a:gd name="connsiteY754" fmla="*/ 4117690 h 4972277"/>
              <a:gd name="connsiteX755" fmla="*/ 10335248 w 12746878"/>
              <a:gd name="connsiteY755" fmla="*/ 3990925 h 4972277"/>
              <a:gd name="connsiteX756" fmla="*/ 10321115 w 12746878"/>
              <a:gd name="connsiteY756" fmla="*/ 3949025 h 4972277"/>
              <a:gd name="connsiteX757" fmla="*/ 11411373 w 12746878"/>
              <a:gd name="connsiteY757" fmla="*/ 3935726 h 4972277"/>
              <a:gd name="connsiteX758" fmla="*/ 11407768 w 12746878"/>
              <a:gd name="connsiteY758" fmla="*/ 3950402 h 4972277"/>
              <a:gd name="connsiteX759" fmla="*/ 11411373 w 12746878"/>
              <a:gd name="connsiteY759" fmla="*/ 3935726 h 4972277"/>
              <a:gd name="connsiteX760" fmla="*/ 10721725 w 12746878"/>
              <a:gd name="connsiteY760" fmla="*/ 3932000 h 4972277"/>
              <a:gd name="connsiteX761" fmla="*/ 10722836 w 12746878"/>
              <a:gd name="connsiteY761" fmla="*/ 3934598 h 4972277"/>
              <a:gd name="connsiteX762" fmla="*/ 10722834 w 12746878"/>
              <a:gd name="connsiteY762" fmla="*/ 3934598 h 4972277"/>
              <a:gd name="connsiteX763" fmla="*/ 10721821 w 12746878"/>
              <a:gd name="connsiteY763" fmla="*/ 3932236 h 4972277"/>
              <a:gd name="connsiteX764" fmla="*/ 10721725 w 12746878"/>
              <a:gd name="connsiteY764" fmla="*/ 3932000 h 4972277"/>
              <a:gd name="connsiteX765" fmla="*/ 9144670 w 12746878"/>
              <a:gd name="connsiteY765" fmla="*/ 3913178 h 4972277"/>
              <a:gd name="connsiteX766" fmla="*/ 9154839 w 12746878"/>
              <a:gd name="connsiteY766" fmla="*/ 3918291 h 4972277"/>
              <a:gd name="connsiteX767" fmla="*/ 9140227 w 12746878"/>
              <a:gd name="connsiteY767" fmla="*/ 3931265 h 4972277"/>
              <a:gd name="connsiteX768" fmla="*/ 9144670 w 12746878"/>
              <a:gd name="connsiteY768" fmla="*/ 3913178 h 4972277"/>
              <a:gd name="connsiteX769" fmla="*/ 10156752 w 12746878"/>
              <a:gd name="connsiteY769" fmla="*/ 3903976 h 4972277"/>
              <a:gd name="connsiteX770" fmla="*/ 10157025 w 12746878"/>
              <a:gd name="connsiteY770" fmla="*/ 3912633 h 4972277"/>
              <a:gd name="connsiteX771" fmla="*/ 10154626 w 12746878"/>
              <a:gd name="connsiteY771" fmla="*/ 3905326 h 4972277"/>
              <a:gd name="connsiteX772" fmla="*/ 1500629 w 12746878"/>
              <a:gd name="connsiteY772" fmla="*/ 3903975 h 4972277"/>
              <a:gd name="connsiteX773" fmla="*/ 1500903 w 12746878"/>
              <a:gd name="connsiteY773" fmla="*/ 3912631 h 4972277"/>
              <a:gd name="connsiteX774" fmla="*/ 1498505 w 12746878"/>
              <a:gd name="connsiteY774" fmla="*/ 3905325 h 4972277"/>
              <a:gd name="connsiteX775" fmla="*/ 10633735 w 12746878"/>
              <a:gd name="connsiteY775" fmla="*/ 3901979 h 4972277"/>
              <a:gd name="connsiteX776" fmla="*/ 10635764 w 12746878"/>
              <a:gd name="connsiteY776" fmla="*/ 3903202 h 4972277"/>
              <a:gd name="connsiteX777" fmla="*/ 10641492 w 12746878"/>
              <a:gd name="connsiteY777" fmla="*/ 3910067 h 4972277"/>
              <a:gd name="connsiteX778" fmla="*/ 7791686 w 12746878"/>
              <a:gd name="connsiteY778" fmla="*/ 3895686 h 4972277"/>
              <a:gd name="connsiteX779" fmla="*/ 7794685 w 12746878"/>
              <a:gd name="connsiteY779" fmla="*/ 3903861 h 4972277"/>
              <a:gd name="connsiteX780" fmla="*/ 7786887 w 12746878"/>
              <a:gd name="connsiteY780" fmla="*/ 3919564 h 4972277"/>
              <a:gd name="connsiteX781" fmla="*/ 7791686 w 12746878"/>
              <a:gd name="connsiteY781" fmla="*/ 3895686 h 4972277"/>
              <a:gd name="connsiteX782" fmla="*/ 4839362 w 12746878"/>
              <a:gd name="connsiteY782" fmla="*/ 3891767 h 4972277"/>
              <a:gd name="connsiteX783" fmla="*/ 4840197 w 12746878"/>
              <a:gd name="connsiteY783" fmla="*/ 3896067 h 4972277"/>
              <a:gd name="connsiteX784" fmla="*/ 4820378 w 12746878"/>
              <a:gd name="connsiteY784" fmla="*/ 4102738 h 4972277"/>
              <a:gd name="connsiteX785" fmla="*/ 4816419 w 12746878"/>
              <a:gd name="connsiteY785" fmla="*/ 4134193 h 4972277"/>
              <a:gd name="connsiteX786" fmla="*/ 4812033 w 12746878"/>
              <a:gd name="connsiteY786" fmla="*/ 4113628 h 4972277"/>
              <a:gd name="connsiteX787" fmla="*/ 4810722 w 12746878"/>
              <a:gd name="connsiteY787" fmla="*/ 4107481 h 4972277"/>
              <a:gd name="connsiteX788" fmla="*/ 4825635 w 12746878"/>
              <a:gd name="connsiteY788" fmla="*/ 4015344 h 4972277"/>
              <a:gd name="connsiteX789" fmla="*/ 10572115 w 12746878"/>
              <a:gd name="connsiteY789" fmla="*/ 3889154 h 4972277"/>
              <a:gd name="connsiteX790" fmla="*/ 10577271 w 12746878"/>
              <a:gd name="connsiteY790" fmla="*/ 3895104 h 4972277"/>
              <a:gd name="connsiteX791" fmla="*/ 10593798 w 12746878"/>
              <a:gd name="connsiteY791" fmla="*/ 3915355 h 4972277"/>
              <a:gd name="connsiteX792" fmla="*/ 10596799 w 12746878"/>
              <a:gd name="connsiteY792" fmla="*/ 3953778 h 4972277"/>
              <a:gd name="connsiteX793" fmla="*/ 10596917 w 12746878"/>
              <a:gd name="connsiteY793" fmla="*/ 3954523 h 4972277"/>
              <a:gd name="connsiteX794" fmla="*/ 10575180 w 12746878"/>
              <a:gd name="connsiteY794" fmla="*/ 3933091 h 4972277"/>
              <a:gd name="connsiteX795" fmla="*/ 10573259 w 12746878"/>
              <a:gd name="connsiteY795" fmla="*/ 3910443 h 4972277"/>
              <a:gd name="connsiteX796" fmla="*/ 7796483 w 12746878"/>
              <a:gd name="connsiteY796" fmla="*/ 3871807 h 4972277"/>
              <a:gd name="connsiteX797" fmla="*/ 7799485 w 12746878"/>
              <a:gd name="connsiteY797" fmla="*/ 3879982 h 4972277"/>
              <a:gd name="connsiteX798" fmla="*/ 7791686 w 12746878"/>
              <a:gd name="connsiteY798" fmla="*/ 3895686 h 4972277"/>
              <a:gd name="connsiteX799" fmla="*/ 7796483 w 12746878"/>
              <a:gd name="connsiteY799" fmla="*/ 3871807 h 4972277"/>
              <a:gd name="connsiteX800" fmla="*/ 10464948 w 12746878"/>
              <a:gd name="connsiteY800" fmla="*/ 3870681 h 4972277"/>
              <a:gd name="connsiteX801" fmla="*/ 10467128 w 12746878"/>
              <a:gd name="connsiteY801" fmla="*/ 3884922 h 4972277"/>
              <a:gd name="connsiteX802" fmla="*/ 10469795 w 12746878"/>
              <a:gd name="connsiteY802" fmla="*/ 3912743 h 4972277"/>
              <a:gd name="connsiteX803" fmla="*/ 10472073 w 12746878"/>
              <a:gd name="connsiteY803" fmla="*/ 3995964 h 4972277"/>
              <a:gd name="connsiteX804" fmla="*/ 10470167 w 12746878"/>
              <a:gd name="connsiteY804" fmla="*/ 3983978 h 4972277"/>
              <a:gd name="connsiteX805" fmla="*/ 10465631 w 12746878"/>
              <a:gd name="connsiteY805" fmla="*/ 3905141 h 4972277"/>
              <a:gd name="connsiteX806" fmla="*/ 9564981 w 12746878"/>
              <a:gd name="connsiteY806" fmla="*/ 3867215 h 4972277"/>
              <a:gd name="connsiteX807" fmla="*/ 9565773 w 12746878"/>
              <a:gd name="connsiteY807" fmla="*/ 3877018 h 4972277"/>
              <a:gd name="connsiteX808" fmla="*/ 9564451 w 12746878"/>
              <a:gd name="connsiteY808" fmla="*/ 3872438 h 4972277"/>
              <a:gd name="connsiteX809" fmla="*/ 908860 w 12746878"/>
              <a:gd name="connsiteY809" fmla="*/ 3867214 h 4972277"/>
              <a:gd name="connsiteX810" fmla="*/ 910142 w 12746878"/>
              <a:gd name="connsiteY810" fmla="*/ 3883103 h 4972277"/>
              <a:gd name="connsiteX811" fmla="*/ 903764 w 12746878"/>
              <a:gd name="connsiteY811" fmla="*/ 4033893 h 4972277"/>
              <a:gd name="connsiteX812" fmla="*/ 895707 w 12746878"/>
              <a:gd name="connsiteY812" fmla="*/ 4024735 h 4972277"/>
              <a:gd name="connsiteX813" fmla="*/ 893521 w 12746878"/>
              <a:gd name="connsiteY813" fmla="*/ 4018425 h 4972277"/>
              <a:gd name="connsiteX814" fmla="*/ 2072954 w 12746878"/>
              <a:gd name="connsiteY814" fmla="*/ 3866983 h 4972277"/>
              <a:gd name="connsiteX815" fmla="*/ 2065627 w 12746878"/>
              <a:gd name="connsiteY815" fmla="*/ 3912781 h 4972277"/>
              <a:gd name="connsiteX816" fmla="*/ 2070091 w 12746878"/>
              <a:gd name="connsiteY816" fmla="*/ 3942496 h 4972277"/>
              <a:gd name="connsiteX817" fmla="*/ 2071932 w 12746878"/>
              <a:gd name="connsiteY817" fmla="*/ 3946803 h 4972277"/>
              <a:gd name="connsiteX818" fmla="*/ 2070091 w 12746878"/>
              <a:gd name="connsiteY818" fmla="*/ 3942497 h 4972277"/>
              <a:gd name="connsiteX819" fmla="*/ 2080154 w 12746878"/>
              <a:gd name="connsiteY819" fmla="*/ 4009485 h 4972277"/>
              <a:gd name="connsiteX820" fmla="*/ 2093090 w 12746878"/>
              <a:gd name="connsiteY820" fmla="*/ 4155794 h 4972277"/>
              <a:gd name="connsiteX821" fmla="*/ 2076327 w 12746878"/>
              <a:gd name="connsiteY821" fmla="*/ 4079385 h 4972277"/>
              <a:gd name="connsiteX822" fmla="*/ 2077468 w 12746878"/>
              <a:gd name="connsiteY822" fmla="*/ 4121052 h 4972277"/>
              <a:gd name="connsiteX823" fmla="*/ 2099148 w 12746878"/>
              <a:gd name="connsiteY823" fmla="*/ 4278765 h 4972277"/>
              <a:gd name="connsiteX824" fmla="*/ 2099888 w 12746878"/>
              <a:gd name="connsiteY824" fmla="*/ 4298107 h 4972277"/>
              <a:gd name="connsiteX825" fmla="*/ 2100207 w 12746878"/>
              <a:gd name="connsiteY825" fmla="*/ 4296918 h 4972277"/>
              <a:gd name="connsiteX826" fmla="*/ 2101498 w 12746878"/>
              <a:gd name="connsiteY826" fmla="*/ 4292450 h 4972277"/>
              <a:gd name="connsiteX827" fmla="*/ 2128234 w 12746878"/>
              <a:gd name="connsiteY827" fmla="*/ 4087290 h 4972277"/>
              <a:gd name="connsiteX828" fmla="*/ 2138187 w 12746878"/>
              <a:gd name="connsiteY828" fmla="*/ 4010096 h 4972277"/>
              <a:gd name="connsiteX829" fmla="*/ 2127858 w 12746878"/>
              <a:gd name="connsiteY829" fmla="*/ 4017550 h 4972277"/>
              <a:gd name="connsiteX830" fmla="*/ 2126422 w 12746878"/>
              <a:gd name="connsiteY830" fmla="*/ 4006758 h 4972277"/>
              <a:gd name="connsiteX831" fmla="*/ 2094630 w 12746878"/>
              <a:gd name="connsiteY831" fmla="*/ 3904388 h 4972277"/>
              <a:gd name="connsiteX832" fmla="*/ 2117512 w 12746878"/>
              <a:gd name="connsiteY832" fmla="*/ 4055189 h 4972277"/>
              <a:gd name="connsiteX833" fmla="*/ 2118701 w 12746878"/>
              <a:gd name="connsiteY833" fmla="*/ 4064654 h 4972277"/>
              <a:gd name="connsiteX834" fmla="*/ 2118463 w 12746878"/>
              <a:gd name="connsiteY834" fmla="*/ 4065941 h 4972277"/>
              <a:gd name="connsiteX835" fmla="*/ 2115972 w 12746878"/>
              <a:gd name="connsiteY835" fmla="*/ 4096031 h 4972277"/>
              <a:gd name="connsiteX836" fmla="*/ 2075503 w 12746878"/>
              <a:gd name="connsiteY836" fmla="*/ 3882146 h 4972277"/>
              <a:gd name="connsiteX837" fmla="*/ 12170080 w 12746878"/>
              <a:gd name="connsiteY837" fmla="*/ 3862400 h 4972277"/>
              <a:gd name="connsiteX838" fmla="*/ 12176410 w 12746878"/>
              <a:gd name="connsiteY838" fmla="*/ 3877201 h 4972277"/>
              <a:gd name="connsiteX839" fmla="*/ 12170080 w 12746878"/>
              <a:gd name="connsiteY839" fmla="*/ 3862400 h 4972277"/>
              <a:gd name="connsiteX840" fmla="*/ 10296993 w 12746878"/>
              <a:gd name="connsiteY840" fmla="*/ 3859144 h 4972277"/>
              <a:gd name="connsiteX841" fmla="*/ 10286721 w 12746878"/>
              <a:gd name="connsiteY841" fmla="*/ 3862746 h 4972277"/>
              <a:gd name="connsiteX842" fmla="*/ 10368279 w 12746878"/>
              <a:gd name="connsiteY842" fmla="*/ 3914623 h 4972277"/>
              <a:gd name="connsiteX843" fmla="*/ 10391490 w 12746878"/>
              <a:gd name="connsiteY843" fmla="*/ 3932409 h 4972277"/>
              <a:gd name="connsiteX844" fmla="*/ 10359028 w 12746878"/>
              <a:gd name="connsiteY844" fmla="*/ 3899764 h 4972277"/>
              <a:gd name="connsiteX845" fmla="*/ 10318586 w 12746878"/>
              <a:gd name="connsiteY845" fmla="*/ 3864314 h 4972277"/>
              <a:gd name="connsiteX846" fmla="*/ 10310058 w 12746878"/>
              <a:gd name="connsiteY846" fmla="*/ 3859331 h 4972277"/>
              <a:gd name="connsiteX847" fmla="*/ 10296993 w 12746878"/>
              <a:gd name="connsiteY847" fmla="*/ 3859144 h 4972277"/>
              <a:gd name="connsiteX848" fmla="*/ 10798162 w 12746878"/>
              <a:gd name="connsiteY848" fmla="*/ 3856321 h 4972277"/>
              <a:gd name="connsiteX849" fmla="*/ 10799515 w 12746878"/>
              <a:gd name="connsiteY849" fmla="*/ 3875107 h 4972277"/>
              <a:gd name="connsiteX850" fmla="*/ 10792768 w 12746878"/>
              <a:gd name="connsiteY850" fmla="*/ 3896658 h 4972277"/>
              <a:gd name="connsiteX851" fmla="*/ 10798162 w 12746878"/>
              <a:gd name="connsiteY851" fmla="*/ 3856321 h 4972277"/>
              <a:gd name="connsiteX852" fmla="*/ 9004092 w 12746878"/>
              <a:gd name="connsiteY852" fmla="*/ 3854822 h 4972277"/>
              <a:gd name="connsiteX853" fmla="*/ 9012736 w 12746878"/>
              <a:gd name="connsiteY853" fmla="*/ 3915077 h 4972277"/>
              <a:gd name="connsiteX854" fmla="*/ 9014111 w 12746878"/>
              <a:gd name="connsiteY854" fmla="*/ 3924060 h 4972277"/>
              <a:gd name="connsiteX855" fmla="*/ 9005059 w 12746878"/>
              <a:gd name="connsiteY855" fmla="*/ 3984845 h 4972277"/>
              <a:gd name="connsiteX856" fmla="*/ 9003464 w 12746878"/>
              <a:gd name="connsiteY856" fmla="*/ 3992856 h 4972277"/>
              <a:gd name="connsiteX857" fmla="*/ 8996423 w 12746878"/>
              <a:gd name="connsiteY857" fmla="*/ 3953640 h 4972277"/>
              <a:gd name="connsiteX858" fmla="*/ 8993922 w 12746878"/>
              <a:gd name="connsiteY858" fmla="*/ 3948603 h 4972277"/>
              <a:gd name="connsiteX859" fmla="*/ 8996148 w 12746878"/>
              <a:gd name="connsiteY859" fmla="*/ 3936416 h 4972277"/>
              <a:gd name="connsiteX860" fmla="*/ 2297690 w 12746878"/>
              <a:gd name="connsiteY860" fmla="*/ 3842692 h 4972277"/>
              <a:gd name="connsiteX861" fmla="*/ 2292383 w 12746878"/>
              <a:gd name="connsiteY861" fmla="*/ 3844846 h 4972277"/>
              <a:gd name="connsiteX862" fmla="*/ 2286458 w 12746878"/>
              <a:gd name="connsiteY862" fmla="*/ 3861720 h 4972277"/>
              <a:gd name="connsiteX863" fmla="*/ 2285799 w 12746878"/>
              <a:gd name="connsiteY863" fmla="*/ 3866421 h 4972277"/>
              <a:gd name="connsiteX864" fmla="*/ 2286236 w 12746878"/>
              <a:gd name="connsiteY864" fmla="*/ 3878809 h 4972277"/>
              <a:gd name="connsiteX865" fmla="*/ 2297190 w 12746878"/>
              <a:gd name="connsiteY865" fmla="*/ 3882559 h 4972277"/>
              <a:gd name="connsiteX866" fmla="*/ 2297690 w 12746878"/>
              <a:gd name="connsiteY866" fmla="*/ 3842692 h 4972277"/>
              <a:gd name="connsiteX867" fmla="*/ 10953811 w 12746878"/>
              <a:gd name="connsiteY867" fmla="*/ 3842692 h 4972277"/>
              <a:gd name="connsiteX868" fmla="*/ 10948504 w 12746878"/>
              <a:gd name="connsiteY868" fmla="*/ 3844847 h 4972277"/>
              <a:gd name="connsiteX869" fmla="*/ 10942581 w 12746878"/>
              <a:gd name="connsiteY869" fmla="*/ 3861722 h 4972277"/>
              <a:gd name="connsiteX870" fmla="*/ 10941920 w 12746878"/>
              <a:gd name="connsiteY870" fmla="*/ 3866422 h 4972277"/>
              <a:gd name="connsiteX871" fmla="*/ 10942357 w 12746878"/>
              <a:gd name="connsiteY871" fmla="*/ 3878809 h 4972277"/>
              <a:gd name="connsiteX872" fmla="*/ 10953311 w 12746878"/>
              <a:gd name="connsiteY872" fmla="*/ 3882559 h 4972277"/>
              <a:gd name="connsiteX873" fmla="*/ 10953811 w 12746878"/>
              <a:gd name="connsiteY873" fmla="*/ 3842692 h 4972277"/>
              <a:gd name="connsiteX874" fmla="*/ 1808251 w 12746878"/>
              <a:gd name="connsiteY874" fmla="*/ 3841641 h 4972277"/>
              <a:gd name="connsiteX875" fmla="*/ 1803608 w 12746878"/>
              <a:gd name="connsiteY875" fmla="*/ 3872826 h 4972277"/>
              <a:gd name="connsiteX876" fmla="*/ 1810273 w 12746878"/>
              <a:gd name="connsiteY876" fmla="*/ 3956296 h 4972277"/>
              <a:gd name="connsiteX877" fmla="*/ 1815995 w 12746878"/>
              <a:gd name="connsiteY877" fmla="*/ 4025607 h 4972277"/>
              <a:gd name="connsiteX878" fmla="*/ 1818173 w 12746878"/>
              <a:gd name="connsiteY878" fmla="*/ 4009946 h 4972277"/>
              <a:gd name="connsiteX879" fmla="*/ 1814045 w 12746878"/>
              <a:gd name="connsiteY879" fmla="*/ 3983976 h 4972277"/>
              <a:gd name="connsiteX880" fmla="*/ 1809511 w 12746878"/>
              <a:gd name="connsiteY880" fmla="*/ 3905141 h 4972277"/>
              <a:gd name="connsiteX881" fmla="*/ 69284 w 12746878"/>
              <a:gd name="connsiteY881" fmla="*/ 3839209 h 4972277"/>
              <a:gd name="connsiteX882" fmla="*/ 72977 w 12746878"/>
              <a:gd name="connsiteY882" fmla="*/ 3849743 h 4972277"/>
              <a:gd name="connsiteX883" fmla="*/ 72812 w 12746878"/>
              <a:gd name="connsiteY883" fmla="*/ 3854294 h 4972277"/>
              <a:gd name="connsiteX884" fmla="*/ 72656 w 12746878"/>
              <a:gd name="connsiteY884" fmla="*/ 3854890 h 4972277"/>
              <a:gd name="connsiteX885" fmla="*/ 71053 w 12746878"/>
              <a:gd name="connsiteY885" fmla="*/ 3867092 h 4972277"/>
              <a:gd name="connsiteX886" fmla="*/ 66005 w 12746878"/>
              <a:gd name="connsiteY886" fmla="*/ 3870482 h 4972277"/>
              <a:gd name="connsiteX887" fmla="*/ 62683 w 12746878"/>
              <a:gd name="connsiteY887" fmla="*/ 3867928 h 4972277"/>
              <a:gd name="connsiteX888" fmla="*/ 62098 w 12746878"/>
              <a:gd name="connsiteY888" fmla="*/ 3856778 h 4972277"/>
              <a:gd name="connsiteX889" fmla="*/ 64978 w 12746878"/>
              <a:gd name="connsiteY889" fmla="*/ 3844379 h 4972277"/>
              <a:gd name="connsiteX890" fmla="*/ 69284 w 12746878"/>
              <a:gd name="connsiteY890" fmla="*/ 3839209 h 4972277"/>
              <a:gd name="connsiteX891" fmla="*/ 7804975 w 12746878"/>
              <a:gd name="connsiteY891" fmla="*/ 3808035 h 4972277"/>
              <a:gd name="connsiteX892" fmla="*/ 7806541 w 12746878"/>
              <a:gd name="connsiteY892" fmla="*/ 3836393 h 4972277"/>
              <a:gd name="connsiteX893" fmla="*/ 7796483 w 12746878"/>
              <a:gd name="connsiteY893" fmla="*/ 3871807 h 4972277"/>
              <a:gd name="connsiteX894" fmla="*/ 7804975 w 12746878"/>
              <a:gd name="connsiteY894" fmla="*/ 3808035 h 4972277"/>
              <a:gd name="connsiteX895" fmla="*/ 6429993 w 12746878"/>
              <a:gd name="connsiteY895" fmla="*/ 3805292 h 4972277"/>
              <a:gd name="connsiteX896" fmla="*/ 6430735 w 12746878"/>
              <a:gd name="connsiteY896" fmla="*/ 3824632 h 4972277"/>
              <a:gd name="connsiteX897" fmla="*/ 6452415 w 12746878"/>
              <a:gd name="connsiteY897" fmla="*/ 3982346 h 4972277"/>
              <a:gd name="connsiteX898" fmla="*/ 6453241 w 12746878"/>
              <a:gd name="connsiteY898" fmla="*/ 4012494 h 4972277"/>
              <a:gd name="connsiteX899" fmla="*/ 6446515 w 12746878"/>
              <a:gd name="connsiteY899" fmla="*/ 4044027 h 4972277"/>
              <a:gd name="connsiteX900" fmla="*/ 6442129 w 12746878"/>
              <a:gd name="connsiteY900" fmla="*/ 4064589 h 4972277"/>
              <a:gd name="connsiteX901" fmla="*/ 6438170 w 12746878"/>
              <a:gd name="connsiteY901" fmla="*/ 4033137 h 4972277"/>
              <a:gd name="connsiteX902" fmla="*/ 6421705 w 12746878"/>
              <a:gd name="connsiteY902" fmla="*/ 3861435 h 4972277"/>
              <a:gd name="connsiteX903" fmla="*/ 6428387 w 12746878"/>
              <a:gd name="connsiteY903" fmla="*/ 3810950 h 4972277"/>
              <a:gd name="connsiteX904" fmla="*/ 6429675 w 12746878"/>
              <a:gd name="connsiteY904" fmla="*/ 3806479 h 4972277"/>
              <a:gd name="connsiteX905" fmla="*/ 11013336 w 12746878"/>
              <a:gd name="connsiteY905" fmla="*/ 3797612 h 4972277"/>
              <a:gd name="connsiteX906" fmla="*/ 11014619 w 12746878"/>
              <a:gd name="connsiteY906" fmla="*/ 3813502 h 4972277"/>
              <a:gd name="connsiteX907" fmla="*/ 11008240 w 12746878"/>
              <a:gd name="connsiteY907" fmla="*/ 3964292 h 4972277"/>
              <a:gd name="connsiteX908" fmla="*/ 11000182 w 12746878"/>
              <a:gd name="connsiteY908" fmla="*/ 3955133 h 4972277"/>
              <a:gd name="connsiteX909" fmla="*/ 10997998 w 12746878"/>
              <a:gd name="connsiteY909" fmla="*/ 3948823 h 4972277"/>
              <a:gd name="connsiteX910" fmla="*/ 2357214 w 12746878"/>
              <a:gd name="connsiteY910" fmla="*/ 3797612 h 4972277"/>
              <a:gd name="connsiteX911" fmla="*/ 2358497 w 12746878"/>
              <a:gd name="connsiteY911" fmla="*/ 3813500 h 4972277"/>
              <a:gd name="connsiteX912" fmla="*/ 2352119 w 12746878"/>
              <a:gd name="connsiteY912" fmla="*/ 3964290 h 4972277"/>
              <a:gd name="connsiteX913" fmla="*/ 2344061 w 12746878"/>
              <a:gd name="connsiteY913" fmla="*/ 3955133 h 4972277"/>
              <a:gd name="connsiteX914" fmla="*/ 2341877 w 12746878"/>
              <a:gd name="connsiteY914" fmla="*/ 3948823 h 4972277"/>
              <a:gd name="connsiteX915" fmla="*/ 2155994 w 12746878"/>
              <a:gd name="connsiteY915" fmla="*/ 3791300 h 4972277"/>
              <a:gd name="connsiteX916" fmla="*/ 2151591 w 12746878"/>
              <a:gd name="connsiteY916" fmla="*/ 3814861 h 4972277"/>
              <a:gd name="connsiteX917" fmla="*/ 2149775 w 12746878"/>
              <a:gd name="connsiteY917" fmla="*/ 3822744 h 4972277"/>
              <a:gd name="connsiteX918" fmla="*/ 2155694 w 12746878"/>
              <a:gd name="connsiteY918" fmla="*/ 3850227 h 4972277"/>
              <a:gd name="connsiteX919" fmla="*/ 2157215 w 12746878"/>
              <a:gd name="connsiteY919" fmla="*/ 3872625 h 4972277"/>
              <a:gd name="connsiteX920" fmla="*/ 2163665 w 12746878"/>
              <a:gd name="connsiteY920" fmla="*/ 3829441 h 4972277"/>
              <a:gd name="connsiteX921" fmla="*/ 2157632 w 12746878"/>
              <a:gd name="connsiteY921" fmla="*/ 3800941 h 4972277"/>
              <a:gd name="connsiteX922" fmla="*/ 12246516 w 12746878"/>
              <a:gd name="connsiteY922" fmla="*/ 3786720 h 4972277"/>
              <a:gd name="connsiteX923" fmla="*/ 12247871 w 12746878"/>
              <a:gd name="connsiteY923" fmla="*/ 3805507 h 4972277"/>
              <a:gd name="connsiteX924" fmla="*/ 12241122 w 12746878"/>
              <a:gd name="connsiteY924" fmla="*/ 3827056 h 4972277"/>
              <a:gd name="connsiteX925" fmla="*/ 12246516 w 12746878"/>
              <a:gd name="connsiteY925" fmla="*/ 3786720 h 4972277"/>
              <a:gd name="connsiteX926" fmla="*/ 12402167 w 12746878"/>
              <a:gd name="connsiteY926" fmla="*/ 3773088 h 4972277"/>
              <a:gd name="connsiteX927" fmla="*/ 12396858 w 12746878"/>
              <a:gd name="connsiteY927" fmla="*/ 3775245 h 4972277"/>
              <a:gd name="connsiteX928" fmla="*/ 12401666 w 12746878"/>
              <a:gd name="connsiteY928" fmla="*/ 3812956 h 4972277"/>
              <a:gd name="connsiteX929" fmla="*/ 12402167 w 12746878"/>
              <a:gd name="connsiteY929" fmla="*/ 3773088 h 4972277"/>
              <a:gd name="connsiteX930" fmla="*/ 3746044 w 12746878"/>
              <a:gd name="connsiteY930" fmla="*/ 3773088 h 4972277"/>
              <a:gd name="connsiteX931" fmla="*/ 3740738 w 12746878"/>
              <a:gd name="connsiteY931" fmla="*/ 3775246 h 4972277"/>
              <a:gd name="connsiteX932" fmla="*/ 3745543 w 12746878"/>
              <a:gd name="connsiteY932" fmla="*/ 3812957 h 4972277"/>
              <a:gd name="connsiteX933" fmla="*/ 3746044 w 12746878"/>
              <a:gd name="connsiteY933" fmla="*/ 3773088 h 4972277"/>
              <a:gd name="connsiteX934" fmla="*/ 10466929 w 12746878"/>
              <a:gd name="connsiteY934" fmla="*/ 3770170 h 4972277"/>
              <a:gd name="connsiteX935" fmla="*/ 10514591 w 12746878"/>
              <a:gd name="connsiteY935" fmla="*/ 3822768 h 4972277"/>
              <a:gd name="connsiteX936" fmla="*/ 10554169 w 12746878"/>
              <a:gd name="connsiteY936" fmla="*/ 3868442 h 4972277"/>
              <a:gd name="connsiteX937" fmla="*/ 10554125 w 12746878"/>
              <a:gd name="connsiteY937" fmla="*/ 3876340 h 4972277"/>
              <a:gd name="connsiteX938" fmla="*/ 10557193 w 12746878"/>
              <a:gd name="connsiteY938" fmla="*/ 3915022 h 4972277"/>
              <a:gd name="connsiteX939" fmla="*/ 10557214 w 12746878"/>
              <a:gd name="connsiteY939" fmla="*/ 3915405 h 4972277"/>
              <a:gd name="connsiteX940" fmla="*/ 10524927 w 12746878"/>
              <a:gd name="connsiteY940" fmla="*/ 3890466 h 4972277"/>
              <a:gd name="connsiteX941" fmla="*/ 10509627 w 12746878"/>
              <a:gd name="connsiteY941" fmla="*/ 3889193 h 4972277"/>
              <a:gd name="connsiteX942" fmla="*/ 10543879 w 12746878"/>
              <a:gd name="connsiteY942" fmla="*/ 3948652 h 4972277"/>
              <a:gd name="connsiteX943" fmla="*/ 10558518 w 12746878"/>
              <a:gd name="connsiteY943" fmla="*/ 3968852 h 4972277"/>
              <a:gd name="connsiteX944" fmla="*/ 10556798 w 12746878"/>
              <a:gd name="connsiteY944" fmla="*/ 3991065 h 4972277"/>
              <a:gd name="connsiteX945" fmla="*/ 10538668 w 12746878"/>
              <a:gd name="connsiteY945" fmla="*/ 3990079 h 4972277"/>
              <a:gd name="connsiteX946" fmla="*/ 10536667 w 12746878"/>
              <a:gd name="connsiteY946" fmla="*/ 3977236 h 4972277"/>
              <a:gd name="connsiteX947" fmla="*/ 10535867 w 12746878"/>
              <a:gd name="connsiteY947" fmla="*/ 3980499 h 4972277"/>
              <a:gd name="connsiteX948" fmla="*/ 10550393 w 12746878"/>
              <a:gd name="connsiteY948" fmla="*/ 4039205 h 4972277"/>
              <a:gd name="connsiteX949" fmla="*/ 10540787 w 12746878"/>
              <a:gd name="connsiteY949" fmla="*/ 4062034 h 4972277"/>
              <a:gd name="connsiteX950" fmla="*/ 10536499 w 12746878"/>
              <a:gd name="connsiteY950" fmla="*/ 4092340 h 4972277"/>
              <a:gd name="connsiteX951" fmla="*/ 10532858 w 12746878"/>
              <a:gd name="connsiteY951" fmla="*/ 4090506 h 4972277"/>
              <a:gd name="connsiteX952" fmla="*/ 10521236 w 12746878"/>
              <a:gd name="connsiteY952" fmla="*/ 4079479 h 4972277"/>
              <a:gd name="connsiteX953" fmla="*/ 10512905 w 12746878"/>
              <a:gd name="connsiteY953" fmla="*/ 4077473 h 4972277"/>
              <a:gd name="connsiteX954" fmla="*/ 10512625 w 12746878"/>
              <a:gd name="connsiteY954" fmla="*/ 4075114 h 4972277"/>
              <a:gd name="connsiteX955" fmla="*/ 10510464 w 12746878"/>
              <a:gd name="connsiteY955" fmla="*/ 4073152 h 4972277"/>
              <a:gd name="connsiteX956" fmla="*/ 10508660 w 12746878"/>
              <a:gd name="connsiteY956" fmla="*/ 4062252 h 4972277"/>
              <a:gd name="connsiteX957" fmla="*/ 10516805 w 12746878"/>
              <a:gd name="connsiteY957" fmla="*/ 4067065 h 4972277"/>
              <a:gd name="connsiteX958" fmla="*/ 10507685 w 12746878"/>
              <a:gd name="connsiteY958" fmla="*/ 4056366 h 4972277"/>
              <a:gd name="connsiteX959" fmla="*/ 10499275 w 12746878"/>
              <a:gd name="connsiteY959" fmla="*/ 4005540 h 4972277"/>
              <a:gd name="connsiteX960" fmla="*/ 10496684 w 12746878"/>
              <a:gd name="connsiteY960" fmla="*/ 4026967 h 4972277"/>
              <a:gd name="connsiteX961" fmla="*/ 10494462 w 12746878"/>
              <a:gd name="connsiteY961" fmla="*/ 4040855 h 4972277"/>
              <a:gd name="connsiteX962" fmla="*/ 10477037 w 12746878"/>
              <a:gd name="connsiteY962" fmla="*/ 4021985 h 4972277"/>
              <a:gd name="connsiteX963" fmla="*/ 10488142 w 12746878"/>
              <a:gd name="connsiteY963" fmla="*/ 3935808 h 4972277"/>
              <a:gd name="connsiteX964" fmla="*/ 10485864 w 12746878"/>
              <a:gd name="connsiteY964" fmla="*/ 3921460 h 4972277"/>
              <a:gd name="connsiteX965" fmla="*/ 10473823 w 12746878"/>
              <a:gd name="connsiteY965" fmla="*/ 3821915 h 4972277"/>
              <a:gd name="connsiteX966" fmla="*/ 10470869 w 12746878"/>
              <a:gd name="connsiteY966" fmla="*/ 3802122 h 4972277"/>
              <a:gd name="connsiteX967" fmla="*/ 10463495 w 12746878"/>
              <a:gd name="connsiteY967" fmla="*/ 3744083 h 4972277"/>
              <a:gd name="connsiteX968" fmla="*/ 10463645 w 12746878"/>
              <a:gd name="connsiteY968" fmla="*/ 3744255 h 4972277"/>
              <a:gd name="connsiteX969" fmla="*/ 10516890 w 12746878"/>
              <a:gd name="connsiteY969" fmla="*/ 3803597 h 4972277"/>
              <a:gd name="connsiteX970" fmla="*/ 10557503 w 12746878"/>
              <a:gd name="connsiteY970" fmla="*/ 3848653 h 4972277"/>
              <a:gd name="connsiteX971" fmla="*/ 10530361 w 12746878"/>
              <a:gd name="connsiteY971" fmla="*/ 3825619 h 4972277"/>
              <a:gd name="connsiteX972" fmla="*/ 10467474 w 12746878"/>
              <a:gd name="connsiteY972" fmla="*/ 3759437 h 4972277"/>
              <a:gd name="connsiteX973" fmla="*/ 10465208 w 12746878"/>
              <a:gd name="connsiteY973" fmla="*/ 3757027 h 4972277"/>
              <a:gd name="connsiteX974" fmla="*/ 973860 w 12746878"/>
              <a:gd name="connsiteY974" fmla="*/ 3736018 h 4972277"/>
              <a:gd name="connsiteX975" fmla="*/ 977339 w 12746878"/>
              <a:gd name="connsiteY975" fmla="*/ 3738173 h 4972277"/>
              <a:gd name="connsiteX976" fmla="*/ 977833 w 12746878"/>
              <a:gd name="connsiteY976" fmla="*/ 3738481 h 4972277"/>
              <a:gd name="connsiteX977" fmla="*/ 984457 w 12746878"/>
              <a:gd name="connsiteY977" fmla="*/ 3742585 h 4972277"/>
              <a:gd name="connsiteX978" fmla="*/ 977339 w 12746878"/>
              <a:gd name="connsiteY978" fmla="*/ 3738173 h 4972277"/>
              <a:gd name="connsiteX979" fmla="*/ 974025 w 12746878"/>
              <a:gd name="connsiteY979" fmla="*/ 3736119 h 4972277"/>
              <a:gd name="connsiteX980" fmla="*/ 973860 w 12746878"/>
              <a:gd name="connsiteY980" fmla="*/ 3736018 h 4972277"/>
              <a:gd name="connsiteX981" fmla="*/ 2120114 w 12746878"/>
              <a:gd name="connsiteY981" fmla="*/ 3728184 h 4972277"/>
              <a:gd name="connsiteX982" fmla="*/ 2120114 w 12746878"/>
              <a:gd name="connsiteY982" fmla="*/ 3728450 h 4972277"/>
              <a:gd name="connsiteX983" fmla="*/ 2117409 w 12746878"/>
              <a:gd name="connsiteY983" fmla="*/ 3850739 h 4972277"/>
              <a:gd name="connsiteX984" fmla="*/ 2115320 w 12746878"/>
              <a:gd name="connsiteY984" fmla="*/ 3853266 h 4972277"/>
              <a:gd name="connsiteX985" fmla="*/ 2117661 w 12746878"/>
              <a:gd name="connsiteY985" fmla="*/ 3868345 h 4972277"/>
              <a:gd name="connsiteX986" fmla="*/ 2139738 w 12746878"/>
              <a:gd name="connsiteY986" fmla="*/ 3998073 h 4972277"/>
              <a:gd name="connsiteX987" fmla="*/ 2139895 w 12746878"/>
              <a:gd name="connsiteY987" fmla="*/ 3996863 h 4972277"/>
              <a:gd name="connsiteX988" fmla="*/ 2152357 w 12746878"/>
              <a:gd name="connsiteY988" fmla="*/ 3905155 h 4972277"/>
              <a:gd name="connsiteX989" fmla="*/ 2153431 w 12746878"/>
              <a:gd name="connsiteY989" fmla="*/ 3897958 h 4972277"/>
              <a:gd name="connsiteX990" fmla="*/ 2146745 w 12746878"/>
              <a:gd name="connsiteY990" fmla="*/ 3901480 h 4972277"/>
              <a:gd name="connsiteX991" fmla="*/ 2141593 w 12746878"/>
              <a:gd name="connsiteY991" fmla="*/ 3891281 h 4972277"/>
              <a:gd name="connsiteX992" fmla="*/ 2140225 w 12746878"/>
              <a:gd name="connsiteY992" fmla="*/ 3885223 h 4972277"/>
              <a:gd name="connsiteX993" fmla="*/ 2136648 w 12746878"/>
              <a:gd name="connsiteY993" fmla="*/ 3896659 h 4972277"/>
              <a:gd name="connsiteX994" fmla="*/ 2131690 w 12746878"/>
              <a:gd name="connsiteY994" fmla="*/ 3878455 h 4972277"/>
              <a:gd name="connsiteX995" fmla="*/ 2136584 w 12746878"/>
              <a:gd name="connsiteY995" fmla="*/ 3867990 h 4972277"/>
              <a:gd name="connsiteX996" fmla="*/ 2129106 w 12746878"/>
              <a:gd name="connsiteY996" fmla="*/ 3811918 h 4972277"/>
              <a:gd name="connsiteX997" fmla="*/ 2121174 w 12746878"/>
              <a:gd name="connsiteY997" fmla="*/ 3734107 h 4972277"/>
              <a:gd name="connsiteX998" fmla="*/ 4811673 w 12746878"/>
              <a:gd name="connsiteY998" fmla="*/ 3708051 h 4972277"/>
              <a:gd name="connsiteX999" fmla="*/ 4824666 w 12746878"/>
              <a:gd name="connsiteY999" fmla="*/ 3815877 h 4972277"/>
              <a:gd name="connsiteX1000" fmla="*/ 4838509 w 12746878"/>
              <a:gd name="connsiteY1000" fmla="*/ 3887341 h 4972277"/>
              <a:gd name="connsiteX1001" fmla="*/ 4818512 w 12746878"/>
              <a:gd name="connsiteY1001" fmla="*/ 3991107 h 4972277"/>
              <a:gd name="connsiteX1002" fmla="*/ 4804504 w 12746878"/>
              <a:gd name="connsiteY1002" fmla="*/ 4078315 h 4972277"/>
              <a:gd name="connsiteX1003" fmla="*/ 4804259 w 12746878"/>
              <a:gd name="connsiteY1003" fmla="*/ 4077174 h 4972277"/>
              <a:gd name="connsiteX1004" fmla="*/ 4799387 w 12746878"/>
              <a:gd name="connsiteY1004" fmla="*/ 4058724 h 4972277"/>
              <a:gd name="connsiteX1005" fmla="*/ 4797690 w 12746878"/>
              <a:gd name="connsiteY1005" fmla="*/ 4060174 h 4972277"/>
              <a:gd name="connsiteX1006" fmla="*/ 4805987 w 12746878"/>
              <a:gd name="connsiteY1006" fmla="*/ 3959640 h 4972277"/>
              <a:gd name="connsiteX1007" fmla="*/ 4806322 w 12746878"/>
              <a:gd name="connsiteY1007" fmla="*/ 3751664 h 4972277"/>
              <a:gd name="connsiteX1008" fmla="*/ 4998523 w 12746878"/>
              <a:gd name="connsiteY1008" fmla="*/ 3708049 h 4972277"/>
              <a:gd name="connsiteX1009" fmla="*/ 5003875 w 12746878"/>
              <a:gd name="connsiteY1009" fmla="*/ 3751663 h 4972277"/>
              <a:gd name="connsiteX1010" fmla="*/ 5004210 w 12746878"/>
              <a:gd name="connsiteY1010" fmla="*/ 3959636 h 4972277"/>
              <a:gd name="connsiteX1011" fmla="*/ 5012510 w 12746878"/>
              <a:gd name="connsiteY1011" fmla="*/ 4060173 h 4972277"/>
              <a:gd name="connsiteX1012" fmla="*/ 5010809 w 12746878"/>
              <a:gd name="connsiteY1012" fmla="*/ 4058721 h 4972277"/>
              <a:gd name="connsiteX1013" fmla="*/ 4998163 w 12746878"/>
              <a:gd name="connsiteY1013" fmla="*/ 4113625 h 4972277"/>
              <a:gd name="connsiteX1014" fmla="*/ 4993776 w 12746878"/>
              <a:gd name="connsiteY1014" fmla="*/ 4134191 h 4972277"/>
              <a:gd name="connsiteX1015" fmla="*/ 4989819 w 12746878"/>
              <a:gd name="connsiteY1015" fmla="*/ 4102737 h 4972277"/>
              <a:gd name="connsiteX1016" fmla="*/ 4973334 w 12746878"/>
              <a:gd name="connsiteY1016" fmla="*/ 3930820 h 4972277"/>
              <a:gd name="connsiteX1017" fmla="*/ 4980033 w 12746878"/>
              <a:gd name="connsiteY1017" fmla="*/ 3880553 h 4972277"/>
              <a:gd name="connsiteX1018" fmla="*/ 4991150 w 12746878"/>
              <a:gd name="connsiteY1018" fmla="*/ 3781559 h 4972277"/>
              <a:gd name="connsiteX1019" fmla="*/ 4989753 w 12746878"/>
              <a:gd name="connsiteY1019" fmla="*/ 3780825 h 4972277"/>
              <a:gd name="connsiteX1020" fmla="*/ 3551033 w 12746878"/>
              <a:gd name="connsiteY1020" fmla="*/ 3686622 h 4972277"/>
              <a:gd name="connsiteX1021" fmla="*/ 3538818 w 12746878"/>
              <a:gd name="connsiteY1021" fmla="*/ 3761733 h 4972277"/>
              <a:gd name="connsiteX1022" fmla="*/ 3543402 w 12746878"/>
              <a:gd name="connsiteY1022" fmla="*/ 3792152 h 4972277"/>
              <a:gd name="connsiteX1023" fmla="*/ 3566017 w 12746878"/>
              <a:gd name="connsiteY1023" fmla="*/ 3937949 h 4972277"/>
              <a:gd name="connsiteX1024" fmla="*/ 3577886 w 12746878"/>
              <a:gd name="connsiteY1024" fmla="*/ 4007699 h 4972277"/>
              <a:gd name="connsiteX1025" fmla="*/ 3584348 w 12746878"/>
              <a:gd name="connsiteY1025" fmla="*/ 3957199 h 4972277"/>
              <a:gd name="connsiteX1026" fmla="*/ 3586129 w 12746878"/>
              <a:gd name="connsiteY1026" fmla="*/ 3943938 h 4972277"/>
              <a:gd name="connsiteX1027" fmla="*/ 3585285 w 12746878"/>
              <a:gd name="connsiteY1027" fmla="*/ 3940184 h 4972277"/>
              <a:gd name="connsiteX1028" fmla="*/ 3567922 w 12746878"/>
              <a:gd name="connsiteY1028" fmla="*/ 3794718 h 4972277"/>
              <a:gd name="connsiteX1029" fmla="*/ 9328733 w 12746878"/>
              <a:gd name="connsiteY1029" fmla="*/ 3684906 h 4972277"/>
              <a:gd name="connsiteX1030" fmla="*/ 9329321 w 12746878"/>
              <a:gd name="connsiteY1030" fmla="*/ 3700028 h 4972277"/>
              <a:gd name="connsiteX1031" fmla="*/ 9327201 w 12746878"/>
              <a:gd name="connsiteY1031" fmla="*/ 3720278 h 4972277"/>
              <a:gd name="connsiteX1032" fmla="*/ 9323596 w 12746878"/>
              <a:gd name="connsiteY1032" fmla="*/ 3725132 h 4972277"/>
              <a:gd name="connsiteX1033" fmla="*/ 11078336 w 12746878"/>
              <a:gd name="connsiteY1033" fmla="*/ 3666416 h 4972277"/>
              <a:gd name="connsiteX1034" fmla="*/ 11079509 w 12746878"/>
              <a:gd name="connsiteY1034" fmla="*/ 3667144 h 4972277"/>
              <a:gd name="connsiteX1035" fmla="*/ 11088934 w 12746878"/>
              <a:gd name="connsiteY1035" fmla="*/ 3672985 h 4972277"/>
              <a:gd name="connsiteX1036" fmla="*/ 11082310 w 12746878"/>
              <a:gd name="connsiteY1036" fmla="*/ 3668879 h 4972277"/>
              <a:gd name="connsiteX1037" fmla="*/ 11079509 w 12746878"/>
              <a:gd name="connsiteY1037" fmla="*/ 3667144 h 4972277"/>
              <a:gd name="connsiteX1038" fmla="*/ 11078502 w 12746878"/>
              <a:gd name="connsiteY1038" fmla="*/ 3666518 h 4972277"/>
              <a:gd name="connsiteX1039" fmla="*/ 11078336 w 12746878"/>
              <a:gd name="connsiteY1039" fmla="*/ 3666416 h 4972277"/>
              <a:gd name="connsiteX1040" fmla="*/ 1787234 w 12746878"/>
              <a:gd name="connsiteY1040" fmla="*/ 3662435 h 4972277"/>
              <a:gd name="connsiteX1041" fmla="*/ 1796459 w 12746878"/>
              <a:gd name="connsiteY1041" fmla="*/ 3770222 h 4972277"/>
              <a:gd name="connsiteX1042" fmla="*/ 1797427 w 12746878"/>
              <a:gd name="connsiteY1042" fmla="*/ 3773880 h 4972277"/>
              <a:gd name="connsiteX1043" fmla="*/ 1803016 w 12746878"/>
              <a:gd name="connsiteY1043" fmla="*/ 3716472 h 4972277"/>
              <a:gd name="connsiteX1044" fmla="*/ 1796273 w 12746878"/>
              <a:gd name="connsiteY1044" fmla="*/ 3679519 h 4972277"/>
              <a:gd name="connsiteX1045" fmla="*/ 1787234 w 12746878"/>
              <a:gd name="connsiteY1045" fmla="*/ 3662435 h 4972277"/>
              <a:gd name="connsiteX1046" fmla="*/ 7516166 w 12746878"/>
              <a:gd name="connsiteY1046" fmla="*/ 3658492 h 4972277"/>
              <a:gd name="connsiteX1047" fmla="*/ 7514669 w 12746878"/>
              <a:gd name="connsiteY1047" fmla="*/ 3668901 h 4972277"/>
              <a:gd name="connsiteX1048" fmla="*/ 7513575 w 12746878"/>
              <a:gd name="connsiteY1048" fmla="*/ 3676677 h 4972277"/>
              <a:gd name="connsiteX1049" fmla="*/ 7513216 w 12746878"/>
              <a:gd name="connsiteY1049" fmla="*/ 3674497 h 4972277"/>
              <a:gd name="connsiteX1050" fmla="*/ 6172567 w 12746878"/>
              <a:gd name="connsiteY1050" fmla="*/ 3653153 h 4972277"/>
              <a:gd name="connsiteX1051" fmla="*/ 6173444 w 12746878"/>
              <a:gd name="connsiteY1051" fmla="*/ 3673797 h 4972277"/>
              <a:gd name="connsiteX1052" fmla="*/ 6165737 w 12746878"/>
              <a:gd name="connsiteY1052" fmla="*/ 3691207 h 4972277"/>
              <a:gd name="connsiteX1053" fmla="*/ 6166431 w 12746878"/>
              <a:gd name="connsiteY1053" fmla="*/ 3656611 h 4972277"/>
              <a:gd name="connsiteX1054" fmla="*/ 6172567 w 12746878"/>
              <a:gd name="connsiteY1054" fmla="*/ 3653153 h 4972277"/>
              <a:gd name="connsiteX1055" fmla="*/ 5298340 w 12746878"/>
              <a:gd name="connsiteY1055" fmla="*/ 3651788 h 4972277"/>
              <a:gd name="connsiteX1056" fmla="*/ 5302469 w 12746878"/>
              <a:gd name="connsiteY1056" fmla="*/ 3676390 h 4972277"/>
              <a:gd name="connsiteX1057" fmla="*/ 5309821 w 12746878"/>
              <a:gd name="connsiteY1057" fmla="*/ 3789883 h 4972277"/>
              <a:gd name="connsiteX1058" fmla="*/ 5309387 w 12746878"/>
              <a:gd name="connsiteY1058" fmla="*/ 3790465 h 4972277"/>
              <a:gd name="connsiteX1059" fmla="*/ 3657096 w 12746878"/>
              <a:gd name="connsiteY1059" fmla="*/ 3650921 h 4972277"/>
              <a:gd name="connsiteX1060" fmla="*/ 3650923 w 12746878"/>
              <a:gd name="connsiteY1060" fmla="*/ 3656278 h 4972277"/>
              <a:gd name="connsiteX1061" fmla="*/ 3645562 w 12746878"/>
              <a:gd name="connsiteY1061" fmla="*/ 3669603 h 4972277"/>
              <a:gd name="connsiteX1062" fmla="*/ 3646814 w 12746878"/>
              <a:gd name="connsiteY1062" fmla="*/ 3678680 h 4972277"/>
              <a:gd name="connsiteX1063" fmla="*/ 3644461 w 12746878"/>
              <a:gd name="connsiteY1063" fmla="*/ 3691209 h 4972277"/>
              <a:gd name="connsiteX1064" fmla="*/ 3641569 w 12746878"/>
              <a:gd name="connsiteY1064" fmla="*/ 3687680 h 4972277"/>
              <a:gd name="connsiteX1065" fmla="*/ 3637697 w 12746878"/>
              <a:gd name="connsiteY1065" fmla="*/ 3705722 h 4972277"/>
              <a:gd name="connsiteX1066" fmla="*/ 3649797 w 12746878"/>
              <a:gd name="connsiteY1066" fmla="*/ 3681780 h 4972277"/>
              <a:gd name="connsiteX1067" fmla="*/ 3610060 w 12746878"/>
              <a:gd name="connsiteY1067" fmla="*/ 3917870 h 4972277"/>
              <a:gd name="connsiteX1068" fmla="*/ 3605776 w 12746878"/>
              <a:gd name="connsiteY1068" fmla="*/ 3945278 h 4972277"/>
              <a:gd name="connsiteX1069" fmla="*/ 3606462 w 12746878"/>
              <a:gd name="connsiteY1069" fmla="*/ 3955336 h 4972277"/>
              <a:gd name="connsiteX1070" fmla="*/ 3603034 w 12746878"/>
              <a:gd name="connsiteY1070" fmla="*/ 3966906 h 4972277"/>
              <a:gd name="connsiteX1071" fmla="*/ 3602341 w 12746878"/>
              <a:gd name="connsiteY1071" fmla="*/ 3967268 h 4972277"/>
              <a:gd name="connsiteX1072" fmla="*/ 3587344 w 12746878"/>
              <a:gd name="connsiteY1072" fmla="*/ 4063274 h 4972277"/>
              <a:gd name="connsiteX1073" fmla="*/ 3592183 w 12746878"/>
              <a:gd name="connsiteY1073" fmla="*/ 4091705 h 4972277"/>
              <a:gd name="connsiteX1074" fmla="*/ 3594735 w 12746878"/>
              <a:gd name="connsiteY1074" fmla="*/ 4108892 h 4972277"/>
              <a:gd name="connsiteX1075" fmla="*/ 3598854 w 12746878"/>
              <a:gd name="connsiteY1075" fmla="*/ 4143869 h 4972277"/>
              <a:gd name="connsiteX1076" fmla="*/ 3639423 w 12746878"/>
              <a:gd name="connsiteY1076" fmla="*/ 3874657 h 4972277"/>
              <a:gd name="connsiteX1077" fmla="*/ 3657096 w 12746878"/>
              <a:gd name="connsiteY1077" fmla="*/ 3650921 h 4972277"/>
              <a:gd name="connsiteX1078" fmla="*/ 2106204 w 12746878"/>
              <a:gd name="connsiteY1078" fmla="*/ 3639601 h 4972277"/>
              <a:gd name="connsiteX1079" fmla="*/ 2105228 w 12746878"/>
              <a:gd name="connsiteY1079" fmla="*/ 3647857 h 4972277"/>
              <a:gd name="connsiteX1080" fmla="*/ 2095010 w 12746878"/>
              <a:gd name="connsiteY1080" fmla="*/ 3722312 h 4972277"/>
              <a:gd name="connsiteX1081" fmla="*/ 2095046 w 12746878"/>
              <a:gd name="connsiteY1081" fmla="*/ 3722549 h 4972277"/>
              <a:gd name="connsiteX1082" fmla="*/ 2095320 w 12746878"/>
              <a:gd name="connsiteY1082" fmla="*/ 3724310 h 4972277"/>
              <a:gd name="connsiteX1083" fmla="*/ 2101400 w 12746878"/>
              <a:gd name="connsiteY1083" fmla="*/ 3678250 h 4972277"/>
              <a:gd name="connsiteX1084" fmla="*/ 2106768 w 12746878"/>
              <a:gd name="connsiteY1084" fmla="*/ 3643208 h 4972277"/>
              <a:gd name="connsiteX1085" fmla="*/ 6446876 w 12746878"/>
              <a:gd name="connsiteY1085" fmla="*/ 3638447 h 4972277"/>
              <a:gd name="connsiteX1086" fmla="*/ 6452227 w 12746878"/>
              <a:gd name="connsiteY1086" fmla="*/ 3682061 h 4972277"/>
              <a:gd name="connsiteX1087" fmla="*/ 6452519 w 12746878"/>
              <a:gd name="connsiteY1087" fmla="*/ 3863771 h 4972277"/>
              <a:gd name="connsiteX1088" fmla="*/ 6450613 w 12746878"/>
              <a:gd name="connsiteY1088" fmla="*/ 3848429 h 4972277"/>
              <a:gd name="connsiteX1089" fmla="*/ 6442139 w 12746878"/>
              <a:gd name="connsiteY1089" fmla="*/ 3786122 h 4972277"/>
              <a:gd name="connsiteX1090" fmla="*/ 6438293 w 12746878"/>
              <a:gd name="connsiteY1090" fmla="*/ 3769373 h 4972277"/>
              <a:gd name="connsiteX1091" fmla="*/ 6440520 w 12746878"/>
              <a:gd name="connsiteY1091" fmla="*/ 3759030 h 4972277"/>
              <a:gd name="connsiteX1092" fmla="*/ 6439505 w 12746878"/>
              <a:gd name="connsiteY1092" fmla="*/ 3711955 h 4972277"/>
              <a:gd name="connsiteX1093" fmla="*/ 6438107 w 12746878"/>
              <a:gd name="connsiteY1093" fmla="*/ 3711219 h 4972277"/>
              <a:gd name="connsiteX1094" fmla="*/ 5068034 w 12746878"/>
              <a:gd name="connsiteY1094" fmla="*/ 3629662 h 4972277"/>
              <a:gd name="connsiteX1095" fmla="*/ 5082645 w 12746878"/>
              <a:gd name="connsiteY1095" fmla="*/ 3743052 h 4972277"/>
              <a:gd name="connsiteX1096" fmla="*/ 5080365 w 12746878"/>
              <a:gd name="connsiteY1096" fmla="*/ 3757398 h 4972277"/>
              <a:gd name="connsiteX1097" fmla="*/ 5068328 w 12746878"/>
              <a:gd name="connsiteY1097" fmla="*/ 3856943 h 4972277"/>
              <a:gd name="connsiteX1098" fmla="*/ 5047976 w 12746878"/>
              <a:gd name="connsiteY1098" fmla="*/ 3988664 h 4972277"/>
              <a:gd name="connsiteX1099" fmla="*/ 5042506 w 12746878"/>
              <a:gd name="connsiteY1099" fmla="*/ 3977618 h 4972277"/>
              <a:gd name="connsiteX1100" fmla="*/ 5040780 w 12746878"/>
              <a:gd name="connsiteY1100" fmla="*/ 3971866 h 4972277"/>
              <a:gd name="connsiteX1101" fmla="*/ 5042617 w 12746878"/>
              <a:gd name="connsiteY1101" fmla="*/ 3923828 h 4972277"/>
              <a:gd name="connsiteX1102" fmla="*/ 5064298 w 12746878"/>
              <a:gd name="connsiteY1102" fmla="*/ 3766115 h 4972277"/>
              <a:gd name="connsiteX1103" fmla="*/ 4742165 w 12746878"/>
              <a:gd name="connsiteY1103" fmla="*/ 3629661 h 4972277"/>
              <a:gd name="connsiteX1104" fmla="*/ 4745899 w 12746878"/>
              <a:gd name="connsiteY1104" fmla="*/ 3766115 h 4972277"/>
              <a:gd name="connsiteX1105" fmla="*/ 4767577 w 12746878"/>
              <a:gd name="connsiteY1105" fmla="*/ 3923828 h 4972277"/>
              <a:gd name="connsiteX1106" fmla="*/ 4769416 w 12746878"/>
              <a:gd name="connsiteY1106" fmla="*/ 3971864 h 4972277"/>
              <a:gd name="connsiteX1107" fmla="*/ 4767690 w 12746878"/>
              <a:gd name="connsiteY1107" fmla="*/ 3977618 h 4972277"/>
              <a:gd name="connsiteX1108" fmla="*/ 4762218 w 12746878"/>
              <a:gd name="connsiteY1108" fmla="*/ 3988664 h 4972277"/>
              <a:gd name="connsiteX1109" fmla="*/ 4741872 w 12746878"/>
              <a:gd name="connsiteY1109" fmla="*/ 3856943 h 4972277"/>
              <a:gd name="connsiteX1110" fmla="*/ 4729828 w 12746878"/>
              <a:gd name="connsiteY1110" fmla="*/ 3757397 h 4972277"/>
              <a:gd name="connsiteX1111" fmla="*/ 4727550 w 12746878"/>
              <a:gd name="connsiteY1111" fmla="*/ 3743051 h 4972277"/>
              <a:gd name="connsiteX1112" fmla="*/ 2127243 w 12746878"/>
              <a:gd name="connsiteY1112" fmla="*/ 3629345 h 4972277"/>
              <a:gd name="connsiteX1113" fmla="*/ 2123239 w 12746878"/>
              <a:gd name="connsiteY1113" fmla="*/ 3637172 h 4972277"/>
              <a:gd name="connsiteX1114" fmla="*/ 2122814 w 12746878"/>
              <a:gd name="connsiteY1114" fmla="*/ 3640121 h 4972277"/>
              <a:gd name="connsiteX1115" fmla="*/ 2124870 w 12746878"/>
              <a:gd name="connsiteY1115" fmla="*/ 3656196 h 4972277"/>
              <a:gd name="connsiteX1116" fmla="*/ 2143560 w 12746878"/>
              <a:gd name="connsiteY1116" fmla="*/ 3798307 h 4972277"/>
              <a:gd name="connsiteX1117" fmla="*/ 2144380 w 12746878"/>
              <a:gd name="connsiteY1117" fmla="*/ 3801149 h 4972277"/>
              <a:gd name="connsiteX1118" fmla="*/ 2144853 w 12746878"/>
              <a:gd name="connsiteY1118" fmla="*/ 3789987 h 4972277"/>
              <a:gd name="connsiteX1119" fmla="*/ 2150122 w 12746878"/>
              <a:gd name="connsiteY1119" fmla="*/ 3754790 h 4972277"/>
              <a:gd name="connsiteX1120" fmla="*/ 2141776 w 12746878"/>
              <a:gd name="connsiteY1120" fmla="*/ 3694096 h 4972277"/>
              <a:gd name="connsiteX1121" fmla="*/ 2136996 w 12746878"/>
              <a:gd name="connsiteY1121" fmla="*/ 3649215 h 4972277"/>
              <a:gd name="connsiteX1122" fmla="*/ 2127243 w 12746878"/>
              <a:gd name="connsiteY1122" fmla="*/ 3629345 h 4972277"/>
              <a:gd name="connsiteX1123" fmla="*/ 4968079 w 12746878"/>
              <a:gd name="connsiteY1123" fmla="*/ 3627720 h 4972277"/>
              <a:gd name="connsiteX1124" fmla="*/ 4974917 w 12746878"/>
              <a:gd name="connsiteY1124" fmla="*/ 3635132 h 4972277"/>
              <a:gd name="connsiteX1125" fmla="*/ 4968079 w 12746878"/>
              <a:gd name="connsiteY1125" fmla="*/ 3627720 h 4972277"/>
              <a:gd name="connsiteX1126" fmla="*/ 4842119 w 12746878"/>
              <a:gd name="connsiteY1126" fmla="*/ 3627719 h 4972277"/>
              <a:gd name="connsiteX1127" fmla="*/ 4835279 w 12746878"/>
              <a:gd name="connsiteY1127" fmla="*/ 3635134 h 4972277"/>
              <a:gd name="connsiteX1128" fmla="*/ 4842119 w 12746878"/>
              <a:gd name="connsiteY1128" fmla="*/ 3627719 h 4972277"/>
              <a:gd name="connsiteX1129" fmla="*/ 4179406 w 12746878"/>
              <a:gd name="connsiteY1129" fmla="*/ 3609326 h 4972277"/>
              <a:gd name="connsiteX1130" fmla="*/ 4178701 w 12746878"/>
              <a:gd name="connsiteY1130" fmla="*/ 3635606 h 4972277"/>
              <a:gd name="connsiteX1131" fmla="*/ 4179953 w 12746878"/>
              <a:gd name="connsiteY1131" fmla="*/ 3667281 h 4972277"/>
              <a:gd name="connsiteX1132" fmla="*/ 4183130 w 12746878"/>
              <a:gd name="connsiteY1132" fmla="*/ 3617008 h 4972277"/>
              <a:gd name="connsiteX1133" fmla="*/ 7859759 w 12746878"/>
              <a:gd name="connsiteY1133" fmla="*/ 3606422 h 4972277"/>
              <a:gd name="connsiteX1134" fmla="*/ 7859966 w 12746878"/>
              <a:gd name="connsiteY1134" fmla="*/ 3607690 h 4972277"/>
              <a:gd name="connsiteX1135" fmla="*/ 7868993 w 12746878"/>
              <a:gd name="connsiteY1135" fmla="*/ 3661496 h 4972277"/>
              <a:gd name="connsiteX1136" fmla="*/ 7866663 w 12746878"/>
              <a:gd name="connsiteY1136" fmla="*/ 3675413 h 4972277"/>
              <a:gd name="connsiteX1137" fmla="*/ 7860857 w 12746878"/>
              <a:gd name="connsiteY1137" fmla="*/ 3650820 h 4972277"/>
              <a:gd name="connsiteX1138" fmla="*/ 7857304 w 12746878"/>
              <a:gd name="connsiteY1138" fmla="*/ 3629910 h 4972277"/>
              <a:gd name="connsiteX1139" fmla="*/ 8715938 w 12746878"/>
              <a:gd name="connsiteY1139" fmla="*/ 3605943 h 4972277"/>
              <a:gd name="connsiteX1140" fmla="*/ 8705944 w 12746878"/>
              <a:gd name="connsiteY1140" fmla="*/ 3612350 h 4972277"/>
              <a:gd name="connsiteX1141" fmla="*/ 8715938 w 12746878"/>
              <a:gd name="connsiteY1141" fmla="*/ 3605943 h 4972277"/>
              <a:gd name="connsiteX1142" fmla="*/ 4837825 w 12746878"/>
              <a:gd name="connsiteY1142" fmla="*/ 3586762 h 4972277"/>
              <a:gd name="connsiteX1143" fmla="*/ 4830523 w 12746878"/>
              <a:gd name="connsiteY1143" fmla="*/ 3594442 h 4972277"/>
              <a:gd name="connsiteX1144" fmla="*/ 4837825 w 12746878"/>
              <a:gd name="connsiteY1144" fmla="*/ 3586762 h 4972277"/>
              <a:gd name="connsiteX1145" fmla="*/ 4972371 w 12746878"/>
              <a:gd name="connsiteY1145" fmla="*/ 3586761 h 4972277"/>
              <a:gd name="connsiteX1146" fmla="*/ 4975264 w 12746878"/>
              <a:gd name="connsiteY1146" fmla="*/ 3589803 h 4972277"/>
              <a:gd name="connsiteX1147" fmla="*/ 4975263 w 12746878"/>
              <a:gd name="connsiteY1147" fmla="*/ 3589802 h 4972277"/>
              <a:gd name="connsiteX1148" fmla="*/ 7620919 w 12746878"/>
              <a:gd name="connsiteY1148" fmla="*/ 3583549 h 4972277"/>
              <a:gd name="connsiteX1149" fmla="*/ 7621798 w 12746878"/>
              <a:gd name="connsiteY1149" fmla="*/ 3604196 h 4972277"/>
              <a:gd name="connsiteX1150" fmla="*/ 7614090 w 12746878"/>
              <a:gd name="connsiteY1150" fmla="*/ 3621603 h 4972277"/>
              <a:gd name="connsiteX1151" fmla="*/ 7614783 w 12746878"/>
              <a:gd name="connsiteY1151" fmla="*/ 3587007 h 4972277"/>
              <a:gd name="connsiteX1152" fmla="*/ 7620919 w 12746878"/>
              <a:gd name="connsiteY1152" fmla="*/ 3583549 h 4972277"/>
              <a:gd name="connsiteX1153" fmla="*/ 6746691 w 12746878"/>
              <a:gd name="connsiteY1153" fmla="*/ 3582175 h 4972277"/>
              <a:gd name="connsiteX1154" fmla="*/ 6750820 w 12746878"/>
              <a:gd name="connsiteY1154" fmla="*/ 3606787 h 4972277"/>
              <a:gd name="connsiteX1155" fmla="*/ 6758175 w 12746878"/>
              <a:gd name="connsiteY1155" fmla="*/ 3720281 h 4972277"/>
              <a:gd name="connsiteX1156" fmla="*/ 6757743 w 12746878"/>
              <a:gd name="connsiteY1156" fmla="*/ 3720859 h 4972277"/>
              <a:gd name="connsiteX1157" fmla="*/ 4386517 w 12746878"/>
              <a:gd name="connsiteY1157" fmla="*/ 3580789 h 4972277"/>
              <a:gd name="connsiteX1158" fmla="*/ 4387201 w 12746878"/>
              <a:gd name="connsiteY1158" fmla="*/ 3583574 h 4972277"/>
              <a:gd name="connsiteX1159" fmla="*/ 4390123 w 12746878"/>
              <a:gd name="connsiteY1159" fmla="*/ 3595465 h 4972277"/>
              <a:gd name="connsiteX1160" fmla="*/ 4387870 w 12746878"/>
              <a:gd name="connsiteY1160" fmla="*/ 3586293 h 4972277"/>
              <a:gd name="connsiteX1161" fmla="*/ 4387201 w 12746878"/>
              <a:gd name="connsiteY1161" fmla="*/ 3583574 h 4972277"/>
              <a:gd name="connsiteX1162" fmla="*/ 4386575 w 12746878"/>
              <a:gd name="connsiteY1162" fmla="*/ 3581020 h 4972277"/>
              <a:gd name="connsiteX1163" fmla="*/ 4386517 w 12746878"/>
              <a:gd name="connsiteY1163" fmla="*/ 3580789 h 4972277"/>
              <a:gd name="connsiteX1164" fmla="*/ 5423677 w 12746878"/>
              <a:gd name="connsiteY1164" fmla="*/ 3580789 h 4972277"/>
              <a:gd name="connsiteX1165" fmla="*/ 5420073 w 12746878"/>
              <a:gd name="connsiteY1165" fmla="*/ 3595463 h 4972277"/>
              <a:gd name="connsiteX1166" fmla="*/ 5423677 w 12746878"/>
              <a:gd name="connsiteY1166" fmla="*/ 3580789 h 4972277"/>
              <a:gd name="connsiteX1167" fmla="*/ 9554427 w 12746878"/>
              <a:gd name="connsiteY1167" fmla="*/ 3578310 h 4972277"/>
              <a:gd name="connsiteX1168" fmla="*/ 9548054 w 12746878"/>
              <a:gd name="connsiteY1168" fmla="*/ 3582590 h 4972277"/>
              <a:gd name="connsiteX1169" fmla="*/ 9547455 w 12746878"/>
              <a:gd name="connsiteY1169" fmla="*/ 3599049 h 4972277"/>
              <a:gd name="connsiteX1170" fmla="*/ 9555454 w 12746878"/>
              <a:gd name="connsiteY1170" fmla="*/ 3604413 h 4972277"/>
              <a:gd name="connsiteX1171" fmla="*/ 9558335 w 12746878"/>
              <a:gd name="connsiteY1171" fmla="*/ 3592013 h 4972277"/>
              <a:gd name="connsiteX1172" fmla="*/ 9557749 w 12746878"/>
              <a:gd name="connsiteY1172" fmla="*/ 3580864 h 4972277"/>
              <a:gd name="connsiteX1173" fmla="*/ 9554427 w 12746878"/>
              <a:gd name="connsiteY1173" fmla="*/ 3578310 h 4972277"/>
              <a:gd name="connsiteX1174" fmla="*/ 3464995 w 12746878"/>
              <a:gd name="connsiteY1174" fmla="*/ 3578196 h 4972277"/>
              <a:gd name="connsiteX1175" fmla="*/ 3464581 w 12746878"/>
              <a:gd name="connsiteY1175" fmla="*/ 3581073 h 4972277"/>
              <a:gd name="connsiteX1176" fmla="*/ 3459846 w 12746878"/>
              <a:gd name="connsiteY1176" fmla="*/ 3619156 h 4972277"/>
              <a:gd name="connsiteX1177" fmla="*/ 3459867 w 12746878"/>
              <a:gd name="connsiteY1177" fmla="*/ 3619867 h 4972277"/>
              <a:gd name="connsiteX1178" fmla="*/ 3461116 w 12746878"/>
              <a:gd name="connsiteY1178" fmla="*/ 3621435 h 4972277"/>
              <a:gd name="connsiteX1179" fmla="*/ 3470829 w 12746878"/>
              <a:gd name="connsiteY1179" fmla="*/ 3697233 h 4972277"/>
              <a:gd name="connsiteX1180" fmla="*/ 3471044 w 12746878"/>
              <a:gd name="connsiteY1180" fmla="*/ 3694668 h 4972277"/>
              <a:gd name="connsiteX1181" fmla="*/ 3474754 w 12746878"/>
              <a:gd name="connsiteY1181" fmla="*/ 3659565 h 4972277"/>
              <a:gd name="connsiteX1182" fmla="*/ 3467719 w 12746878"/>
              <a:gd name="connsiteY1182" fmla="*/ 3617699 h 4972277"/>
              <a:gd name="connsiteX1183" fmla="*/ 3472704 w 12746878"/>
              <a:gd name="connsiteY1183" fmla="*/ 3585352 h 4972277"/>
              <a:gd name="connsiteX1184" fmla="*/ 9335358 w 12746878"/>
              <a:gd name="connsiteY1184" fmla="*/ 3571958 h 4972277"/>
              <a:gd name="connsiteX1185" fmla="*/ 9338734 w 12746878"/>
              <a:gd name="connsiteY1185" fmla="*/ 3583659 h 4972277"/>
              <a:gd name="connsiteX1186" fmla="*/ 9337888 w 12746878"/>
              <a:gd name="connsiteY1186" fmla="*/ 3590381 h 4972277"/>
              <a:gd name="connsiteX1187" fmla="*/ 1874380 w 12746878"/>
              <a:gd name="connsiteY1187" fmla="*/ 3570672 h 4972277"/>
              <a:gd name="connsiteX1188" fmla="*/ 1874535 w 12746878"/>
              <a:gd name="connsiteY1188" fmla="*/ 3570773 h 4972277"/>
              <a:gd name="connsiteX1189" fmla="*/ 1877989 w 12746878"/>
              <a:gd name="connsiteY1189" fmla="*/ 3572988 h 4972277"/>
              <a:gd name="connsiteX1190" fmla="*/ 1877989 w 12746878"/>
              <a:gd name="connsiteY1190" fmla="*/ 3572986 h 4972277"/>
              <a:gd name="connsiteX1191" fmla="*/ 10530502 w 12746878"/>
              <a:gd name="connsiteY1191" fmla="*/ 3570671 h 4972277"/>
              <a:gd name="connsiteX1192" fmla="*/ 10530658 w 12746878"/>
              <a:gd name="connsiteY1192" fmla="*/ 3570773 h 4972277"/>
              <a:gd name="connsiteX1193" fmla="*/ 10534111 w 12746878"/>
              <a:gd name="connsiteY1193" fmla="*/ 3572990 h 4972277"/>
              <a:gd name="connsiteX1194" fmla="*/ 10534111 w 12746878"/>
              <a:gd name="connsiteY1194" fmla="*/ 3572988 h 4972277"/>
              <a:gd name="connsiteX1195" fmla="*/ 5364761 w 12746878"/>
              <a:gd name="connsiteY1195" fmla="*/ 3567771 h 4972277"/>
              <a:gd name="connsiteX1196" fmla="*/ 5367603 w 12746878"/>
              <a:gd name="connsiteY1196" fmla="*/ 3580632 h 4972277"/>
              <a:gd name="connsiteX1197" fmla="*/ 5380469 w 12746878"/>
              <a:gd name="connsiteY1197" fmla="*/ 3670101 h 4972277"/>
              <a:gd name="connsiteX1198" fmla="*/ 5362503 w 12746878"/>
              <a:gd name="connsiteY1198" fmla="*/ 3650876 h 4972277"/>
              <a:gd name="connsiteX1199" fmla="*/ 5357753 w 12746878"/>
              <a:gd name="connsiteY1199" fmla="*/ 3627009 h 4972277"/>
              <a:gd name="connsiteX1200" fmla="*/ 5360987 w 12746878"/>
              <a:gd name="connsiteY1200" fmla="*/ 3601675 h 4972277"/>
              <a:gd name="connsiteX1201" fmla="*/ 4445434 w 12746878"/>
              <a:gd name="connsiteY1201" fmla="*/ 3567770 h 4972277"/>
              <a:gd name="connsiteX1202" fmla="*/ 4449213 w 12746878"/>
              <a:gd name="connsiteY1202" fmla="*/ 3601675 h 4972277"/>
              <a:gd name="connsiteX1203" fmla="*/ 4452443 w 12746878"/>
              <a:gd name="connsiteY1203" fmla="*/ 3627008 h 4972277"/>
              <a:gd name="connsiteX1204" fmla="*/ 4447692 w 12746878"/>
              <a:gd name="connsiteY1204" fmla="*/ 3650875 h 4972277"/>
              <a:gd name="connsiteX1205" fmla="*/ 4429728 w 12746878"/>
              <a:gd name="connsiteY1205" fmla="*/ 3670099 h 4972277"/>
              <a:gd name="connsiteX1206" fmla="*/ 4442591 w 12746878"/>
              <a:gd name="connsiteY1206" fmla="*/ 3580631 h 4972277"/>
              <a:gd name="connsiteX1207" fmla="*/ 9473390 w 12746878"/>
              <a:gd name="connsiteY1207" fmla="*/ 3564277 h 4972277"/>
              <a:gd name="connsiteX1208" fmla="*/ 9477805 w 12746878"/>
              <a:gd name="connsiteY1208" fmla="*/ 3566127 h 4972277"/>
              <a:gd name="connsiteX1209" fmla="*/ 9477283 w 12746878"/>
              <a:gd name="connsiteY1209" fmla="*/ 3580417 h 4972277"/>
              <a:gd name="connsiteX1210" fmla="*/ 8702375 w 12746878"/>
              <a:gd name="connsiteY1210" fmla="*/ 3560611 h 4972277"/>
              <a:gd name="connsiteX1211" fmla="*/ 8705979 w 12746878"/>
              <a:gd name="connsiteY1211" fmla="*/ 3575287 h 4972277"/>
              <a:gd name="connsiteX1212" fmla="*/ 8702375 w 12746878"/>
              <a:gd name="connsiteY1212" fmla="*/ 3560611 h 4972277"/>
              <a:gd name="connsiteX1213" fmla="*/ 6190515 w 12746878"/>
              <a:gd name="connsiteY1213" fmla="*/ 3560062 h 4972277"/>
              <a:gd name="connsiteX1214" fmla="*/ 6193428 w 12746878"/>
              <a:gd name="connsiteY1214" fmla="*/ 3666359 h 4972277"/>
              <a:gd name="connsiteX1215" fmla="*/ 6192375 w 12746878"/>
              <a:gd name="connsiteY1215" fmla="*/ 3671290 h 4972277"/>
              <a:gd name="connsiteX1216" fmla="*/ 6187505 w 12746878"/>
              <a:gd name="connsiteY1216" fmla="*/ 3689740 h 4972277"/>
              <a:gd name="connsiteX1217" fmla="*/ 6185804 w 12746878"/>
              <a:gd name="connsiteY1217" fmla="*/ 3688289 h 4972277"/>
              <a:gd name="connsiteX1218" fmla="*/ 6194103 w 12746878"/>
              <a:gd name="connsiteY1218" fmla="*/ 3788825 h 4972277"/>
              <a:gd name="connsiteX1219" fmla="*/ 6194145 w 12746878"/>
              <a:gd name="connsiteY1219" fmla="*/ 3815072 h 4972277"/>
              <a:gd name="connsiteX1220" fmla="*/ 6192671 w 12746878"/>
              <a:gd name="connsiteY1220" fmla="*/ 3803208 h 4972277"/>
              <a:gd name="connsiteX1221" fmla="*/ 6190225 w 12746878"/>
              <a:gd name="connsiteY1221" fmla="*/ 3787340 h 4972277"/>
              <a:gd name="connsiteX1222" fmla="*/ 6178180 w 12746878"/>
              <a:gd name="connsiteY1222" fmla="*/ 3687795 h 4972277"/>
              <a:gd name="connsiteX1223" fmla="*/ 6175905 w 12746878"/>
              <a:gd name="connsiteY1223" fmla="*/ 3673449 h 4972277"/>
              <a:gd name="connsiteX1224" fmla="*/ 6416427 w 12746878"/>
              <a:gd name="connsiteY1224" fmla="*/ 3558116 h 4972277"/>
              <a:gd name="connsiteX1225" fmla="*/ 6423269 w 12746878"/>
              <a:gd name="connsiteY1225" fmla="*/ 3565530 h 4972277"/>
              <a:gd name="connsiteX1226" fmla="*/ 6416427 w 12746878"/>
              <a:gd name="connsiteY1226" fmla="*/ 3558116 h 4972277"/>
              <a:gd name="connsiteX1227" fmla="*/ 4182877 w 12746878"/>
              <a:gd name="connsiteY1227" fmla="*/ 3555941 h 4972277"/>
              <a:gd name="connsiteX1228" fmla="*/ 4181196 w 12746878"/>
              <a:gd name="connsiteY1228" fmla="*/ 3576367 h 4972277"/>
              <a:gd name="connsiteX1229" fmla="*/ 4181014 w 12746878"/>
              <a:gd name="connsiteY1229" fmla="*/ 3583764 h 4972277"/>
              <a:gd name="connsiteX1230" fmla="*/ 4181892 w 12746878"/>
              <a:gd name="connsiteY1230" fmla="*/ 3597682 h 4972277"/>
              <a:gd name="connsiteX1231" fmla="*/ 4183143 w 12746878"/>
              <a:gd name="connsiteY1231" fmla="*/ 3566004 h 4972277"/>
              <a:gd name="connsiteX1232" fmla="*/ 5627321 w 12746878"/>
              <a:gd name="connsiteY1232" fmla="*/ 3555937 h 4972277"/>
              <a:gd name="connsiteX1233" fmla="*/ 5627053 w 12746878"/>
              <a:gd name="connsiteY1233" fmla="*/ 3566004 h 4972277"/>
              <a:gd name="connsiteX1234" fmla="*/ 5628307 w 12746878"/>
              <a:gd name="connsiteY1234" fmla="*/ 3597679 h 4972277"/>
              <a:gd name="connsiteX1235" fmla="*/ 5629181 w 12746878"/>
              <a:gd name="connsiteY1235" fmla="*/ 3583763 h 4972277"/>
              <a:gd name="connsiteX1236" fmla="*/ 5629001 w 12746878"/>
              <a:gd name="connsiteY1236" fmla="*/ 3576359 h 4972277"/>
              <a:gd name="connsiteX1237" fmla="*/ 9471274 w 12746878"/>
              <a:gd name="connsiteY1237" fmla="*/ 3555499 h 4972277"/>
              <a:gd name="connsiteX1238" fmla="*/ 9473390 w 12746878"/>
              <a:gd name="connsiteY1238" fmla="*/ 3564277 h 4972277"/>
              <a:gd name="connsiteX1239" fmla="*/ 9470553 w 12746878"/>
              <a:gd name="connsiteY1239" fmla="*/ 3563088 h 4972277"/>
              <a:gd name="connsiteX1240" fmla="*/ 9471274 w 12746878"/>
              <a:gd name="connsiteY1240" fmla="*/ 3555499 h 4972277"/>
              <a:gd name="connsiteX1241" fmla="*/ 5462413 w 12746878"/>
              <a:gd name="connsiteY1241" fmla="*/ 3545336 h 4972277"/>
              <a:gd name="connsiteX1242" fmla="*/ 5467209 w 12746878"/>
              <a:gd name="connsiteY1242" fmla="*/ 3569213 h 4972277"/>
              <a:gd name="connsiteX1243" fmla="*/ 5457872 w 12746878"/>
              <a:gd name="connsiteY1243" fmla="*/ 3560759 h 4972277"/>
              <a:gd name="connsiteX1244" fmla="*/ 5457721 w 12746878"/>
              <a:gd name="connsiteY1244" fmla="*/ 3557349 h 4972277"/>
              <a:gd name="connsiteX1245" fmla="*/ 5456470 w 12746878"/>
              <a:gd name="connsiteY1245" fmla="*/ 3558154 h 4972277"/>
              <a:gd name="connsiteX1246" fmla="*/ 4347782 w 12746878"/>
              <a:gd name="connsiteY1246" fmla="*/ 3545335 h 4972277"/>
              <a:gd name="connsiteX1247" fmla="*/ 4353726 w 12746878"/>
              <a:gd name="connsiteY1247" fmla="*/ 3558151 h 4972277"/>
              <a:gd name="connsiteX1248" fmla="*/ 4352476 w 12746878"/>
              <a:gd name="connsiteY1248" fmla="*/ 3557346 h 4972277"/>
              <a:gd name="connsiteX1249" fmla="*/ 4352325 w 12746878"/>
              <a:gd name="connsiteY1249" fmla="*/ 3560759 h 4972277"/>
              <a:gd name="connsiteX1250" fmla="*/ 4342986 w 12746878"/>
              <a:gd name="connsiteY1250" fmla="*/ 3569212 h 4972277"/>
              <a:gd name="connsiteX1251" fmla="*/ 4347782 w 12746878"/>
              <a:gd name="connsiteY1251" fmla="*/ 3545335 h 4972277"/>
              <a:gd name="connsiteX1252" fmla="*/ 10221916 w 12746878"/>
              <a:gd name="connsiteY1252" fmla="*/ 3544667 h 4972277"/>
              <a:gd name="connsiteX1253" fmla="*/ 10217530 w 12746878"/>
              <a:gd name="connsiteY1253" fmla="*/ 3565233 h 4972277"/>
              <a:gd name="connsiteX1254" fmla="*/ 10204885 w 12746878"/>
              <a:gd name="connsiteY1254" fmla="*/ 3620137 h 4972277"/>
              <a:gd name="connsiteX1255" fmla="*/ 10203185 w 12746878"/>
              <a:gd name="connsiteY1255" fmla="*/ 3618685 h 4972277"/>
              <a:gd name="connsiteX1256" fmla="*/ 10211483 w 12746878"/>
              <a:gd name="connsiteY1256" fmla="*/ 3719221 h 4972277"/>
              <a:gd name="connsiteX1257" fmla="*/ 10211818 w 12746878"/>
              <a:gd name="connsiteY1257" fmla="*/ 3927194 h 4972277"/>
              <a:gd name="connsiteX1258" fmla="*/ 10217170 w 12746878"/>
              <a:gd name="connsiteY1258" fmla="*/ 3970811 h 4972277"/>
              <a:gd name="connsiteX1259" fmla="*/ 10230163 w 12746878"/>
              <a:gd name="connsiteY1259" fmla="*/ 3862981 h 4972277"/>
              <a:gd name="connsiteX1260" fmla="*/ 10245694 w 12746878"/>
              <a:gd name="connsiteY1260" fmla="*/ 3782795 h 4972277"/>
              <a:gd name="connsiteX1261" fmla="*/ 10225873 w 12746878"/>
              <a:gd name="connsiteY1261" fmla="*/ 3576122 h 4972277"/>
              <a:gd name="connsiteX1262" fmla="*/ 3528185 w 12746878"/>
              <a:gd name="connsiteY1262" fmla="*/ 3542001 h 4972277"/>
              <a:gd name="connsiteX1263" fmla="*/ 3517132 w 12746878"/>
              <a:gd name="connsiteY1263" fmla="*/ 3617839 h 4972277"/>
              <a:gd name="connsiteX1264" fmla="*/ 3535689 w 12746878"/>
              <a:gd name="connsiteY1264" fmla="*/ 3740964 h 4972277"/>
              <a:gd name="connsiteX1265" fmla="*/ 3540553 w 12746878"/>
              <a:gd name="connsiteY1265" fmla="*/ 3673675 h 4972277"/>
              <a:gd name="connsiteX1266" fmla="*/ 3544721 w 12746878"/>
              <a:gd name="connsiteY1266" fmla="*/ 3646215 h 4972277"/>
              <a:gd name="connsiteX1267" fmla="*/ 3531709 w 12746878"/>
              <a:gd name="connsiteY1267" fmla="*/ 3562932 h 4972277"/>
              <a:gd name="connsiteX1268" fmla="*/ 8080783 w 12746878"/>
              <a:gd name="connsiteY1268" fmla="*/ 3539597 h 4972277"/>
              <a:gd name="connsiteX1269" fmla="*/ 8073945 w 12746878"/>
              <a:gd name="connsiteY1269" fmla="*/ 3547012 h 4972277"/>
              <a:gd name="connsiteX1270" fmla="*/ 8080783 w 12746878"/>
              <a:gd name="connsiteY1270" fmla="*/ 3539597 h 4972277"/>
              <a:gd name="connsiteX1271" fmla="*/ 4182266 w 12746878"/>
              <a:gd name="connsiteY1271" fmla="*/ 3533200 h 4972277"/>
              <a:gd name="connsiteX1272" fmla="*/ 4182114 w 12746878"/>
              <a:gd name="connsiteY1272" fmla="*/ 3539219 h 4972277"/>
              <a:gd name="connsiteX1273" fmla="*/ 4182426 w 12746878"/>
              <a:gd name="connsiteY1273" fmla="*/ 3539341 h 4972277"/>
              <a:gd name="connsiteX1274" fmla="*/ 5627934 w 12746878"/>
              <a:gd name="connsiteY1274" fmla="*/ 3533197 h 4972277"/>
              <a:gd name="connsiteX1275" fmla="*/ 5627769 w 12746878"/>
              <a:gd name="connsiteY1275" fmla="*/ 3539343 h 4972277"/>
              <a:gd name="connsiteX1276" fmla="*/ 5628083 w 12746878"/>
              <a:gd name="connsiteY1276" fmla="*/ 3539219 h 4972277"/>
              <a:gd name="connsiteX1277" fmla="*/ 5455214 w 12746878"/>
              <a:gd name="connsiteY1277" fmla="*/ 3532615 h 4972277"/>
              <a:gd name="connsiteX1278" fmla="*/ 5462413 w 12746878"/>
              <a:gd name="connsiteY1278" fmla="*/ 3545336 h 4972277"/>
              <a:gd name="connsiteX1279" fmla="*/ 5454987 w 12746878"/>
              <a:gd name="connsiteY1279" fmla="*/ 3537991 h 4972277"/>
              <a:gd name="connsiteX1280" fmla="*/ 5455214 w 12746878"/>
              <a:gd name="connsiteY1280" fmla="*/ 3532615 h 4972277"/>
              <a:gd name="connsiteX1281" fmla="*/ 4354982 w 12746878"/>
              <a:gd name="connsiteY1281" fmla="*/ 3532615 h 4972277"/>
              <a:gd name="connsiteX1282" fmla="*/ 4355212 w 12746878"/>
              <a:gd name="connsiteY1282" fmla="*/ 3537992 h 4972277"/>
              <a:gd name="connsiteX1283" fmla="*/ 4347782 w 12746878"/>
              <a:gd name="connsiteY1283" fmla="*/ 3545335 h 4972277"/>
              <a:gd name="connsiteX1284" fmla="*/ 4354982 w 12746878"/>
              <a:gd name="connsiteY1284" fmla="*/ 3532615 h 4972277"/>
              <a:gd name="connsiteX1285" fmla="*/ 6675033 w 12746878"/>
              <a:gd name="connsiteY1285" fmla="*/ 3514458 h 4972277"/>
              <a:gd name="connsiteX1286" fmla="*/ 6668450 w 12746878"/>
              <a:gd name="connsiteY1286" fmla="*/ 3522319 h 4972277"/>
              <a:gd name="connsiteX1287" fmla="*/ 6675033 w 12746878"/>
              <a:gd name="connsiteY1287" fmla="*/ 3514458 h 4972277"/>
              <a:gd name="connsiteX1288" fmla="*/ 3631873 w 12746878"/>
              <a:gd name="connsiteY1288" fmla="*/ 3513784 h 4972277"/>
              <a:gd name="connsiteX1289" fmla="*/ 3630172 w 12746878"/>
              <a:gd name="connsiteY1289" fmla="*/ 3521849 h 4972277"/>
              <a:gd name="connsiteX1290" fmla="*/ 3624245 w 12746878"/>
              <a:gd name="connsiteY1290" fmla="*/ 3575465 h 4972277"/>
              <a:gd name="connsiteX1291" fmla="*/ 3623336 w 12746878"/>
              <a:gd name="connsiteY1291" fmla="*/ 3588427 h 4972277"/>
              <a:gd name="connsiteX1292" fmla="*/ 3629905 w 12746878"/>
              <a:gd name="connsiteY1292" fmla="*/ 3639395 h 4972277"/>
              <a:gd name="connsiteX1293" fmla="*/ 3631824 w 12746878"/>
              <a:gd name="connsiteY1293" fmla="*/ 3626961 h 4972277"/>
              <a:gd name="connsiteX1294" fmla="*/ 3637116 w 12746878"/>
              <a:gd name="connsiteY1294" fmla="*/ 3590274 h 4972277"/>
              <a:gd name="connsiteX1295" fmla="*/ 3640159 w 12746878"/>
              <a:gd name="connsiteY1295" fmla="*/ 3565547 h 4972277"/>
              <a:gd name="connsiteX1296" fmla="*/ 6872031 w 12746878"/>
              <a:gd name="connsiteY1296" fmla="*/ 3511188 h 4972277"/>
              <a:gd name="connsiteX1297" fmla="*/ 6868427 w 12746878"/>
              <a:gd name="connsiteY1297" fmla="*/ 3525861 h 4972277"/>
              <a:gd name="connsiteX1298" fmla="*/ 6872031 w 12746878"/>
              <a:gd name="connsiteY1298" fmla="*/ 3511188 h 4972277"/>
              <a:gd name="connsiteX1299" fmla="*/ 11002033 w 12746878"/>
              <a:gd name="connsiteY1299" fmla="*/ 3509212 h 4972277"/>
              <a:gd name="connsiteX1300" fmla="*/ 10996408 w 12746878"/>
              <a:gd name="connsiteY1300" fmla="*/ 3512986 h 4972277"/>
              <a:gd name="connsiteX1301" fmla="*/ 10995809 w 12746878"/>
              <a:gd name="connsiteY1301" fmla="*/ 3529447 h 4972277"/>
              <a:gd name="connsiteX1302" fmla="*/ 10997000 w 12746878"/>
              <a:gd name="connsiteY1302" fmla="*/ 3532845 h 4972277"/>
              <a:gd name="connsiteX1303" fmla="*/ 10998403 w 12746878"/>
              <a:gd name="connsiteY1303" fmla="*/ 3531099 h 4972277"/>
              <a:gd name="connsiteX1304" fmla="*/ 2345910 w 12746878"/>
              <a:gd name="connsiteY1304" fmla="*/ 3509211 h 4972277"/>
              <a:gd name="connsiteX1305" fmla="*/ 2340285 w 12746878"/>
              <a:gd name="connsiteY1305" fmla="*/ 3512986 h 4972277"/>
              <a:gd name="connsiteX1306" fmla="*/ 2339688 w 12746878"/>
              <a:gd name="connsiteY1306" fmla="*/ 3529447 h 4972277"/>
              <a:gd name="connsiteX1307" fmla="*/ 2340879 w 12746878"/>
              <a:gd name="connsiteY1307" fmla="*/ 3532845 h 4972277"/>
              <a:gd name="connsiteX1308" fmla="*/ 2342282 w 12746878"/>
              <a:gd name="connsiteY1308" fmla="*/ 3531098 h 4972277"/>
              <a:gd name="connsiteX1309" fmla="*/ 6182385 w 12746878"/>
              <a:gd name="connsiteY1309" fmla="*/ 3507460 h 4972277"/>
              <a:gd name="connsiteX1310" fmla="*/ 6188715 w 12746878"/>
              <a:gd name="connsiteY1310" fmla="*/ 3522262 h 4972277"/>
              <a:gd name="connsiteX1311" fmla="*/ 6182385 w 12746878"/>
              <a:gd name="connsiteY1311" fmla="*/ 3507460 h 4972277"/>
              <a:gd name="connsiteX1312" fmla="*/ 7846177 w 12746878"/>
              <a:gd name="connsiteY1312" fmla="*/ 3503365 h 4972277"/>
              <a:gd name="connsiteX1313" fmla="*/ 7850917 w 12746878"/>
              <a:gd name="connsiteY1313" fmla="*/ 3545670 h 4972277"/>
              <a:gd name="connsiteX1314" fmla="*/ 7848649 w 12746878"/>
              <a:gd name="connsiteY1314" fmla="*/ 3560176 h 4972277"/>
              <a:gd name="connsiteX1315" fmla="*/ 7804975 w 12746878"/>
              <a:gd name="connsiteY1315" fmla="*/ 3808035 h 4972277"/>
              <a:gd name="connsiteX1316" fmla="*/ 7844739 w 12746878"/>
              <a:gd name="connsiteY1316" fmla="*/ 3517025 h 4972277"/>
              <a:gd name="connsiteX1317" fmla="*/ 3322738 w 12746878"/>
              <a:gd name="connsiteY1317" fmla="*/ 3501072 h 4972277"/>
              <a:gd name="connsiteX1318" fmla="*/ 3332730 w 12746878"/>
              <a:gd name="connsiteY1318" fmla="*/ 3507480 h 4972277"/>
              <a:gd name="connsiteX1319" fmla="*/ 3322738 w 12746878"/>
              <a:gd name="connsiteY1319" fmla="*/ 3501072 h 4972277"/>
              <a:gd name="connsiteX1320" fmla="*/ 11978856 w 12746878"/>
              <a:gd name="connsiteY1320" fmla="*/ 3501071 h 4972277"/>
              <a:gd name="connsiteX1321" fmla="*/ 11988850 w 12746878"/>
              <a:gd name="connsiteY1321" fmla="*/ 3507479 h 4972277"/>
              <a:gd name="connsiteX1322" fmla="*/ 11999450 w 12746878"/>
              <a:gd name="connsiteY1322" fmla="*/ 3514049 h 4972277"/>
              <a:gd name="connsiteX1323" fmla="*/ 11988850 w 12746878"/>
              <a:gd name="connsiteY1323" fmla="*/ 3507479 h 4972277"/>
              <a:gd name="connsiteX1324" fmla="*/ 11978856 w 12746878"/>
              <a:gd name="connsiteY1324" fmla="*/ 3501071 h 4972277"/>
              <a:gd name="connsiteX1325" fmla="*/ 4605331 w 12746878"/>
              <a:gd name="connsiteY1325" fmla="*/ 3488639 h 4972277"/>
              <a:gd name="connsiteX1326" fmla="*/ 4615501 w 12746878"/>
              <a:gd name="connsiteY1326" fmla="*/ 3493752 h 4972277"/>
              <a:gd name="connsiteX1327" fmla="*/ 4600889 w 12746878"/>
              <a:gd name="connsiteY1327" fmla="*/ 3506726 h 4972277"/>
              <a:gd name="connsiteX1328" fmla="*/ 4605331 w 12746878"/>
              <a:gd name="connsiteY1328" fmla="*/ 3488639 h 4972277"/>
              <a:gd name="connsiteX1329" fmla="*/ 5204865 w 12746878"/>
              <a:gd name="connsiteY1329" fmla="*/ 3488638 h 4972277"/>
              <a:gd name="connsiteX1330" fmla="*/ 5209306 w 12746878"/>
              <a:gd name="connsiteY1330" fmla="*/ 3506727 h 4972277"/>
              <a:gd name="connsiteX1331" fmla="*/ 5194695 w 12746878"/>
              <a:gd name="connsiteY1331" fmla="*/ 3493751 h 4972277"/>
              <a:gd name="connsiteX1332" fmla="*/ 5204865 w 12746878"/>
              <a:gd name="connsiteY1332" fmla="*/ 3488638 h 4972277"/>
              <a:gd name="connsiteX1333" fmla="*/ 5554755 w 12746878"/>
              <a:gd name="connsiteY1333" fmla="*/ 3487379 h 4972277"/>
              <a:gd name="connsiteX1334" fmla="*/ 5551153 w 12746878"/>
              <a:gd name="connsiteY1334" fmla="*/ 3502053 h 4972277"/>
              <a:gd name="connsiteX1335" fmla="*/ 5554755 w 12746878"/>
              <a:gd name="connsiteY1335" fmla="*/ 3487379 h 4972277"/>
              <a:gd name="connsiteX1336" fmla="*/ 6670947 w 12746878"/>
              <a:gd name="connsiteY1336" fmla="*/ 3481851 h 4972277"/>
              <a:gd name="connsiteX1337" fmla="*/ 6675033 w 12746878"/>
              <a:gd name="connsiteY1337" fmla="*/ 3514458 h 4972277"/>
              <a:gd name="connsiteX1338" fmla="*/ 6670125 w 12746878"/>
              <a:gd name="connsiteY1338" fmla="*/ 3488526 h 4972277"/>
              <a:gd name="connsiteX1339" fmla="*/ 9601720 w 12746878"/>
              <a:gd name="connsiteY1339" fmla="*/ 3480992 h 4972277"/>
              <a:gd name="connsiteX1340" fmla="*/ 9603853 w 12746878"/>
              <a:gd name="connsiteY1340" fmla="*/ 3484013 h 4972277"/>
              <a:gd name="connsiteX1341" fmla="*/ 9596506 w 12746878"/>
              <a:gd name="connsiteY1341" fmla="*/ 3518035 h 4972277"/>
              <a:gd name="connsiteX1342" fmla="*/ 9598347 w 12746878"/>
              <a:gd name="connsiteY1342" fmla="*/ 3505419 h 4972277"/>
              <a:gd name="connsiteX1343" fmla="*/ 9599638 w 12746878"/>
              <a:gd name="connsiteY1343" fmla="*/ 3494006 h 4972277"/>
              <a:gd name="connsiteX1344" fmla="*/ 4184411 w 12746878"/>
              <a:gd name="connsiteY1344" fmla="*/ 3471206 h 4972277"/>
              <a:gd name="connsiteX1345" fmla="*/ 4184155 w 12746878"/>
              <a:gd name="connsiteY1345" fmla="*/ 3473602 h 4972277"/>
              <a:gd name="connsiteX1346" fmla="*/ 4184709 w 12746878"/>
              <a:gd name="connsiteY1346" fmla="*/ 3474312 h 4972277"/>
              <a:gd name="connsiteX1347" fmla="*/ 4188398 w 12746878"/>
              <a:gd name="connsiteY1347" fmla="*/ 3527894 h 4972277"/>
              <a:gd name="connsiteX1348" fmla="*/ 4189326 w 12746878"/>
              <a:gd name="connsiteY1348" fmla="*/ 3511226 h 4972277"/>
              <a:gd name="connsiteX1349" fmla="*/ 4190962 w 12746878"/>
              <a:gd name="connsiteY1349" fmla="*/ 3478281 h 4972277"/>
              <a:gd name="connsiteX1350" fmla="*/ 4184709 w 12746878"/>
              <a:gd name="connsiteY1350" fmla="*/ 3474312 h 4972277"/>
              <a:gd name="connsiteX1351" fmla="*/ 5625785 w 12746878"/>
              <a:gd name="connsiteY1351" fmla="*/ 3471203 h 4972277"/>
              <a:gd name="connsiteX1352" fmla="*/ 5625485 w 12746878"/>
              <a:gd name="connsiteY1352" fmla="*/ 3474311 h 4972277"/>
              <a:gd name="connsiteX1353" fmla="*/ 5619237 w 12746878"/>
              <a:gd name="connsiteY1353" fmla="*/ 3478280 h 4972277"/>
              <a:gd name="connsiteX1354" fmla="*/ 5620871 w 12746878"/>
              <a:gd name="connsiteY1354" fmla="*/ 3511225 h 4972277"/>
              <a:gd name="connsiteX1355" fmla="*/ 5621799 w 12746878"/>
              <a:gd name="connsiteY1355" fmla="*/ 3527890 h 4972277"/>
              <a:gd name="connsiteX1356" fmla="*/ 5625485 w 12746878"/>
              <a:gd name="connsiteY1356" fmla="*/ 3474311 h 4972277"/>
              <a:gd name="connsiteX1357" fmla="*/ 5626043 w 12746878"/>
              <a:gd name="connsiteY1357" fmla="*/ 3473598 h 4972277"/>
              <a:gd name="connsiteX1358" fmla="*/ 6632430 w 12746878"/>
              <a:gd name="connsiteY1358" fmla="*/ 3469996 h 4972277"/>
              <a:gd name="connsiteX1359" fmla="*/ 6625592 w 12746878"/>
              <a:gd name="connsiteY1359" fmla="*/ 3477410 h 4972277"/>
              <a:gd name="connsiteX1360" fmla="*/ 6632430 w 12746878"/>
              <a:gd name="connsiteY1360" fmla="*/ 3469996 h 4972277"/>
              <a:gd name="connsiteX1361" fmla="*/ 3750788 w 12746878"/>
              <a:gd name="connsiteY1361" fmla="*/ 3460047 h 4972277"/>
              <a:gd name="connsiteX1362" fmla="*/ 3746966 w 12746878"/>
              <a:gd name="connsiteY1362" fmla="*/ 3462870 h 4972277"/>
              <a:gd name="connsiteX1363" fmla="*/ 3747195 w 12746878"/>
              <a:gd name="connsiteY1363" fmla="*/ 3500501 h 4972277"/>
              <a:gd name="connsiteX1364" fmla="*/ 3750433 w 12746878"/>
              <a:gd name="connsiteY1364" fmla="*/ 3517118 h 4972277"/>
              <a:gd name="connsiteX1365" fmla="*/ 3753959 w 12746878"/>
              <a:gd name="connsiteY1365" fmla="*/ 3497420 h 4972277"/>
              <a:gd name="connsiteX1366" fmla="*/ 3755464 w 12746878"/>
              <a:gd name="connsiteY1366" fmla="*/ 3494307 h 4972277"/>
              <a:gd name="connsiteX1367" fmla="*/ 3756481 w 12746878"/>
              <a:gd name="connsiteY1367" fmla="*/ 3481297 h 4972277"/>
              <a:gd name="connsiteX1368" fmla="*/ 3755934 w 12746878"/>
              <a:gd name="connsiteY1368" fmla="*/ 3475186 h 4972277"/>
              <a:gd name="connsiteX1369" fmla="*/ 3755829 w 12746878"/>
              <a:gd name="connsiteY1369" fmla="*/ 3476786 h 4972277"/>
              <a:gd name="connsiteX1370" fmla="*/ 3755639 w 12746878"/>
              <a:gd name="connsiteY1370" fmla="*/ 3471943 h 4972277"/>
              <a:gd name="connsiteX1371" fmla="*/ 3755107 w 12746878"/>
              <a:gd name="connsiteY1371" fmla="*/ 3466052 h 4972277"/>
              <a:gd name="connsiteX1372" fmla="*/ 3750788 w 12746878"/>
              <a:gd name="connsiteY1372" fmla="*/ 3460047 h 4972277"/>
              <a:gd name="connsiteX1373" fmla="*/ 7875306 w 12746878"/>
              <a:gd name="connsiteY1373" fmla="*/ 3457654 h 4972277"/>
              <a:gd name="connsiteX1374" fmla="*/ 7879191 w 12746878"/>
              <a:gd name="connsiteY1374" fmla="*/ 3475287 h 4972277"/>
              <a:gd name="connsiteX1375" fmla="*/ 7890379 w 12746878"/>
              <a:gd name="connsiteY1375" fmla="*/ 3514057 h 4972277"/>
              <a:gd name="connsiteX1376" fmla="*/ 7880399 w 12746878"/>
              <a:gd name="connsiteY1376" fmla="*/ 3593347 h 4972277"/>
              <a:gd name="connsiteX1377" fmla="*/ 7880391 w 12746878"/>
              <a:gd name="connsiteY1377" fmla="*/ 3593404 h 4972277"/>
              <a:gd name="connsiteX1378" fmla="*/ 7869447 w 12746878"/>
              <a:gd name="connsiteY1378" fmla="*/ 3513716 h 4972277"/>
              <a:gd name="connsiteX1379" fmla="*/ 8127549 w 12746878"/>
              <a:gd name="connsiteY1379" fmla="*/ 3452749 h 4972277"/>
              <a:gd name="connsiteX1380" fmla="*/ 8133741 w 12746878"/>
              <a:gd name="connsiteY1380" fmla="*/ 3456719 h 4972277"/>
              <a:gd name="connsiteX1381" fmla="*/ 8129993 w 12746878"/>
              <a:gd name="connsiteY1381" fmla="*/ 3454316 h 4972277"/>
              <a:gd name="connsiteX1382" fmla="*/ 8944866 w 12746878"/>
              <a:gd name="connsiteY1382" fmla="*/ 3451212 h 4972277"/>
              <a:gd name="connsiteX1383" fmla="*/ 8946942 w 12746878"/>
              <a:gd name="connsiteY1383" fmla="*/ 3453462 h 4972277"/>
              <a:gd name="connsiteX1384" fmla="*/ 8942998 w 12746878"/>
              <a:gd name="connsiteY1384" fmla="*/ 3471439 h 4972277"/>
              <a:gd name="connsiteX1385" fmla="*/ 2132911 w 12746878"/>
              <a:gd name="connsiteY1385" fmla="*/ 3450801 h 4972277"/>
              <a:gd name="connsiteX1386" fmla="*/ 2129191 w 12746878"/>
              <a:gd name="connsiteY1386" fmla="*/ 3467506 h 4972277"/>
              <a:gd name="connsiteX1387" fmla="*/ 2120522 w 12746878"/>
              <a:gd name="connsiteY1387" fmla="*/ 3518759 h 4972277"/>
              <a:gd name="connsiteX1388" fmla="*/ 2114158 w 12746878"/>
              <a:gd name="connsiteY1388" fmla="*/ 3572464 h 4972277"/>
              <a:gd name="connsiteX1389" fmla="*/ 2115728 w 12746878"/>
              <a:gd name="connsiteY1389" fmla="*/ 3584718 h 4972277"/>
              <a:gd name="connsiteX1390" fmla="*/ 2130678 w 12746878"/>
              <a:gd name="connsiteY1390" fmla="*/ 3487100 h 4972277"/>
              <a:gd name="connsiteX1391" fmla="*/ 5554721 w 12746878"/>
              <a:gd name="connsiteY1391" fmla="*/ 3450312 h 4972277"/>
              <a:gd name="connsiteX1392" fmla="*/ 5564716 w 12746878"/>
              <a:gd name="connsiteY1392" fmla="*/ 3456721 h 4972277"/>
              <a:gd name="connsiteX1393" fmla="*/ 5554721 w 12746878"/>
              <a:gd name="connsiteY1393" fmla="*/ 3450312 h 4972277"/>
              <a:gd name="connsiteX1394" fmla="*/ 10804275 w 12746878"/>
              <a:gd name="connsiteY1394" fmla="*/ 3442208 h 4972277"/>
              <a:gd name="connsiteX1395" fmla="*/ 10797892 w 12746878"/>
              <a:gd name="connsiteY1395" fmla="*/ 3495597 h 4972277"/>
              <a:gd name="connsiteX1396" fmla="*/ 10798174 w 12746878"/>
              <a:gd name="connsiteY1396" fmla="*/ 3494204 h 4972277"/>
              <a:gd name="connsiteX1397" fmla="*/ 10804367 w 12746878"/>
              <a:gd name="connsiteY1397" fmla="*/ 3450212 h 4972277"/>
              <a:gd name="connsiteX1398" fmla="*/ 2148152 w 12746878"/>
              <a:gd name="connsiteY1398" fmla="*/ 3442207 h 4972277"/>
              <a:gd name="connsiteX1399" fmla="*/ 2141770 w 12746878"/>
              <a:gd name="connsiteY1399" fmla="*/ 3495596 h 4972277"/>
              <a:gd name="connsiteX1400" fmla="*/ 2142051 w 12746878"/>
              <a:gd name="connsiteY1400" fmla="*/ 3494203 h 4972277"/>
              <a:gd name="connsiteX1401" fmla="*/ 2148245 w 12746878"/>
              <a:gd name="connsiteY1401" fmla="*/ 3450210 h 4972277"/>
              <a:gd name="connsiteX1402" fmla="*/ 7630739 w 12746878"/>
              <a:gd name="connsiteY1402" fmla="*/ 3437857 h 4972277"/>
              <a:gd name="connsiteX1403" fmla="*/ 7637068 w 12746878"/>
              <a:gd name="connsiteY1403" fmla="*/ 3452660 h 4972277"/>
              <a:gd name="connsiteX1404" fmla="*/ 7630739 w 12746878"/>
              <a:gd name="connsiteY1404" fmla="*/ 3437857 h 4972277"/>
              <a:gd name="connsiteX1405" fmla="*/ 6258821 w 12746878"/>
              <a:gd name="connsiteY1405" fmla="*/ 3431781 h 4972277"/>
              <a:gd name="connsiteX1406" fmla="*/ 6260176 w 12746878"/>
              <a:gd name="connsiteY1406" fmla="*/ 3450566 h 4972277"/>
              <a:gd name="connsiteX1407" fmla="*/ 6253429 w 12746878"/>
              <a:gd name="connsiteY1407" fmla="*/ 3472119 h 4972277"/>
              <a:gd name="connsiteX1408" fmla="*/ 6258821 w 12746878"/>
              <a:gd name="connsiteY1408" fmla="*/ 3431781 h 4972277"/>
              <a:gd name="connsiteX1409" fmla="*/ 3551372 w 12746878"/>
              <a:gd name="connsiteY1409" fmla="*/ 3431781 h 4972277"/>
              <a:gd name="connsiteX1410" fmla="*/ 3556770 w 12746878"/>
              <a:gd name="connsiteY1410" fmla="*/ 3472120 h 4972277"/>
              <a:gd name="connsiteX1411" fmla="*/ 3550022 w 12746878"/>
              <a:gd name="connsiteY1411" fmla="*/ 3450569 h 4972277"/>
              <a:gd name="connsiteX1412" fmla="*/ 3551372 w 12746878"/>
              <a:gd name="connsiteY1412" fmla="*/ 3431781 h 4972277"/>
              <a:gd name="connsiteX1413" fmla="*/ 3779570 w 12746878"/>
              <a:gd name="connsiteY1413" fmla="*/ 3424584 h 4972277"/>
              <a:gd name="connsiteX1414" fmla="*/ 3776940 w 12746878"/>
              <a:gd name="connsiteY1414" fmla="*/ 3473538 h 4972277"/>
              <a:gd name="connsiteX1415" fmla="*/ 3781422 w 12746878"/>
              <a:gd name="connsiteY1415" fmla="*/ 3472967 h 4972277"/>
              <a:gd name="connsiteX1416" fmla="*/ 3790638 w 12746878"/>
              <a:gd name="connsiteY1416" fmla="*/ 3461497 h 4972277"/>
              <a:gd name="connsiteX1417" fmla="*/ 3794626 w 12746878"/>
              <a:gd name="connsiteY1417" fmla="*/ 3437446 h 4972277"/>
              <a:gd name="connsiteX1418" fmla="*/ 3795305 w 12746878"/>
              <a:gd name="connsiteY1418" fmla="*/ 3433093 h 4972277"/>
              <a:gd name="connsiteX1419" fmla="*/ 3795278 w 12746878"/>
              <a:gd name="connsiteY1419" fmla="*/ 3428004 h 4972277"/>
              <a:gd name="connsiteX1420" fmla="*/ 3783227 w 12746878"/>
              <a:gd name="connsiteY1420" fmla="*/ 3425464 h 4972277"/>
              <a:gd name="connsiteX1421" fmla="*/ 6414470 w 12746878"/>
              <a:gd name="connsiteY1421" fmla="*/ 3418152 h 4972277"/>
              <a:gd name="connsiteX1422" fmla="*/ 6409165 w 12746878"/>
              <a:gd name="connsiteY1422" fmla="*/ 3420305 h 4972277"/>
              <a:gd name="connsiteX1423" fmla="*/ 6403239 w 12746878"/>
              <a:gd name="connsiteY1423" fmla="*/ 3437181 h 4972277"/>
              <a:gd name="connsiteX1424" fmla="*/ 6402579 w 12746878"/>
              <a:gd name="connsiteY1424" fmla="*/ 3441884 h 4972277"/>
              <a:gd name="connsiteX1425" fmla="*/ 6403018 w 12746878"/>
              <a:gd name="connsiteY1425" fmla="*/ 3454269 h 4972277"/>
              <a:gd name="connsiteX1426" fmla="*/ 6413971 w 12746878"/>
              <a:gd name="connsiteY1426" fmla="*/ 3458019 h 4972277"/>
              <a:gd name="connsiteX1427" fmla="*/ 6414470 w 12746878"/>
              <a:gd name="connsiteY1427" fmla="*/ 3418152 h 4972277"/>
              <a:gd name="connsiteX1428" fmla="*/ 7003111 w 12746878"/>
              <a:gd name="connsiteY1428" fmla="*/ 3417777 h 4972277"/>
              <a:gd name="connsiteX1429" fmla="*/ 6999507 w 12746878"/>
              <a:gd name="connsiteY1429" fmla="*/ 3432450 h 4972277"/>
              <a:gd name="connsiteX1430" fmla="*/ 7003111 w 12746878"/>
              <a:gd name="connsiteY1430" fmla="*/ 3417777 h 4972277"/>
              <a:gd name="connsiteX1431" fmla="*/ 9572138 w 12746878"/>
              <a:gd name="connsiteY1431" fmla="*/ 3417775 h 4972277"/>
              <a:gd name="connsiteX1432" fmla="*/ 9568533 w 12746878"/>
              <a:gd name="connsiteY1432" fmla="*/ 3432450 h 4972277"/>
              <a:gd name="connsiteX1433" fmla="*/ 9572138 w 12746878"/>
              <a:gd name="connsiteY1433" fmla="*/ 3417775 h 4972277"/>
              <a:gd name="connsiteX1434" fmla="*/ 3885164 w 12746878"/>
              <a:gd name="connsiteY1434" fmla="*/ 3417103 h 4972277"/>
              <a:gd name="connsiteX1435" fmla="*/ 3883905 w 12746878"/>
              <a:gd name="connsiteY1435" fmla="*/ 3480602 h 4972277"/>
              <a:gd name="connsiteX1436" fmla="*/ 3879371 w 12746878"/>
              <a:gd name="connsiteY1436" fmla="*/ 3559438 h 4972277"/>
              <a:gd name="connsiteX1437" fmla="*/ 3875241 w 12746878"/>
              <a:gd name="connsiteY1437" fmla="*/ 3585408 h 4972277"/>
              <a:gd name="connsiteX1438" fmla="*/ 3877419 w 12746878"/>
              <a:gd name="connsiteY1438" fmla="*/ 3601070 h 4972277"/>
              <a:gd name="connsiteX1439" fmla="*/ 3883141 w 12746878"/>
              <a:gd name="connsiteY1439" fmla="*/ 3531758 h 4972277"/>
              <a:gd name="connsiteX1440" fmla="*/ 3889804 w 12746878"/>
              <a:gd name="connsiteY1440" fmla="*/ 3448287 h 4972277"/>
              <a:gd name="connsiteX1441" fmla="*/ 5925033 w 12746878"/>
              <a:gd name="connsiteY1441" fmla="*/ 3417103 h 4972277"/>
              <a:gd name="connsiteX1442" fmla="*/ 5920391 w 12746878"/>
              <a:gd name="connsiteY1442" fmla="*/ 3448285 h 4972277"/>
              <a:gd name="connsiteX1443" fmla="*/ 5927056 w 12746878"/>
              <a:gd name="connsiteY1443" fmla="*/ 3531756 h 4972277"/>
              <a:gd name="connsiteX1444" fmla="*/ 5932778 w 12746878"/>
              <a:gd name="connsiteY1444" fmla="*/ 3601068 h 4972277"/>
              <a:gd name="connsiteX1445" fmla="*/ 5934957 w 12746878"/>
              <a:gd name="connsiteY1445" fmla="*/ 3585406 h 4972277"/>
              <a:gd name="connsiteX1446" fmla="*/ 5930827 w 12746878"/>
              <a:gd name="connsiteY1446" fmla="*/ 3559439 h 4972277"/>
              <a:gd name="connsiteX1447" fmla="*/ 5926291 w 12746878"/>
              <a:gd name="connsiteY1447" fmla="*/ 3480601 h 4972277"/>
              <a:gd name="connsiteX1448" fmla="*/ 3488414 w 12746878"/>
              <a:gd name="connsiteY1448" fmla="*/ 3415989 h 4972277"/>
              <a:gd name="connsiteX1449" fmla="*/ 3487206 w 12746878"/>
              <a:gd name="connsiteY1449" fmla="*/ 3424375 h 4972277"/>
              <a:gd name="connsiteX1450" fmla="*/ 3490031 w 12746878"/>
              <a:gd name="connsiteY1450" fmla="*/ 3443140 h 4972277"/>
              <a:gd name="connsiteX1451" fmla="*/ 3494632 w 12746878"/>
              <a:gd name="connsiteY1451" fmla="*/ 3470813 h 4972277"/>
              <a:gd name="connsiteX1452" fmla="*/ 3495664 w 12746878"/>
              <a:gd name="connsiteY1452" fmla="*/ 3460361 h 4972277"/>
              <a:gd name="connsiteX1453" fmla="*/ 3497940 w 12746878"/>
              <a:gd name="connsiteY1453" fmla="*/ 3434909 h 4972277"/>
              <a:gd name="connsiteX1454" fmla="*/ 3498531 w 12746878"/>
              <a:gd name="connsiteY1454" fmla="*/ 3426241 h 4972277"/>
              <a:gd name="connsiteX1455" fmla="*/ 5546724 w 12746878"/>
              <a:gd name="connsiteY1455" fmla="*/ 3402238 h 4972277"/>
              <a:gd name="connsiteX1456" fmla="*/ 5546724 w 12746878"/>
              <a:gd name="connsiteY1456" fmla="*/ 3402238 h 4972277"/>
              <a:gd name="connsiteX1457" fmla="*/ 6413936 w 12746878"/>
              <a:gd name="connsiteY1457" fmla="*/ 3401140 h 4972277"/>
              <a:gd name="connsiteX1458" fmla="*/ 6420521 w 12746878"/>
              <a:gd name="connsiteY1458" fmla="*/ 3408999 h 4972277"/>
              <a:gd name="connsiteX1459" fmla="*/ 6415612 w 12746878"/>
              <a:gd name="connsiteY1459" fmla="*/ 3434933 h 4972277"/>
              <a:gd name="connsiteX1460" fmla="*/ 6416433 w 12746878"/>
              <a:gd name="connsiteY1460" fmla="*/ 3441607 h 4972277"/>
              <a:gd name="connsiteX1461" fmla="*/ 6420521 w 12746878"/>
              <a:gd name="connsiteY1461" fmla="*/ 3408999 h 4972277"/>
              <a:gd name="connsiteX1462" fmla="*/ 6413936 w 12746878"/>
              <a:gd name="connsiteY1462" fmla="*/ 3401140 h 4972277"/>
              <a:gd name="connsiteX1463" fmla="*/ 8982962 w 12746878"/>
              <a:gd name="connsiteY1463" fmla="*/ 3401139 h 4972277"/>
              <a:gd name="connsiteX1464" fmla="*/ 8989545 w 12746878"/>
              <a:gd name="connsiteY1464" fmla="*/ 3409000 h 4972277"/>
              <a:gd name="connsiteX1465" fmla="*/ 8984639 w 12746878"/>
              <a:gd name="connsiteY1465" fmla="*/ 3434932 h 4972277"/>
              <a:gd name="connsiteX1466" fmla="*/ 8985459 w 12746878"/>
              <a:gd name="connsiteY1466" fmla="*/ 3441608 h 4972277"/>
              <a:gd name="connsiteX1467" fmla="*/ 8989545 w 12746878"/>
              <a:gd name="connsiteY1467" fmla="*/ 3409000 h 4972277"/>
              <a:gd name="connsiteX1468" fmla="*/ 8982962 w 12746878"/>
              <a:gd name="connsiteY1468" fmla="*/ 3401139 h 4972277"/>
              <a:gd name="connsiteX1469" fmla="*/ 8615021 w 12746878"/>
              <a:gd name="connsiteY1469" fmla="*/ 3398801 h 4972277"/>
              <a:gd name="connsiteX1470" fmla="*/ 8611647 w 12746878"/>
              <a:gd name="connsiteY1470" fmla="*/ 3426932 h 4972277"/>
              <a:gd name="connsiteX1471" fmla="*/ 8611125 w 12746878"/>
              <a:gd name="connsiteY1471" fmla="*/ 3412643 h 4972277"/>
              <a:gd name="connsiteX1472" fmla="*/ 8612614 w 12746878"/>
              <a:gd name="connsiteY1472" fmla="*/ 3406459 h 4972277"/>
              <a:gd name="connsiteX1473" fmla="*/ 8615021 w 12746878"/>
              <a:gd name="connsiteY1473" fmla="*/ 3398801 h 4972277"/>
              <a:gd name="connsiteX1474" fmla="*/ 7003077 w 12746878"/>
              <a:gd name="connsiteY1474" fmla="*/ 3380711 h 4972277"/>
              <a:gd name="connsiteX1475" fmla="*/ 7013071 w 12746878"/>
              <a:gd name="connsiteY1475" fmla="*/ 3387117 h 4972277"/>
              <a:gd name="connsiteX1476" fmla="*/ 7003077 w 12746878"/>
              <a:gd name="connsiteY1476" fmla="*/ 3380711 h 4972277"/>
              <a:gd name="connsiteX1477" fmla="*/ 9572102 w 12746878"/>
              <a:gd name="connsiteY1477" fmla="*/ 3380709 h 4972277"/>
              <a:gd name="connsiteX1478" fmla="*/ 9582096 w 12746878"/>
              <a:gd name="connsiteY1478" fmla="*/ 3387116 h 4972277"/>
              <a:gd name="connsiteX1479" fmla="*/ 9572102 w 12746878"/>
              <a:gd name="connsiteY1479" fmla="*/ 3380709 h 4972277"/>
              <a:gd name="connsiteX1480" fmla="*/ 7046653 w 12746878"/>
              <a:gd name="connsiteY1480" fmla="*/ 3379963 h 4972277"/>
              <a:gd name="connsiteX1481" fmla="*/ 7052935 w 12746878"/>
              <a:gd name="connsiteY1481" fmla="*/ 3431153 h 4972277"/>
              <a:gd name="connsiteX1482" fmla="*/ 7049185 w 12746878"/>
              <a:gd name="connsiteY1482" fmla="*/ 3454374 h 4972277"/>
              <a:gd name="connsiteX1483" fmla="*/ 7026926 w 12746878"/>
              <a:gd name="connsiteY1483" fmla="*/ 3595495 h 4972277"/>
              <a:gd name="connsiteX1484" fmla="*/ 7030613 w 12746878"/>
              <a:gd name="connsiteY1484" fmla="*/ 3494006 h 4972277"/>
              <a:gd name="connsiteX1485" fmla="*/ 7043254 w 12746878"/>
              <a:gd name="connsiteY1485" fmla="*/ 3410186 h 4972277"/>
              <a:gd name="connsiteX1486" fmla="*/ 7178833 w 12746878"/>
              <a:gd name="connsiteY1486" fmla="*/ 3378601 h 4972277"/>
              <a:gd name="connsiteX1487" fmla="*/ 7205982 w 12746878"/>
              <a:gd name="connsiteY1487" fmla="*/ 3652620 h 4972277"/>
              <a:gd name="connsiteX1488" fmla="*/ 7206213 w 12746878"/>
              <a:gd name="connsiteY1488" fmla="*/ 3667168 h 4972277"/>
              <a:gd name="connsiteX1489" fmla="*/ 7232030 w 12746878"/>
              <a:gd name="connsiteY1489" fmla="*/ 3470411 h 4972277"/>
              <a:gd name="connsiteX1490" fmla="*/ 7230129 w 12746878"/>
              <a:gd name="connsiteY1490" fmla="*/ 3454880 h 4972277"/>
              <a:gd name="connsiteX1491" fmla="*/ 7225255 w 12746878"/>
              <a:gd name="connsiteY1491" fmla="*/ 3419099 h 4972277"/>
              <a:gd name="connsiteX1492" fmla="*/ 7178833 w 12746878"/>
              <a:gd name="connsiteY1492" fmla="*/ 3378601 h 4972277"/>
              <a:gd name="connsiteX1493" fmla="*/ 6473995 w 12746878"/>
              <a:gd name="connsiteY1493" fmla="*/ 3373073 h 4972277"/>
              <a:gd name="connsiteX1494" fmla="*/ 6475278 w 12746878"/>
              <a:gd name="connsiteY1494" fmla="*/ 3388960 h 4972277"/>
              <a:gd name="connsiteX1495" fmla="*/ 6468900 w 12746878"/>
              <a:gd name="connsiteY1495" fmla="*/ 3539750 h 4972277"/>
              <a:gd name="connsiteX1496" fmla="*/ 6460841 w 12746878"/>
              <a:gd name="connsiteY1496" fmla="*/ 3530592 h 4972277"/>
              <a:gd name="connsiteX1497" fmla="*/ 6458657 w 12746878"/>
              <a:gd name="connsiteY1497" fmla="*/ 3524282 h 4972277"/>
              <a:gd name="connsiteX1498" fmla="*/ 7707175 w 12746878"/>
              <a:gd name="connsiteY1498" fmla="*/ 3362178 h 4972277"/>
              <a:gd name="connsiteX1499" fmla="*/ 7708529 w 12746878"/>
              <a:gd name="connsiteY1499" fmla="*/ 3380965 h 4972277"/>
              <a:gd name="connsiteX1500" fmla="*/ 7701779 w 12746878"/>
              <a:gd name="connsiteY1500" fmla="*/ 3402515 h 4972277"/>
              <a:gd name="connsiteX1501" fmla="*/ 7707175 w 12746878"/>
              <a:gd name="connsiteY1501" fmla="*/ 3362178 h 4972277"/>
              <a:gd name="connsiteX1502" fmla="*/ 964966 w 12746878"/>
              <a:gd name="connsiteY1502" fmla="*/ 3357301 h 4972277"/>
              <a:gd name="connsiteX1503" fmla="*/ 955114 w 12746878"/>
              <a:gd name="connsiteY1503" fmla="*/ 3358024 h 4972277"/>
              <a:gd name="connsiteX1504" fmla="*/ 969419 w 12746878"/>
              <a:gd name="connsiteY1504" fmla="*/ 3366121 h 4972277"/>
              <a:gd name="connsiteX1505" fmla="*/ 964966 w 12746878"/>
              <a:gd name="connsiteY1505" fmla="*/ 3357301 h 4972277"/>
              <a:gd name="connsiteX1506" fmla="*/ 901141 w 12746878"/>
              <a:gd name="connsiteY1506" fmla="*/ 3356971 h 4972277"/>
              <a:gd name="connsiteX1507" fmla="*/ 893760 w 12746878"/>
              <a:gd name="connsiteY1507" fmla="*/ 3482957 h 4972277"/>
              <a:gd name="connsiteX1508" fmla="*/ 903962 w 12746878"/>
              <a:gd name="connsiteY1508" fmla="*/ 3480339 h 4972277"/>
              <a:gd name="connsiteX1509" fmla="*/ 895167 w 12746878"/>
              <a:gd name="connsiteY1509" fmla="*/ 3567145 h 4972277"/>
              <a:gd name="connsiteX1510" fmla="*/ 893256 w 12746878"/>
              <a:gd name="connsiteY1510" fmla="*/ 3581699 h 4972277"/>
              <a:gd name="connsiteX1511" fmla="*/ 891931 w 12746878"/>
              <a:gd name="connsiteY1511" fmla="*/ 3582589 h 4972277"/>
              <a:gd name="connsiteX1512" fmla="*/ 891632 w 12746878"/>
              <a:gd name="connsiteY1512" fmla="*/ 3590819 h 4972277"/>
              <a:gd name="connsiteX1513" fmla="*/ 891499 w 12746878"/>
              <a:gd name="connsiteY1513" fmla="*/ 3594496 h 4972277"/>
              <a:gd name="connsiteX1514" fmla="*/ 889338 w 12746878"/>
              <a:gd name="connsiteY1514" fmla="*/ 3602750 h 4972277"/>
              <a:gd name="connsiteX1515" fmla="*/ 901141 w 12746878"/>
              <a:gd name="connsiteY1515" fmla="*/ 3356971 h 4972277"/>
              <a:gd name="connsiteX1516" fmla="*/ 7862826 w 12746878"/>
              <a:gd name="connsiteY1516" fmla="*/ 3348547 h 4972277"/>
              <a:gd name="connsiteX1517" fmla="*/ 7857519 w 12746878"/>
              <a:gd name="connsiteY1517" fmla="*/ 3350704 h 4972277"/>
              <a:gd name="connsiteX1518" fmla="*/ 7862325 w 12746878"/>
              <a:gd name="connsiteY1518" fmla="*/ 3388416 h 4972277"/>
              <a:gd name="connsiteX1519" fmla="*/ 7862826 w 12746878"/>
              <a:gd name="connsiteY1519" fmla="*/ 3348547 h 4972277"/>
              <a:gd name="connsiteX1520" fmla="*/ 647630 w 12746878"/>
              <a:gd name="connsiteY1520" fmla="*/ 3343051 h 4972277"/>
              <a:gd name="connsiteX1521" fmla="*/ 633403 w 12746878"/>
              <a:gd name="connsiteY1521" fmla="*/ 3373377 h 4972277"/>
              <a:gd name="connsiteX1522" fmla="*/ 628651 w 12746878"/>
              <a:gd name="connsiteY1522" fmla="*/ 3397245 h 4972277"/>
              <a:gd name="connsiteX1523" fmla="*/ 631883 w 12746878"/>
              <a:gd name="connsiteY1523" fmla="*/ 3422578 h 4972277"/>
              <a:gd name="connsiteX1524" fmla="*/ 635661 w 12746878"/>
              <a:gd name="connsiteY1524" fmla="*/ 3456482 h 4972277"/>
              <a:gd name="connsiteX1525" fmla="*/ 638502 w 12746878"/>
              <a:gd name="connsiteY1525" fmla="*/ 3443621 h 4972277"/>
              <a:gd name="connsiteX1526" fmla="*/ 651367 w 12746878"/>
              <a:gd name="connsiteY1526" fmla="*/ 3354153 h 4972277"/>
              <a:gd name="connsiteX1527" fmla="*/ 647630 w 12746878"/>
              <a:gd name="connsiteY1527" fmla="*/ 3343051 h 4972277"/>
              <a:gd name="connsiteX1528" fmla="*/ 7003025 w 12746878"/>
              <a:gd name="connsiteY1528" fmla="*/ 3337562 h 4972277"/>
              <a:gd name="connsiteX1529" fmla="*/ 7004499 w 12746878"/>
              <a:gd name="connsiteY1529" fmla="*/ 3338476 h 4972277"/>
              <a:gd name="connsiteX1530" fmla="*/ 7005675 w 12746878"/>
              <a:gd name="connsiteY1530" fmla="*/ 3339207 h 4972277"/>
              <a:gd name="connsiteX1531" fmla="*/ 9572052 w 12746878"/>
              <a:gd name="connsiteY1531" fmla="*/ 3337561 h 4972277"/>
              <a:gd name="connsiteX1532" fmla="*/ 9574702 w 12746878"/>
              <a:gd name="connsiteY1532" fmla="*/ 3339204 h 4972277"/>
              <a:gd name="connsiteX1533" fmla="*/ 9573524 w 12746878"/>
              <a:gd name="connsiteY1533" fmla="*/ 3338474 h 4972277"/>
              <a:gd name="connsiteX1534" fmla="*/ 6995078 w 12746878"/>
              <a:gd name="connsiteY1534" fmla="*/ 3332635 h 4972277"/>
              <a:gd name="connsiteX1535" fmla="*/ 7003025 w 12746878"/>
              <a:gd name="connsiteY1535" fmla="*/ 3337562 h 4972277"/>
              <a:gd name="connsiteX1536" fmla="*/ 6998611 w 12746878"/>
              <a:gd name="connsiteY1536" fmla="*/ 3334826 h 4972277"/>
              <a:gd name="connsiteX1537" fmla="*/ 6995078 w 12746878"/>
              <a:gd name="connsiteY1537" fmla="*/ 3332635 h 4972277"/>
              <a:gd name="connsiteX1538" fmla="*/ 9564103 w 12746878"/>
              <a:gd name="connsiteY1538" fmla="*/ 3332634 h 4972277"/>
              <a:gd name="connsiteX1539" fmla="*/ 9572052 w 12746878"/>
              <a:gd name="connsiteY1539" fmla="*/ 3337561 h 4972277"/>
              <a:gd name="connsiteX1540" fmla="*/ 9567637 w 12746878"/>
              <a:gd name="connsiteY1540" fmla="*/ 3334825 h 4972277"/>
              <a:gd name="connsiteX1541" fmla="*/ 9564103 w 12746878"/>
              <a:gd name="connsiteY1541" fmla="*/ 3332634 h 4972277"/>
              <a:gd name="connsiteX1542" fmla="*/ 5536638 w 12746878"/>
              <a:gd name="connsiteY1542" fmla="*/ 3325446 h 4972277"/>
              <a:gd name="connsiteX1543" fmla="*/ 5546724 w 12746878"/>
              <a:gd name="connsiteY1543" fmla="*/ 3402238 h 4972277"/>
              <a:gd name="connsiteX1544" fmla="*/ 5536638 w 12746878"/>
              <a:gd name="connsiteY1544" fmla="*/ 3325446 h 4972277"/>
              <a:gd name="connsiteX1545" fmla="*/ 8105663 w 12746878"/>
              <a:gd name="connsiteY1545" fmla="*/ 3325445 h 4972277"/>
              <a:gd name="connsiteX1546" fmla="*/ 8118447 w 12746878"/>
              <a:gd name="connsiteY1546" fmla="*/ 3362562 h 4972277"/>
              <a:gd name="connsiteX1547" fmla="*/ 8115822 w 12746878"/>
              <a:gd name="connsiteY1547" fmla="*/ 3401158 h 4972277"/>
              <a:gd name="connsiteX1548" fmla="*/ 8115550 w 12746878"/>
              <a:gd name="connsiteY1548" fmla="*/ 3401354 h 4972277"/>
              <a:gd name="connsiteX1549" fmla="*/ 8114116 w 12746878"/>
              <a:gd name="connsiteY1549" fmla="*/ 3390563 h 4972277"/>
              <a:gd name="connsiteX1550" fmla="*/ 8108759 w 12746878"/>
              <a:gd name="connsiteY1550" fmla="*/ 3339710 h 4972277"/>
              <a:gd name="connsiteX1551" fmla="*/ 8105408 w 12746878"/>
              <a:gd name="connsiteY1551" fmla="*/ 3328554 h 4972277"/>
              <a:gd name="connsiteX1552" fmla="*/ 8732822 w 12746878"/>
              <a:gd name="connsiteY1552" fmla="*/ 3317646 h 4972277"/>
              <a:gd name="connsiteX1553" fmla="*/ 8727017 w 12746878"/>
              <a:gd name="connsiteY1553" fmla="*/ 3342240 h 4972277"/>
              <a:gd name="connsiteX1554" fmla="*/ 8723462 w 12746878"/>
              <a:gd name="connsiteY1554" fmla="*/ 3363149 h 4972277"/>
              <a:gd name="connsiteX1555" fmla="*/ 8726375 w 12746878"/>
              <a:gd name="connsiteY1555" fmla="*/ 3391023 h 4972277"/>
              <a:gd name="connsiteX1556" fmla="*/ 8723210 w 12746878"/>
              <a:gd name="connsiteY1556" fmla="*/ 3384962 h 4972277"/>
              <a:gd name="connsiteX1557" fmla="*/ 8733480 w 12746878"/>
              <a:gd name="connsiteY1557" fmla="*/ 3499055 h 4972277"/>
              <a:gd name="connsiteX1558" fmla="*/ 8746121 w 12746878"/>
              <a:gd name="connsiteY1558" fmla="*/ 3582877 h 4972277"/>
              <a:gd name="connsiteX1559" fmla="*/ 8750037 w 12746878"/>
              <a:gd name="connsiteY1559" fmla="*/ 3617711 h 4972277"/>
              <a:gd name="connsiteX1560" fmla="*/ 8755414 w 12746878"/>
              <a:gd name="connsiteY1560" fmla="*/ 3559491 h 4972277"/>
              <a:gd name="connsiteX1561" fmla="*/ 8752054 w 12746878"/>
              <a:gd name="connsiteY1561" fmla="*/ 3538688 h 4972277"/>
              <a:gd name="connsiteX1562" fmla="*/ 8748468 w 12746878"/>
              <a:gd name="connsiteY1562" fmla="*/ 3506965 h 4972277"/>
              <a:gd name="connsiteX1563" fmla="*/ 8756536 w 12746878"/>
              <a:gd name="connsiteY1563" fmla="*/ 3479001 h 4972277"/>
              <a:gd name="connsiteX1564" fmla="*/ 8746558 w 12746878"/>
              <a:gd name="connsiteY1564" fmla="*/ 3399713 h 4972277"/>
              <a:gd name="connsiteX1565" fmla="*/ 3614138 w 12746878"/>
              <a:gd name="connsiteY1565" fmla="*/ 3317495 h 4972277"/>
              <a:gd name="connsiteX1566" fmla="*/ 3606146 w 12746878"/>
              <a:gd name="connsiteY1566" fmla="*/ 3351906 h 4972277"/>
              <a:gd name="connsiteX1567" fmla="*/ 3606042 w 12746878"/>
              <a:gd name="connsiteY1567" fmla="*/ 3352342 h 4972277"/>
              <a:gd name="connsiteX1568" fmla="*/ 3604971 w 12746878"/>
              <a:gd name="connsiteY1568" fmla="*/ 3345663 h 4972277"/>
              <a:gd name="connsiteX1569" fmla="*/ 3602174 w 12746878"/>
              <a:gd name="connsiteY1569" fmla="*/ 3325244 h 4972277"/>
              <a:gd name="connsiteX1570" fmla="*/ 3601833 w 12746878"/>
              <a:gd name="connsiteY1570" fmla="*/ 3328083 h 4972277"/>
              <a:gd name="connsiteX1571" fmla="*/ 3605015 w 12746878"/>
              <a:gd name="connsiteY1571" fmla="*/ 3352180 h 4972277"/>
              <a:gd name="connsiteX1572" fmla="*/ 3611286 w 12746878"/>
              <a:gd name="connsiteY1572" fmla="*/ 3458053 h 4972277"/>
              <a:gd name="connsiteX1573" fmla="*/ 3596218 w 12746878"/>
              <a:gd name="connsiteY1573" fmla="*/ 3375046 h 4972277"/>
              <a:gd name="connsiteX1574" fmla="*/ 3596105 w 12746878"/>
              <a:gd name="connsiteY1574" fmla="*/ 3376003 h 4972277"/>
              <a:gd name="connsiteX1575" fmla="*/ 3597662 w 12746878"/>
              <a:gd name="connsiteY1575" fmla="*/ 3388201 h 4972277"/>
              <a:gd name="connsiteX1576" fmla="*/ 3593805 w 12746878"/>
              <a:gd name="connsiteY1576" fmla="*/ 3404698 h 4972277"/>
              <a:gd name="connsiteX1577" fmla="*/ 3592127 w 12746878"/>
              <a:gd name="connsiteY1577" fmla="*/ 3409254 h 4972277"/>
              <a:gd name="connsiteX1578" fmla="*/ 3580996 w 12746878"/>
              <a:gd name="connsiteY1578" fmla="*/ 3502348 h 4972277"/>
              <a:gd name="connsiteX1579" fmla="*/ 3560640 w 12746878"/>
              <a:gd name="connsiteY1579" fmla="*/ 3627541 h 4972277"/>
              <a:gd name="connsiteX1580" fmla="*/ 3565179 w 12746878"/>
              <a:gd name="connsiteY1580" fmla="*/ 3662751 h 4972277"/>
              <a:gd name="connsiteX1581" fmla="*/ 3577493 w 12746878"/>
              <a:gd name="connsiteY1581" fmla="*/ 3758936 h 4972277"/>
              <a:gd name="connsiteX1582" fmla="*/ 3583207 w 12746878"/>
              <a:gd name="connsiteY1582" fmla="*/ 3802095 h 4972277"/>
              <a:gd name="connsiteX1583" fmla="*/ 3590395 w 12746878"/>
              <a:gd name="connsiteY1583" fmla="*/ 3786720 h 4972277"/>
              <a:gd name="connsiteX1584" fmla="*/ 3591751 w 12746878"/>
              <a:gd name="connsiteY1584" fmla="*/ 3805506 h 4972277"/>
              <a:gd name="connsiteX1585" fmla="*/ 3586061 w 12746878"/>
              <a:gd name="connsiteY1585" fmla="*/ 3823669 h 4972277"/>
              <a:gd name="connsiteX1586" fmla="*/ 3591915 w 12746878"/>
              <a:gd name="connsiteY1586" fmla="*/ 3867912 h 4972277"/>
              <a:gd name="connsiteX1587" fmla="*/ 3593207 w 12746878"/>
              <a:gd name="connsiteY1587" fmla="*/ 3872381 h 4972277"/>
              <a:gd name="connsiteX1588" fmla="*/ 3593527 w 12746878"/>
              <a:gd name="connsiteY1588" fmla="*/ 3873570 h 4972277"/>
              <a:gd name="connsiteX1589" fmla="*/ 3594266 w 12746878"/>
              <a:gd name="connsiteY1589" fmla="*/ 3854227 h 4972277"/>
              <a:gd name="connsiteX1590" fmla="*/ 3615944 w 12746878"/>
              <a:gd name="connsiteY1590" fmla="*/ 3696514 h 4972277"/>
              <a:gd name="connsiteX1591" fmla="*/ 3617050 w 12746878"/>
              <a:gd name="connsiteY1591" fmla="*/ 3656156 h 4972277"/>
              <a:gd name="connsiteX1592" fmla="*/ 3606600 w 12746878"/>
              <a:gd name="connsiteY1592" fmla="*/ 3709640 h 4972277"/>
              <a:gd name="connsiteX1593" fmla="*/ 3590395 w 12746878"/>
              <a:gd name="connsiteY1593" fmla="*/ 3786720 h 4972277"/>
              <a:gd name="connsiteX1594" fmla="*/ 3620665 w 12746878"/>
              <a:gd name="connsiteY1594" fmla="*/ 3525327 h 4972277"/>
              <a:gd name="connsiteX1595" fmla="*/ 3613547 w 12746878"/>
              <a:gd name="connsiteY1595" fmla="*/ 3442918 h 4972277"/>
              <a:gd name="connsiteX1596" fmla="*/ 3615263 w 12746878"/>
              <a:gd name="connsiteY1596" fmla="*/ 3371304 h 4972277"/>
              <a:gd name="connsiteX1597" fmla="*/ 3615967 w 12746878"/>
              <a:gd name="connsiteY1597" fmla="*/ 3364392 h 4972277"/>
              <a:gd name="connsiteX1598" fmla="*/ 3615380 w 12746878"/>
              <a:gd name="connsiteY1598" fmla="*/ 3346859 h 4972277"/>
              <a:gd name="connsiteX1599" fmla="*/ 3614138 w 12746878"/>
              <a:gd name="connsiteY1599" fmla="*/ 3317495 h 4972277"/>
              <a:gd name="connsiteX1600" fmla="*/ 11069444 w 12746878"/>
              <a:gd name="connsiteY1600" fmla="*/ 3287699 h 4972277"/>
              <a:gd name="connsiteX1601" fmla="*/ 11059590 w 12746878"/>
              <a:gd name="connsiteY1601" fmla="*/ 3288424 h 4972277"/>
              <a:gd name="connsiteX1602" fmla="*/ 11073897 w 12746878"/>
              <a:gd name="connsiteY1602" fmla="*/ 3296521 h 4972277"/>
              <a:gd name="connsiteX1603" fmla="*/ 11069444 w 12746878"/>
              <a:gd name="connsiteY1603" fmla="*/ 3287699 h 4972277"/>
              <a:gd name="connsiteX1604" fmla="*/ 8006203 w 12746878"/>
              <a:gd name="connsiteY1604" fmla="*/ 3279490 h 4972277"/>
              <a:gd name="connsiteX1605" fmla="*/ 8011000 w 12746878"/>
              <a:gd name="connsiteY1605" fmla="*/ 3303369 h 4972277"/>
              <a:gd name="connsiteX1606" fmla="*/ 8003200 w 12746878"/>
              <a:gd name="connsiteY1606" fmla="*/ 3287662 h 4972277"/>
              <a:gd name="connsiteX1607" fmla="*/ 8006203 w 12746878"/>
              <a:gd name="connsiteY1607" fmla="*/ 3279490 h 4972277"/>
              <a:gd name="connsiteX1608" fmla="*/ 586060 w 12746878"/>
              <a:gd name="connsiteY1608" fmla="*/ 3278853 h 4972277"/>
              <a:gd name="connsiteX1609" fmla="*/ 582245 w 12746878"/>
              <a:gd name="connsiteY1609" fmla="*/ 3286796 h 4972277"/>
              <a:gd name="connsiteX1610" fmla="*/ 579936 w 12746878"/>
              <a:gd name="connsiteY1610" fmla="*/ 3303582 h 4972277"/>
              <a:gd name="connsiteX1611" fmla="*/ 583534 w 12746878"/>
              <a:gd name="connsiteY1611" fmla="*/ 3444193 h 4972277"/>
              <a:gd name="connsiteX1612" fmla="*/ 583717 w 12746878"/>
              <a:gd name="connsiteY1612" fmla="*/ 3446732 h 4972277"/>
              <a:gd name="connsiteX1613" fmla="*/ 601462 w 12746878"/>
              <a:gd name="connsiteY1613" fmla="*/ 3319121 h 4972277"/>
              <a:gd name="connsiteX1614" fmla="*/ 594513 w 12746878"/>
              <a:gd name="connsiteY1614" fmla="*/ 3290756 h 4972277"/>
              <a:gd name="connsiteX1615" fmla="*/ 586060 w 12746878"/>
              <a:gd name="connsiteY1615" fmla="*/ 3278853 h 4972277"/>
              <a:gd name="connsiteX1616" fmla="*/ 6984991 w 12746878"/>
              <a:gd name="connsiteY1616" fmla="*/ 3255846 h 4972277"/>
              <a:gd name="connsiteX1617" fmla="*/ 6995078 w 12746878"/>
              <a:gd name="connsiteY1617" fmla="*/ 3332635 h 4972277"/>
              <a:gd name="connsiteX1618" fmla="*/ 6984991 w 12746878"/>
              <a:gd name="connsiteY1618" fmla="*/ 3255846 h 4972277"/>
              <a:gd name="connsiteX1619" fmla="*/ 9554018 w 12746878"/>
              <a:gd name="connsiteY1619" fmla="*/ 3255842 h 4972277"/>
              <a:gd name="connsiteX1620" fmla="*/ 9564103 w 12746878"/>
              <a:gd name="connsiteY1620" fmla="*/ 3332634 h 4972277"/>
              <a:gd name="connsiteX1621" fmla="*/ 9554018 w 12746878"/>
              <a:gd name="connsiteY1621" fmla="*/ 3255842 h 4972277"/>
              <a:gd name="connsiteX1622" fmla="*/ 8001405 w 12746878"/>
              <a:gd name="connsiteY1622" fmla="*/ 3255613 h 4972277"/>
              <a:gd name="connsiteX1623" fmla="*/ 8006203 w 12746878"/>
              <a:gd name="connsiteY1623" fmla="*/ 3279490 h 4972277"/>
              <a:gd name="connsiteX1624" fmla="*/ 7998401 w 12746878"/>
              <a:gd name="connsiteY1624" fmla="*/ 3263787 h 4972277"/>
              <a:gd name="connsiteX1625" fmla="*/ 8001405 w 12746878"/>
              <a:gd name="connsiteY1625" fmla="*/ 3255613 h 4972277"/>
              <a:gd name="connsiteX1626" fmla="*/ 10181176 w 12746878"/>
              <a:gd name="connsiteY1626" fmla="*/ 3248045 h 4972277"/>
              <a:gd name="connsiteX1627" fmla="*/ 10175372 w 12746878"/>
              <a:gd name="connsiteY1627" fmla="*/ 3272638 h 4972277"/>
              <a:gd name="connsiteX1628" fmla="*/ 10171817 w 12746878"/>
              <a:gd name="connsiteY1628" fmla="*/ 3293547 h 4972277"/>
              <a:gd name="connsiteX1629" fmla="*/ 10189818 w 12746878"/>
              <a:gd name="connsiteY1629" fmla="*/ 3465804 h 4972277"/>
              <a:gd name="connsiteX1630" fmla="*/ 10193706 w 12746878"/>
              <a:gd name="connsiteY1630" fmla="*/ 3448173 h 4972277"/>
              <a:gd name="connsiteX1631" fmla="*/ 10204892 w 12746878"/>
              <a:gd name="connsiteY1631" fmla="*/ 3409400 h 4972277"/>
              <a:gd name="connsiteX1632" fmla="*/ 10194912 w 12746878"/>
              <a:gd name="connsiteY1632" fmla="*/ 3330109 h 4972277"/>
              <a:gd name="connsiteX1633" fmla="*/ 6538995 w 12746878"/>
              <a:gd name="connsiteY1633" fmla="*/ 3241874 h 4972277"/>
              <a:gd name="connsiteX1634" fmla="*/ 6540169 w 12746878"/>
              <a:gd name="connsiteY1634" fmla="*/ 3242606 h 4972277"/>
              <a:gd name="connsiteX1635" fmla="*/ 6542969 w 12746878"/>
              <a:gd name="connsiteY1635" fmla="*/ 3244342 h 4972277"/>
              <a:gd name="connsiteX1636" fmla="*/ 6549595 w 12746878"/>
              <a:gd name="connsiteY1636" fmla="*/ 3248444 h 4972277"/>
              <a:gd name="connsiteX1637" fmla="*/ 6540169 w 12746878"/>
              <a:gd name="connsiteY1637" fmla="*/ 3242606 h 4972277"/>
              <a:gd name="connsiteX1638" fmla="*/ 6539162 w 12746878"/>
              <a:gd name="connsiteY1638" fmla="*/ 3241978 h 4972277"/>
              <a:gd name="connsiteX1639" fmla="*/ 6538995 w 12746878"/>
              <a:gd name="connsiteY1639" fmla="*/ 3241874 h 4972277"/>
              <a:gd name="connsiteX1640" fmla="*/ 3906179 w 12746878"/>
              <a:gd name="connsiteY1640" fmla="*/ 3237896 h 4972277"/>
              <a:gd name="connsiteX1641" fmla="*/ 3897140 w 12746878"/>
              <a:gd name="connsiteY1641" fmla="*/ 3254981 h 4972277"/>
              <a:gd name="connsiteX1642" fmla="*/ 3890398 w 12746878"/>
              <a:gd name="connsiteY1642" fmla="*/ 3291936 h 4972277"/>
              <a:gd name="connsiteX1643" fmla="*/ 3895987 w 12746878"/>
              <a:gd name="connsiteY1643" fmla="*/ 3349342 h 4972277"/>
              <a:gd name="connsiteX1644" fmla="*/ 3896955 w 12746878"/>
              <a:gd name="connsiteY1644" fmla="*/ 3345683 h 4972277"/>
              <a:gd name="connsiteX1645" fmla="*/ 3906179 w 12746878"/>
              <a:gd name="connsiteY1645" fmla="*/ 3237896 h 4972277"/>
              <a:gd name="connsiteX1646" fmla="*/ 5904017 w 12746878"/>
              <a:gd name="connsiteY1646" fmla="*/ 3237895 h 4972277"/>
              <a:gd name="connsiteX1647" fmla="*/ 5913241 w 12746878"/>
              <a:gd name="connsiteY1647" fmla="*/ 3345681 h 4972277"/>
              <a:gd name="connsiteX1648" fmla="*/ 5914211 w 12746878"/>
              <a:gd name="connsiteY1648" fmla="*/ 3349343 h 4972277"/>
              <a:gd name="connsiteX1649" fmla="*/ 5919795 w 12746878"/>
              <a:gd name="connsiteY1649" fmla="*/ 3291936 h 4972277"/>
              <a:gd name="connsiteX1650" fmla="*/ 5913057 w 12746878"/>
              <a:gd name="connsiteY1650" fmla="*/ 3254979 h 4972277"/>
              <a:gd name="connsiteX1651" fmla="*/ 5904017 w 12746878"/>
              <a:gd name="connsiteY1651" fmla="*/ 3237895 h 4972277"/>
              <a:gd name="connsiteX1652" fmla="*/ 8121831 w 12746878"/>
              <a:gd name="connsiteY1652" fmla="*/ 3233454 h 4972277"/>
              <a:gd name="connsiteX1653" fmla="*/ 8129001 w 12746878"/>
              <a:gd name="connsiteY1653" fmla="*/ 3239751 h 4972277"/>
              <a:gd name="connsiteX1654" fmla="*/ 8125551 w 12746878"/>
              <a:gd name="connsiteY1654" fmla="*/ 3243198 h 4972277"/>
              <a:gd name="connsiteX1655" fmla="*/ 8123234 w 12746878"/>
              <a:gd name="connsiteY1655" fmla="*/ 3243984 h 4972277"/>
              <a:gd name="connsiteX1656" fmla="*/ 5552696 w 12746878"/>
              <a:gd name="connsiteY1656" fmla="*/ 3233361 h 4972277"/>
              <a:gd name="connsiteX1657" fmla="*/ 5544898 w 12746878"/>
              <a:gd name="connsiteY1657" fmla="*/ 3247134 h 4972277"/>
              <a:gd name="connsiteX1658" fmla="*/ 5552696 w 12746878"/>
              <a:gd name="connsiteY1658" fmla="*/ 3233361 h 4972277"/>
              <a:gd name="connsiteX1659" fmla="*/ 12423752 w 12746878"/>
              <a:gd name="connsiteY1659" fmla="*/ 3231006 h 4972277"/>
              <a:gd name="connsiteX1660" fmla="*/ 12411950 w 12746878"/>
              <a:gd name="connsiteY1660" fmla="*/ 3476784 h 4972277"/>
              <a:gd name="connsiteX1661" fmla="*/ 12419331 w 12746878"/>
              <a:gd name="connsiteY1661" fmla="*/ 3350799 h 4972277"/>
              <a:gd name="connsiteX1662" fmla="*/ 12409129 w 12746878"/>
              <a:gd name="connsiteY1662" fmla="*/ 3353417 h 4972277"/>
              <a:gd name="connsiteX1663" fmla="*/ 12423752 w 12746878"/>
              <a:gd name="connsiteY1663" fmla="*/ 3231006 h 4972277"/>
              <a:gd name="connsiteX1664" fmla="*/ 3570251 w 12746878"/>
              <a:gd name="connsiteY1664" fmla="*/ 3213175 h 4972277"/>
              <a:gd name="connsiteX1665" fmla="*/ 3568902 w 12746878"/>
              <a:gd name="connsiteY1665" fmla="*/ 3218899 h 4972277"/>
              <a:gd name="connsiteX1666" fmla="*/ 3549012 w 12746878"/>
              <a:gd name="connsiteY1666" fmla="*/ 3376102 h 4972277"/>
              <a:gd name="connsiteX1667" fmla="*/ 3551372 w 12746878"/>
              <a:gd name="connsiteY1667" fmla="*/ 3431781 h 4972277"/>
              <a:gd name="connsiteX1668" fmla="*/ 3545317 w 12746878"/>
              <a:gd name="connsiteY1668" fmla="*/ 3405499 h 4972277"/>
              <a:gd name="connsiteX1669" fmla="*/ 3538256 w 12746878"/>
              <a:gd name="connsiteY1669" fmla="*/ 3461860 h 4972277"/>
              <a:gd name="connsiteX1670" fmla="*/ 3541055 w 12746878"/>
              <a:gd name="connsiteY1670" fmla="*/ 3480615 h 4972277"/>
              <a:gd name="connsiteX1671" fmla="*/ 3553518 w 12746878"/>
              <a:gd name="connsiteY1671" fmla="*/ 3572323 h 4972277"/>
              <a:gd name="connsiteX1672" fmla="*/ 3554629 w 12746878"/>
              <a:gd name="connsiteY1672" fmla="*/ 3580939 h 4972277"/>
              <a:gd name="connsiteX1673" fmla="*/ 3560075 w 12746878"/>
              <a:gd name="connsiteY1673" fmla="*/ 3545089 h 4972277"/>
              <a:gd name="connsiteX1674" fmla="*/ 3577477 w 12746878"/>
              <a:gd name="connsiteY1674" fmla="*/ 3427983 h 4972277"/>
              <a:gd name="connsiteX1675" fmla="*/ 3576006 w 12746878"/>
              <a:gd name="connsiteY1675" fmla="*/ 3426202 h 4972277"/>
              <a:gd name="connsiteX1676" fmla="*/ 3573407 w 12746878"/>
              <a:gd name="connsiteY1676" fmla="*/ 3246844 h 4972277"/>
              <a:gd name="connsiteX1677" fmla="*/ 3572092 w 12746878"/>
              <a:gd name="connsiteY1677" fmla="*/ 3225938 h 4972277"/>
              <a:gd name="connsiteX1678" fmla="*/ 7992913 w 12746878"/>
              <a:gd name="connsiteY1678" fmla="*/ 3191840 h 4972277"/>
              <a:gd name="connsiteX1679" fmla="*/ 8001405 w 12746878"/>
              <a:gd name="connsiteY1679" fmla="*/ 3255613 h 4972277"/>
              <a:gd name="connsiteX1680" fmla="*/ 7991345 w 12746878"/>
              <a:gd name="connsiteY1680" fmla="*/ 3220195 h 4972277"/>
              <a:gd name="connsiteX1681" fmla="*/ 7992913 w 12746878"/>
              <a:gd name="connsiteY1681" fmla="*/ 3191840 h 4972277"/>
              <a:gd name="connsiteX1682" fmla="*/ 7001051 w 12746878"/>
              <a:gd name="connsiteY1682" fmla="*/ 3163758 h 4972277"/>
              <a:gd name="connsiteX1683" fmla="*/ 6993251 w 12746878"/>
              <a:gd name="connsiteY1683" fmla="*/ 3177536 h 4972277"/>
              <a:gd name="connsiteX1684" fmla="*/ 7001051 w 12746878"/>
              <a:gd name="connsiteY1684" fmla="*/ 3163758 h 4972277"/>
              <a:gd name="connsiteX1685" fmla="*/ 9570077 w 12746878"/>
              <a:gd name="connsiteY1685" fmla="*/ 3163756 h 4972277"/>
              <a:gd name="connsiteX1686" fmla="*/ 9562278 w 12746878"/>
              <a:gd name="connsiteY1686" fmla="*/ 3177533 h 4972277"/>
              <a:gd name="connsiteX1687" fmla="*/ 9570077 w 12746878"/>
              <a:gd name="connsiteY1687" fmla="*/ 3163756 h 4972277"/>
              <a:gd name="connsiteX1688" fmla="*/ 4795109 w 12746878"/>
              <a:gd name="connsiteY1688" fmla="*/ 3153772 h 4972277"/>
              <a:gd name="connsiteX1689" fmla="*/ 4791789 w 12746878"/>
              <a:gd name="connsiteY1689" fmla="*/ 3156326 h 4972277"/>
              <a:gd name="connsiteX1690" fmla="*/ 4791200 w 12746878"/>
              <a:gd name="connsiteY1690" fmla="*/ 3167474 h 4972277"/>
              <a:gd name="connsiteX1691" fmla="*/ 4794083 w 12746878"/>
              <a:gd name="connsiteY1691" fmla="*/ 3179875 h 4972277"/>
              <a:gd name="connsiteX1692" fmla="*/ 4802079 w 12746878"/>
              <a:gd name="connsiteY1692" fmla="*/ 3174510 h 4972277"/>
              <a:gd name="connsiteX1693" fmla="*/ 4801483 w 12746878"/>
              <a:gd name="connsiteY1693" fmla="*/ 3158052 h 4972277"/>
              <a:gd name="connsiteX1694" fmla="*/ 4795109 w 12746878"/>
              <a:gd name="connsiteY1694" fmla="*/ 3153772 h 4972277"/>
              <a:gd name="connsiteX1695" fmla="*/ 5015087 w 12746878"/>
              <a:gd name="connsiteY1695" fmla="*/ 3153771 h 4972277"/>
              <a:gd name="connsiteX1696" fmla="*/ 5008714 w 12746878"/>
              <a:gd name="connsiteY1696" fmla="*/ 3158051 h 4972277"/>
              <a:gd name="connsiteX1697" fmla="*/ 5008117 w 12746878"/>
              <a:gd name="connsiteY1697" fmla="*/ 3174510 h 4972277"/>
              <a:gd name="connsiteX1698" fmla="*/ 5016116 w 12746878"/>
              <a:gd name="connsiteY1698" fmla="*/ 3179872 h 4972277"/>
              <a:gd name="connsiteX1699" fmla="*/ 5018998 w 12746878"/>
              <a:gd name="connsiteY1699" fmla="*/ 3167475 h 4972277"/>
              <a:gd name="connsiteX1700" fmla="*/ 5018412 w 12746878"/>
              <a:gd name="connsiteY1700" fmla="*/ 3156324 h 4972277"/>
              <a:gd name="connsiteX1701" fmla="*/ 5015087 w 12746878"/>
              <a:gd name="connsiteY1701" fmla="*/ 3153771 h 4972277"/>
              <a:gd name="connsiteX1702" fmla="*/ 3819034 w 12746878"/>
              <a:gd name="connsiteY1702" fmla="*/ 3146133 h 4972277"/>
              <a:gd name="connsiteX1703" fmla="*/ 3815424 w 12746878"/>
              <a:gd name="connsiteY1703" fmla="*/ 3148448 h 4972277"/>
              <a:gd name="connsiteX1704" fmla="*/ 3815426 w 12746878"/>
              <a:gd name="connsiteY1704" fmla="*/ 3148451 h 4972277"/>
              <a:gd name="connsiteX1705" fmla="*/ 3818878 w 12746878"/>
              <a:gd name="connsiteY1705" fmla="*/ 3146235 h 4972277"/>
              <a:gd name="connsiteX1706" fmla="*/ 3819034 w 12746878"/>
              <a:gd name="connsiteY1706" fmla="*/ 3146133 h 4972277"/>
              <a:gd name="connsiteX1707" fmla="*/ 5991163 w 12746878"/>
              <a:gd name="connsiteY1707" fmla="*/ 3146132 h 4972277"/>
              <a:gd name="connsiteX1708" fmla="*/ 5991319 w 12746878"/>
              <a:gd name="connsiteY1708" fmla="*/ 3146234 h 4972277"/>
              <a:gd name="connsiteX1709" fmla="*/ 5994769 w 12746878"/>
              <a:gd name="connsiteY1709" fmla="*/ 3148450 h 4972277"/>
              <a:gd name="connsiteX1710" fmla="*/ 5994773 w 12746878"/>
              <a:gd name="connsiteY1710" fmla="*/ 3148447 h 4972277"/>
              <a:gd name="connsiteX1711" fmla="*/ 318154 w 12746878"/>
              <a:gd name="connsiteY1711" fmla="*/ 3132754 h 4972277"/>
              <a:gd name="connsiteX1712" fmla="*/ 326490 w 12746878"/>
              <a:gd name="connsiteY1712" fmla="*/ 3190870 h 4972277"/>
              <a:gd name="connsiteX1713" fmla="*/ 329303 w 12746878"/>
              <a:gd name="connsiteY1713" fmla="*/ 3209241 h 4972277"/>
              <a:gd name="connsiteX1714" fmla="*/ 323846 w 12746878"/>
              <a:gd name="connsiteY1714" fmla="*/ 3232931 h 4972277"/>
              <a:gd name="connsiteX1715" fmla="*/ 326863 w 12746878"/>
              <a:gd name="connsiteY1715" fmla="*/ 3280181 h 4972277"/>
              <a:gd name="connsiteX1716" fmla="*/ 334016 w 12746878"/>
              <a:gd name="connsiteY1716" fmla="*/ 3245823 h 4972277"/>
              <a:gd name="connsiteX1717" fmla="*/ 335196 w 12746878"/>
              <a:gd name="connsiteY1717" fmla="*/ 3258137 h 4972277"/>
              <a:gd name="connsiteX1718" fmla="*/ 338901 w 12746878"/>
              <a:gd name="connsiteY1718" fmla="*/ 3393533 h 4972277"/>
              <a:gd name="connsiteX1719" fmla="*/ 316563 w 12746878"/>
              <a:gd name="connsiteY1719" fmla="*/ 3564955 h 4972277"/>
              <a:gd name="connsiteX1720" fmla="*/ 313059 w 12746878"/>
              <a:gd name="connsiteY1720" fmla="*/ 3549952 h 4972277"/>
              <a:gd name="connsiteX1721" fmla="*/ 298800 w 12746878"/>
              <a:gd name="connsiteY1721" fmla="*/ 3524161 h 4972277"/>
              <a:gd name="connsiteX1722" fmla="*/ 292697 w 12746878"/>
              <a:gd name="connsiteY1722" fmla="*/ 3662981 h 4972277"/>
              <a:gd name="connsiteX1723" fmla="*/ 292675 w 12746878"/>
              <a:gd name="connsiteY1723" fmla="*/ 3687372 h 4972277"/>
              <a:gd name="connsiteX1724" fmla="*/ 281198 w 12746878"/>
              <a:gd name="connsiteY1724" fmla="*/ 3744216 h 4972277"/>
              <a:gd name="connsiteX1725" fmla="*/ 281189 w 12746878"/>
              <a:gd name="connsiteY1725" fmla="*/ 3744206 h 4972277"/>
              <a:gd name="connsiteX1726" fmla="*/ 275670 w 12746878"/>
              <a:gd name="connsiteY1726" fmla="*/ 3729975 h 4972277"/>
              <a:gd name="connsiteX1727" fmla="*/ 270889 w 12746878"/>
              <a:gd name="connsiteY1727" fmla="*/ 3685094 h 4972277"/>
              <a:gd name="connsiteX1728" fmla="*/ 267864 w 12746878"/>
              <a:gd name="connsiteY1728" fmla="*/ 3663098 h 4972277"/>
              <a:gd name="connsiteX1729" fmla="*/ 283379 w 12746878"/>
              <a:gd name="connsiteY1729" fmla="*/ 3509303 h 4972277"/>
              <a:gd name="connsiteX1730" fmla="*/ 358302 w 12746878"/>
              <a:gd name="connsiteY1730" fmla="*/ 3123774 h 4972277"/>
              <a:gd name="connsiteX1731" fmla="*/ 352811 w 12746878"/>
              <a:gd name="connsiteY1731" fmla="*/ 3182250 h 4972277"/>
              <a:gd name="connsiteX1732" fmla="*/ 348772 w 12746878"/>
              <a:gd name="connsiteY1732" fmla="*/ 3247947 h 4972277"/>
              <a:gd name="connsiteX1733" fmla="*/ 345337 w 12746878"/>
              <a:gd name="connsiteY1733" fmla="*/ 3221901 h 4972277"/>
              <a:gd name="connsiteX1734" fmla="*/ 343064 w 12746878"/>
              <a:gd name="connsiteY1734" fmla="*/ 3201600 h 4972277"/>
              <a:gd name="connsiteX1735" fmla="*/ 6462693 w 12746878"/>
              <a:gd name="connsiteY1735" fmla="*/ 3084671 h 4972277"/>
              <a:gd name="connsiteX1736" fmla="*/ 6457067 w 12746878"/>
              <a:gd name="connsiteY1736" fmla="*/ 3088446 h 4972277"/>
              <a:gd name="connsiteX1737" fmla="*/ 6456467 w 12746878"/>
              <a:gd name="connsiteY1737" fmla="*/ 3104909 h 4972277"/>
              <a:gd name="connsiteX1738" fmla="*/ 6457660 w 12746878"/>
              <a:gd name="connsiteY1738" fmla="*/ 3108303 h 4972277"/>
              <a:gd name="connsiteX1739" fmla="*/ 6459063 w 12746878"/>
              <a:gd name="connsiteY1739" fmla="*/ 3106557 h 4972277"/>
              <a:gd name="connsiteX1740" fmla="*/ 7439515 w 12746878"/>
              <a:gd name="connsiteY1740" fmla="*/ 3076529 h 4972277"/>
              <a:gd name="connsiteX1741" fmla="*/ 7449508 w 12746878"/>
              <a:gd name="connsiteY1741" fmla="*/ 3082941 h 4972277"/>
              <a:gd name="connsiteX1742" fmla="*/ 7460109 w 12746878"/>
              <a:gd name="connsiteY1742" fmla="*/ 3089509 h 4972277"/>
              <a:gd name="connsiteX1743" fmla="*/ 7449508 w 12746878"/>
              <a:gd name="connsiteY1743" fmla="*/ 3082941 h 4972277"/>
              <a:gd name="connsiteX1744" fmla="*/ 7439515 w 12746878"/>
              <a:gd name="connsiteY1744" fmla="*/ 3076529 h 4972277"/>
              <a:gd name="connsiteX1745" fmla="*/ 6264934 w 12746878"/>
              <a:gd name="connsiteY1745" fmla="*/ 3017667 h 4972277"/>
              <a:gd name="connsiteX1746" fmla="*/ 6258551 w 12746878"/>
              <a:gd name="connsiteY1746" fmla="*/ 3071058 h 4972277"/>
              <a:gd name="connsiteX1747" fmla="*/ 6258835 w 12746878"/>
              <a:gd name="connsiteY1747" fmla="*/ 3069664 h 4972277"/>
              <a:gd name="connsiteX1748" fmla="*/ 6265030 w 12746878"/>
              <a:gd name="connsiteY1748" fmla="*/ 3025671 h 4972277"/>
              <a:gd name="connsiteX1749" fmla="*/ 9603779 w 12746878"/>
              <a:gd name="connsiteY1749" fmla="*/ 3006695 h 4972277"/>
              <a:gd name="connsiteX1750" fmla="*/ 9604833 w 12746878"/>
              <a:gd name="connsiteY1750" fmla="*/ 3027934 h 4972277"/>
              <a:gd name="connsiteX1751" fmla="*/ 9605044 w 12746878"/>
              <a:gd name="connsiteY1751" fmla="*/ 3028905 h 4972277"/>
              <a:gd name="connsiteX1752" fmla="*/ 9605649 w 12746878"/>
              <a:gd name="connsiteY1752" fmla="*/ 3006823 h 4972277"/>
              <a:gd name="connsiteX1753" fmla="*/ 947656 w 12746878"/>
              <a:gd name="connsiteY1753" fmla="*/ 3006693 h 4972277"/>
              <a:gd name="connsiteX1754" fmla="*/ 952466 w 12746878"/>
              <a:gd name="connsiteY1754" fmla="*/ 3044406 h 4972277"/>
              <a:gd name="connsiteX1755" fmla="*/ 959233 w 12746878"/>
              <a:gd name="connsiteY1755" fmla="*/ 3081544 h 4972277"/>
              <a:gd name="connsiteX1756" fmla="*/ 961895 w 12746878"/>
              <a:gd name="connsiteY1756" fmla="*/ 3067223 h 4972277"/>
              <a:gd name="connsiteX1757" fmla="*/ 947656 w 12746878"/>
              <a:gd name="connsiteY1757" fmla="*/ 3006693 h 4972277"/>
              <a:gd name="connsiteX1758" fmla="*/ 9649293 w 12746878"/>
              <a:gd name="connsiteY1758" fmla="*/ 3005863 h 4972277"/>
              <a:gd name="connsiteX1759" fmla="*/ 9640211 w 12746878"/>
              <a:gd name="connsiteY1759" fmla="*/ 3147685 h 4972277"/>
              <a:gd name="connsiteX1760" fmla="*/ 9631630 w 12746878"/>
              <a:gd name="connsiteY1760" fmla="*/ 3291189 h 4972277"/>
              <a:gd name="connsiteX1761" fmla="*/ 9657700 w 12746878"/>
              <a:gd name="connsiteY1761" fmla="*/ 3037216 h 4972277"/>
              <a:gd name="connsiteX1762" fmla="*/ 9649293 w 12746878"/>
              <a:gd name="connsiteY1762" fmla="*/ 3005863 h 4972277"/>
              <a:gd name="connsiteX1763" fmla="*/ 993170 w 12746878"/>
              <a:gd name="connsiteY1763" fmla="*/ 3005862 h 4972277"/>
              <a:gd name="connsiteX1764" fmla="*/ 984088 w 12746878"/>
              <a:gd name="connsiteY1764" fmla="*/ 3147685 h 4972277"/>
              <a:gd name="connsiteX1765" fmla="*/ 975509 w 12746878"/>
              <a:gd name="connsiteY1765" fmla="*/ 3291188 h 4972277"/>
              <a:gd name="connsiteX1766" fmla="*/ 1001576 w 12746878"/>
              <a:gd name="connsiteY1766" fmla="*/ 3037216 h 4972277"/>
              <a:gd name="connsiteX1767" fmla="*/ 993170 w 12746878"/>
              <a:gd name="connsiteY1767" fmla="*/ 3005862 h 4972277"/>
              <a:gd name="connsiteX1768" fmla="*/ 8176967 w 12746878"/>
              <a:gd name="connsiteY1768" fmla="*/ 2967355 h 4972277"/>
              <a:gd name="connsiteX1769" fmla="*/ 8183101 w 12746878"/>
              <a:gd name="connsiteY1769" fmla="*/ 2970815 h 4972277"/>
              <a:gd name="connsiteX1770" fmla="*/ 8183798 w 12746878"/>
              <a:gd name="connsiteY1770" fmla="*/ 3005408 h 4972277"/>
              <a:gd name="connsiteX1771" fmla="*/ 8176089 w 12746878"/>
              <a:gd name="connsiteY1771" fmla="*/ 2988000 h 4972277"/>
              <a:gd name="connsiteX1772" fmla="*/ 8176967 w 12746878"/>
              <a:gd name="connsiteY1772" fmla="*/ 2967355 h 4972277"/>
              <a:gd name="connsiteX1773" fmla="*/ 11052134 w 12746878"/>
              <a:gd name="connsiteY1773" fmla="*/ 2937091 h 4972277"/>
              <a:gd name="connsiteX1774" fmla="*/ 11056941 w 12746878"/>
              <a:gd name="connsiteY1774" fmla="*/ 2974803 h 4972277"/>
              <a:gd name="connsiteX1775" fmla="*/ 11063707 w 12746878"/>
              <a:gd name="connsiteY1775" fmla="*/ 3011941 h 4972277"/>
              <a:gd name="connsiteX1776" fmla="*/ 11066373 w 12746878"/>
              <a:gd name="connsiteY1776" fmla="*/ 2997622 h 4972277"/>
              <a:gd name="connsiteX1777" fmla="*/ 11052134 w 12746878"/>
              <a:gd name="connsiteY1777" fmla="*/ 2937091 h 4972277"/>
              <a:gd name="connsiteX1778" fmla="*/ 11097648 w 12746878"/>
              <a:gd name="connsiteY1778" fmla="*/ 2936260 h 4972277"/>
              <a:gd name="connsiteX1779" fmla="*/ 11088566 w 12746878"/>
              <a:gd name="connsiteY1779" fmla="*/ 3078082 h 4972277"/>
              <a:gd name="connsiteX1780" fmla="*/ 11079985 w 12746878"/>
              <a:gd name="connsiteY1780" fmla="*/ 3221586 h 4972277"/>
              <a:gd name="connsiteX1781" fmla="*/ 11106053 w 12746878"/>
              <a:gd name="connsiteY1781" fmla="*/ 2967613 h 4972277"/>
              <a:gd name="connsiteX1782" fmla="*/ 11104327 w 12746878"/>
              <a:gd name="connsiteY1782" fmla="*/ 2953338 h 4972277"/>
              <a:gd name="connsiteX1783" fmla="*/ 11102658 w 12746878"/>
              <a:gd name="connsiteY1783" fmla="*/ 2946483 h 4972277"/>
              <a:gd name="connsiteX1784" fmla="*/ 11102480 w 12746878"/>
              <a:gd name="connsiteY1784" fmla="*/ 2948029 h 4972277"/>
              <a:gd name="connsiteX1785" fmla="*/ 11102260 w 12746878"/>
              <a:gd name="connsiteY1785" fmla="*/ 2944846 h 4972277"/>
              <a:gd name="connsiteX1786" fmla="*/ 11101745 w 12746878"/>
              <a:gd name="connsiteY1786" fmla="*/ 2942735 h 4972277"/>
              <a:gd name="connsiteX1787" fmla="*/ 11097648 w 12746878"/>
              <a:gd name="connsiteY1787" fmla="*/ 2936260 h 4972277"/>
              <a:gd name="connsiteX1788" fmla="*/ 9647209 w 12746878"/>
              <a:gd name="connsiteY1788" fmla="*/ 2900507 h 4972277"/>
              <a:gd name="connsiteX1789" fmla="*/ 9644644 w 12746878"/>
              <a:gd name="connsiteY1789" fmla="*/ 2917860 h 4972277"/>
              <a:gd name="connsiteX1790" fmla="*/ 9644079 w 12746878"/>
              <a:gd name="connsiteY1790" fmla="*/ 2921278 h 4972277"/>
              <a:gd name="connsiteX1791" fmla="*/ 9645295 w 12746878"/>
              <a:gd name="connsiteY1791" fmla="*/ 2949715 h 4972277"/>
              <a:gd name="connsiteX1792" fmla="*/ 9656493 w 12746878"/>
              <a:gd name="connsiteY1792" fmla="*/ 2993143 h 4972277"/>
              <a:gd name="connsiteX1793" fmla="*/ 9659851 w 12746878"/>
              <a:gd name="connsiteY1793" fmla="*/ 2987412 h 4972277"/>
              <a:gd name="connsiteX1794" fmla="*/ 9661830 w 12746878"/>
              <a:gd name="connsiteY1794" fmla="*/ 2974731 h 4972277"/>
              <a:gd name="connsiteX1795" fmla="*/ 9653921 w 12746878"/>
              <a:gd name="connsiteY1795" fmla="*/ 2902203 h 4972277"/>
              <a:gd name="connsiteX1796" fmla="*/ 989152 w 12746878"/>
              <a:gd name="connsiteY1796" fmla="*/ 2900016 h 4972277"/>
              <a:gd name="connsiteX1797" fmla="*/ 1000370 w 12746878"/>
              <a:gd name="connsiteY1797" fmla="*/ 2993142 h 4972277"/>
              <a:gd name="connsiteX1798" fmla="*/ 1003728 w 12746878"/>
              <a:gd name="connsiteY1798" fmla="*/ 2987412 h 4972277"/>
              <a:gd name="connsiteX1799" fmla="*/ 1005707 w 12746878"/>
              <a:gd name="connsiteY1799" fmla="*/ 2974731 h 4972277"/>
              <a:gd name="connsiteX1800" fmla="*/ 989152 w 12746878"/>
              <a:gd name="connsiteY1800" fmla="*/ 2900016 h 4972277"/>
              <a:gd name="connsiteX1801" fmla="*/ 11110503 w 12746878"/>
              <a:gd name="connsiteY1801" fmla="*/ 2877999 h 4972277"/>
              <a:gd name="connsiteX1802" fmla="*/ 11105394 w 12746878"/>
              <a:gd name="connsiteY1802" fmla="*/ 2922609 h 4972277"/>
              <a:gd name="connsiteX1803" fmla="*/ 11108205 w 12746878"/>
              <a:gd name="connsiteY1803" fmla="*/ 2917810 h 4972277"/>
              <a:gd name="connsiteX1804" fmla="*/ 11110184 w 12746878"/>
              <a:gd name="connsiteY1804" fmla="*/ 2905130 h 4972277"/>
              <a:gd name="connsiteX1805" fmla="*/ 11110585 w 12746878"/>
              <a:gd name="connsiteY1805" fmla="*/ 2878835 h 4972277"/>
              <a:gd name="connsiteX1806" fmla="*/ 7933104 w 12746878"/>
              <a:gd name="connsiteY1806" fmla="*/ 2872318 h 4972277"/>
              <a:gd name="connsiteX1807" fmla="*/ 7926265 w 12746878"/>
              <a:gd name="connsiteY1807" fmla="*/ 2879732 h 4972277"/>
              <a:gd name="connsiteX1808" fmla="*/ 7933104 w 12746878"/>
              <a:gd name="connsiteY1808" fmla="*/ 2872318 h 4972277"/>
              <a:gd name="connsiteX1809" fmla="*/ 6530103 w 12746878"/>
              <a:gd name="connsiteY1809" fmla="*/ 2863158 h 4972277"/>
              <a:gd name="connsiteX1810" fmla="*/ 6520250 w 12746878"/>
              <a:gd name="connsiteY1810" fmla="*/ 2863883 h 4972277"/>
              <a:gd name="connsiteX1811" fmla="*/ 6533588 w 12746878"/>
              <a:gd name="connsiteY1811" fmla="*/ 2874975 h 4972277"/>
              <a:gd name="connsiteX1812" fmla="*/ 6534147 w 12746878"/>
              <a:gd name="connsiteY1812" fmla="*/ 2873243 h 4972277"/>
              <a:gd name="connsiteX1813" fmla="*/ 6533677 w 12746878"/>
              <a:gd name="connsiteY1813" fmla="*/ 2870238 h 4972277"/>
              <a:gd name="connsiteX1814" fmla="*/ 9018941 w 12746878"/>
              <a:gd name="connsiteY1814" fmla="*/ 2862171 h 4972277"/>
              <a:gd name="connsiteX1815" fmla="*/ 9017349 w 12746878"/>
              <a:gd name="connsiteY1815" fmla="*/ 2875072 h 4972277"/>
              <a:gd name="connsiteX1816" fmla="*/ 9011606 w 12746878"/>
              <a:gd name="connsiteY1816" fmla="*/ 3000411 h 4972277"/>
              <a:gd name="connsiteX1817" fmla="*/ 9014408 w 12746878"/>
              <a:gd name="connsiteY1817" fmla="*/ 3056148 h 4972277"/>
              <a:gd name="connsiteX1818" fmla="*/ 9019257 w 12746878"/>
              <a:gd name="connsiteY1818" fmla="*/ 3068294 h 4972277"/>
              <a:gd name="connsiteX1819" fmla="*/ 9020628 w 12746878"/>
              <a:gd name="connsiteY1819" fmla="*/ 3027594 h 4972277"/>
              <a:gd name="connsiteX1820" fmla="*/ 9020145 w 12746878"/>
              <a:gd name="connsiteY1820" fmla="*/ 2931517 h 4972277"/>
              <a:gd name="connsiteX1821" fmla="*/ 9017057 w 12746878"/>
              <a:gd name="connsiteY1821" fmla="*/ 2899660 h 4972277"/>
              <a:gd name="connsiteX1822" fmla="*/ 8721599 w 12746878"/>
              <a:gd name="connsiteY1822" fmla="*/ 2847400 h 4972277"/>
              <a:gd name="connsiteX1823" fmla="*/ 8720350 w 12746878"/>
              <a:gd name="connsiteY1823" fmla="*/ 2897964 h 4972277"/>
              <a:gd name="connsiteX1824" fmla="*/ 8721228 w 12746878"/>
              <a:gd name="connsiteY1824" fmla="*/ 2911880 h 4972277"/>
              <a:gd name="connsiteX1825" fmla="*/ 8722481 w 12746878"/>
              <a:gd name="connsiteY1825" fmla="*/ 2880205 h 4972277"/>
              <a:gd name="connsiteX1826" fmla="*/ 7928807 w 12746878"/>
              <a:gd name="connsiteY1826" fmla="*/ 2831362 h 4972277"/>
              <a:gd name="connsiteX1827" fmla="*/ 7921507 w 12746878"/>
              <a:gd name="connsiteY1827" fmla="*/ 2839040 h 4972277"/>
              <a:gd name="connsiteX1828" fmla="*/ 7928807 w 12746878"/>
              <a:gd name="connsiteY1828" fmla="*/ 2831362 h 4972277"/>
              <a:gd name="connsiteX1829" fmla="*/ 11093630 w 12746878"/>
              <a:gd name="connsiteY1829" fmla="*/ 2830415 h 4972277"/>
              <a:gd name="connsiteX1830" fmla="*/ 11100973 w 12746878"/>
              <a:gd name="connsiteY1830" fmla="*/ 2920373 h 4972277"/>
              <a:gd name="connsiteX1831" fmla="*/ 11101502 w 12746878"/>
              <a:gd name="connsiteY1831" fmla="*/ 2920807 h 4972277"/>
              <a:gd name="connsiteX1832" fmla="*/ 11101894 w 12746878"/>
              <a:gd name="connsiteY1832" fmla="*/ 2871801 h 4972277"/>
              <a:gd name="connsiteX1833" fmla="*/ 11102145 w 12746878"/>
              <a:gd name="connsiteY1833" fmla="*/ 2832568 h 4972277"/>
              <a:gd name="connsiteX1834" fmla="*/ 8167149 w 12746878"/>
              <a:gd name="connsiteY1834" fmla="*/ 2821663 h 4972277"/>
              <a:gd name="connsiteX1835" fmla="*/ 8160817 w 12746878"/>
              <a:gd name="connsiteY1835" fmla="*/ 2836465 h 4972277"/>
              <a:gd name="connsiteX1836" fmla="*/ 8167149 w 12746878"/>
              <a:gd name="connsiteY1836" fmla="*/ 2821663 h 4972277"/>
              <a:gd name="connsiteX1837" fmla="*/ 7942859 w 12746878"/>
              <a:gd name="connsiteY1837" fmla="*/ 2803081 h 4972277"/>
              <a:gd name="connsiteX1838" fmla="*/ 7943453 w 12746878"/>
              <a:gd name="connsiteY1838" fmla="*/ 2808741 h 4972277"/>
              <a:gd name="connsiteX1839" fmla="*/ 7944257 w 12746878"/>
              <a:gd name="connsiteY1839" fmla="*/ 2803259 h 4972277"/>
              <a:gd name="connsiteX1840" fmla="*/ 8732121 w 12746878"/>
              <a:gd name="connsiteY1840" fmla="*/ 2793639 h 4972277"/>
              <a:gd name="connsiteX1841" fmla="*/ 8734247 w 12746878"/>
              <a:gd name="connsiteY1841" fmla="*/ 2794987 h 4972277"/>
              <a:gd name="connsiteX1842" fmla="*/ 8731847 w 12746878"/>
              <a:gd name="connsiteY1842" fmla="*/ 2802294 h 4972277"/>
              <a:gd name="connsiteX1843" fmla="*/ 375452 w 12746878"/>
              <a:gd name="connsiteY1843" fmla="*/ 2759780 h 4972277"/>
              <a:gd name="connsiteX1844" fmla="*/ 355483 w 12746878"/>
              <a:gd name="connsiteY1844" fmla="*/ 3000410 h 4972277"/>
              <a:gd name="connsiteX1845" fmla="*/ 368976 w 12746878"/>
              <a:gd name="connsiteY1845" fmla="*/ 3057781 h 4972277"/>
              <a:gd name="connsiteX1846" fmla="*/ 371592 w 12746878"/>
              <a:gd name="connsiteY1846" fmla="*/ 3036122 h 4972277"/>
              <a:gd name="connsiteX1847" fmla="*/ 375452 w 12746878"/>
              <a:gd name="connsiteY1847" fmla="*/ 2759780 h 4972277"/>
              <a:gd name="connsiteX1848" fmla="*/ 9384542 w 12746878"/>
              <a:gd name="connsiteY1848" fmla="*/ 2748976 h 4972277"/>
              <a:gd name="connsiteX1849" fmla="*/ 9385031 w 12746878"/>
              <a:gd name="connsiteY1849" fmla="*/ 2789272 h 4972277"/>
              <a:gd name="connsiteX1850" fmla="*/ 9382798 w 12746878"/>
              <a:gd name="connsiteY1850" fmla="*/ 2999374 h 4972277"/>
              <a:gd name="connsiteX1851" fmla="*/ 9372025 w 12746878"/>
              <a:gd name="connsiteY1851" fmla="*/ 3171485 h 4972277"/>
              <a:gd name="connsiteX1852" fmla="*/ 9379536 w 12746878"/>
              <a:gd name="connsiteY1852" fmla="*/ 3210268 h 4972277"/>
              <a:gd name="connsiteX1853" fmla="*/ 9373341 w 12746878"/>
              <a:gd name="connsiteY1853" fmla="*/ 3274856 h 4972277"/>
              <a:gd name="connsiteX1854" fmla="*/ 9373757 w 12746878"/>
              <a:gd name="connsiteY1854" fmla="*/ 3276612 h 4972277"/>
              <a:gd name="connsiteX1855" fmla="*/ 9375950 w 12746878"/>
              <a:gd name="connsiteY1855" fmla="*/ 3250036 h 4972277"/>
              <a:gd name="connsiteX1856" fmla="*/ 9393981 w 12746878"/>
              <a:gd name="connsiteY1856" fmla="*/ 3052134 h 4972277"/>
              <a:gd name="connsiteX1857" fmla="*/ 9400867 w 12746878"/>
              <a:gd name="connsiteY1857" fmla="*/ 2865303 h 4972277"/>
              <a:gd name="connsiteX1858" fmla="*/ 176843 w 12746878"/>
              <a:gd name="connsiteY1858" fmla="*/ 2748788 h 4972277"/>
              <a:gd name="connsiteX1859" fmla="*/ 173088 w 12746878"/>
              <a:gd name="connsiteY1859" fmla="*/ 2750209 h 4972277"/>
              <a:gd name="connsiteX1860" fmla="*/ 187394 w 12746878"/>
              <a:gd name="connsiteY1860" fmla="*/ 2758304 h 4972277"/>
              <a:gd name="connsiteX1861" fmla="*/ 181590 w 12746878"/>
              <a:gd name="connsiteY1861" fmla="*/ 2751872 h 4972277"/>
              <a:gd name="connsiteX1862" fmla="*/ 176843 w 12746878"/>
              <a:gd name="connsiteY1862" fmla="*/ 2748788 h 4972277"/>
              <a:gd name="connsiteX1863" fmla="*/ 8090710 w 12746878"/>
              <a:gd name="connsiteY1863" fmla="*/ 2745984 h 4972277"/>
              <a:gd name="connsiteX1864" fmla="*/ 8096105 w 12746878"/>
              <a:gd name="connsiteY1864" fmla="*/ 2786320 h 4972277"/>
              <a:gd name="connsiteX1865" fmla="*/ 8089358 w 12746878"/>
              <a:gd name="connsiteY1865" fmla="*/ 2764769 h 4972277"/>
              <a:gd name="connsiteX1866" fmla="*/ 8090710 w 12746878"/>
              <a:gd name="connsiteY1866" fmla="*/ 2745984 h 4972277"/>
              <a:gd name="connsiteX1867" fmla="*/ 9668392 w 12746878"/>
              <a:gd name="connsiteY1867" fmla="*/ 2736714 h 4972277"/>
              <a:gd name="connsiteX1868" fmla="*/ 9667571 w 12746878"/>
              <a:gd name="connsiteY1868" fmla="*/ 2742052 h 4972277"/>
              <a:gd name="connsiteX1869" fmla="*/ 9660013 w 12746878"/>
              <a:gd name="connsiteY1869" fmla="*/ 2807426 h 4972277"/>
              <a:gd name="connsiteX1870" fmla="*/ 9652775 w 12746878"/>
              <a:gd name="connsiteY1870" fmla="*/ 2862193 h 4972277"/>
              <a:gd name="connsiteX1871" fmla="*/ 9652823 w 12746878"/>
              <a:gd name="connsiteY1871" fmla="*/ 2862694 h 4972277"/>
              <a:gd name="connsiteX1872" fmla="*/ 9660273 w 12746878"/>
              <a:gd name="connsiteY1872" fmla="*/ 2873518 h 4972277"/>
              <a:gd name="connsiteX1873" fmla="*/ 9662964 w 12746878"/>
              <a:gd name="connsiteY1873" fmla="*/ 2864299 h 4972277"/>
              <a:gd name="connsiteX1874" fmla="*/ 9667327 w 12746878"/>
              <a:gd name="connsiteY1874" fmla="*/ 2810429 h 4972277"/>
              <a:gd name="connsiteX1875" fmla="*/ 7935060 w 12746878"/>
              <a:gd name="connsiteY1875" fmla="*/ 2732356 h 4972277"/>
              <a:gd name="connsiteX1876" fmla="*/ 7935562 w 12746878"/>
              <a:gd name="connsiteY1876" fmla="*/ 2772221 h 4972277"/>
              <a:gd name="connsiteX1877" fmla="*/ 7946517 w 12746878"/>
              <a:gd name="connsiteY1877" fmla="*/ 2768470 h 4972277"/>
              <a:gd name="connsiteX1878" fmla="*/ 7946953 w 12746878"/>
              <a:gd name="connsiteY1878" fmla="*/ 2756083 h 4972277"/>
              <a:gd name="connsiteX1879" fmla="*/ 7946293 w 12746878"/>
              <a:gd name="connsiteY1879" fmla="*/ 2751382 h 4972277"/>
              <a:gd name="connsiteX1880" fmla="*/ 7940368 w 12746878"/>
              <a:gd name="connsiteY1880" fmla="*/ 2734509 h 4972277"/>
              <a:gd name="connsiteX1881" fmla="*/ 7935060 w 12746878"/>
              <a:gd name="connsiteY1881" fmla="*/ 2732356 h 4972277"/>
              <a:gd name="connsiteX1882" fmla="*/ 8424499 w 12746878"/>
              <a:gd name="connsiteY1882" fmla="*/ 2731303 h 4972277"/>
              <a:gd name="connsiteX1883" fmla="*/ 8423242 w 12746878"/>
              <a:gd name="connsiteY1883" fmla="*/ 2794803 h 4972277"/>
              <a:gd name="connsiteX1884" fmla="*/ 8418707 w 12746878"/>
              <a:gd name="connsiteY1884" fmla="*/ 2873638 h 4972277"/>
              <a:gd name="connsiteX1885" fmla="*/ 8414577 w 12746878"/>
              <a:gd name="connsiteY1885" fmla="*/ 2899609 h 4972277"/>
              <a:gd name="connsiteX1886" fmla="*/ 8416755 w 12746878"/>
              <a:gd name="connsiteY1886" fmla="*/ 2915270 h 4972277"/>
              <a:gd name="connsiteX1887" fmla="*/ 8422477 w 12746878"/>
              <a:gd name="connsiteY1887" fmla="*/ 2845959 h 4972277"/>
              <a:gd name="connsiteX1888" fmla="*/ 8429141 w 12746878"/>
              <a:gd name="connsiteY1888" fmla="*/ 2762490 h 4972277"/>
              <a:gd name="connsiteX1889" fmla="*/ 7738461 w 12746878"/>
              <a:gd name="connsiteY1889" fmla="*/ 2706117 h 4972277"/>
              <a:gd name="connsiteX1890" fmla="*/ 7738243 w 12746878"/>
              <a:gd name="connsiteY1890" fmla="*/ 2707591 h 4972277"/>
              <a:gd name="connsiteX1891" fmla="*/ 7738217 w 12746878"/>
              <a:gd name="connsiteY1891" fmla="*/ 2709067 h 4972277"/>
              <a:gd name="connsiteX1892" fmla="*/ 7895877 w 12746878"/>
              <a:gd name="connsiteY1892" fmla="*/ 2659124 h 4972277"/>
              <a:gd name="connsiteX1893" fmla="*/ 7892157 w 12746878"/>
              <a:gd name="connsiteY1893" fmla="*/ 2699403 h 4972277"/>
              <a:gd name="connsiteX1894" fmla="*/ 7882008 w 12746878"/>
              <a:gd name="connsiteY1894" fmla="*/ 2751068 h 4972277"/>
              <a:gd name="connsiteX1895" fmla="*/ 7890875 w 12746878"/>
              <a:gd name="connsiteY1895" fmla="*/ 2838485 h 4972277"/>
              <a:gd name="connsiteX1896" fmla="*/ 7888692 w 12746878"/>
              <a:gd name="connsiteY1896" fmla="*/ 2844796 h 4972277"/>
              <a:gd name="connsiteX1897" fmla="*/ 7884015 w 12746878"/>
              <a:gd name="connsiteY1897" fmla="*/ 2853497 h 4972277"/>
              <a:gd name="connsiteX1898" fmla="*/ 7883634 w 12746878"/>
              <a:gd name="connsiteY1898" fmla="*/ 2862909 h 4972277"/>
              <a:gd name="connsiteX1899" fmla="*/ 7872608 w 12746878"/>
              <a:gd name="connsiteY1899" fmla="*/ 3052245 h 4972277"/>
              <a:gd name="connsiteX1900" fmla="*/ 7879988 w 12746878"/>
              <a:gd name="connsiteY1900" fmla="*/ 2926258 h 4972277"/>
              <a:gd name="connsiteX1901" fmla="*/ 7869787 w 12746878"/>
              <a:gd name="connsiteY1901" fmla="*/ 2928875 h 4972277"/>
              <a:gd name="connsiteX1902" fmla="*/ 7878581 w 12746878"/>
              <a:gd name="connsiteY1902" fmla="*/ 2842071 h 4972277"/>
              <a:gd name="connsiteX1903" fmla="*/ 7878891 w 12746878"/>
              <a:gd name="connsiteY1903" fmla="*/ 2839727 h 4972277"/>
              <a:gd name="connsiteX1904" fmla="*/ 7873405 w 12746878"/>
              <a:gd name="connsiteY1904" fmla="*/ 2794953 h 4972277"/>
              <a:gd name="connsiteX1905" fmla="*/ 7860157 w 12746878"/>
              <a:gd name="connsiteY1905" fmla="*/ 2884804 h 4972277"/>
              <a:gd name="connsiteX1906" fmla="*/ 7861714 w 12746878"/>
              <a:gd name="connsiteY1906" fmla="*/ 2934001 h 4972277"/>
              <a:gd name="connsiteX1907" fmla="*/ 7859587 w 12746878"/>
              <a:gd name="connsiteY1907" fmla="*/ 2935353 h 4972277"/>
              <a:gd name="connsiteX1908" fmla="*/ 7861988 w 12746878"/>
              <a:gd name="connsiteY1908" fmla="*/ 2942656 h 4972277"/>
              <a:gd name="connsiteX1909" fmla="*/ 7861714 w 12746878"/>
              <a:gd name="connsiteY1909" fmla="*/ 2934001 h 4972277"/>
              <a:gd name="connsiteX1910" fmla="*/ 7869787 w 12746878"/>
              <a:gd name="connsiteY1910" fmla="*/ 2928875 h 4972277"/>
              <a:gd name="connsiteX1911" fmla="*/ 7867214 w 12746878"/>
              <a:gd name="connsiteY1911" fmla="*/ 3092577 h 4972277"/>
              <a:gd name="connsiteX1912" fmla="*/ 7879211 w 12746878"/>
              <a:gd name="connsiteY1912" fmla="*/ 3055985 h 4972277"/>
              <a:gd name="connsiteX1913" fmla="*/ 7891739 w 12746878"/>
              <a:gd name="connsiteY1913" fmla="*/ 3049253 h 4972277"/>
              <a:gd name="connsiteX1914" fmla="*/ 7897221 w 12746878"/>
              <a:gd name="connsiteY1914" fmla="*/ 3048550 h 4972277"/>
              <a:gd name="connsiteX1915" fmla="*/ 7897305 w 12746878"/>
              <a:gd name="connsiteY1915" fmla="*/ 2996264 h 4972277"/>
              <a:gd name="connsiteX1916" fmla="*/ 7902657 w 12746878"/>
              <a:gd name="connsiteY1916" fmla="*/ 2952648 h 4972277"/>
              <a:gd name="connsiteX1917" fmla="*/ 7910543 w 12746878"/>
              <a:gd name="connsiteY1917" fmla="*/ 3018100 h 4972277"/>
              <a:gd name="connsiteX1918" fmla="*/ 7911405 w 12746878"/>
              <a:gd name="connsiteY1918" fmla="*/ 3012903 h 4972277"/>
              <a:gd name="connsiteX1919" fmla="*/ 7929703 w 12746878"/>
              <a:gd name="connsiteY1919" fmla="*/ 2902607 h 4972277"/>
              <a:gd name="connsiteX1920" fmla="*/ 7936023 w 12746878"/>
              <a:gd name="connsiteY1920" fmla="*/ 2859470 h 4972277"/>
              <a:gd name="connsiteX1921" fmla="*/ 7919055 w 12746878"/>
              <a:gd name="connsiteY1921" fmla="*/ 2750947 h 4972277"/>
              <a:gd name="connsiteX1922" fmla="*/ 7919713 w 12746878"/>
              <a:gd name="connsiteY1922" fmla="*/ 2766532 h 4972277"/>
              <a:gd name="connsiteX1923" fmla="*/ 991215 w 12746878"/>
              <a:gd name="connsiteY1923" fmla="*/ 2657645 h 4972277"/>
              <a:gd name="connsiteX1924" fmla="*/ 991031 w 12746878"/>
              <a:gd name="connsiteY1924" fmla="*/ 2770913 h 4972277"/>
              <a:gd name="connsiteX1925" fmla="*/ 1004151 w 12746878"/>
              <a:gd name="connsiteY1925" fmla="*/ 2873516 h 4972277"/>
              <a:gd name="connsiteX1926" fmla="*/ 1006842 w 12746878"/>
              <a:gd name="connsiteY1926" fmla="*/ 2864300 h 4972277"/>
              <a:gd name="connsiteX1927" fmla="*/ 991215 w 12746878"/>
              <a:gd name="connsiteY1927" fmla="*/ 2657645 h 4972277"/>
              <a:gd name="connsiteX1928" fmla="*/ 9027554 w 12746878"/>
              <a:gd name="connsiteY1928" fmla="*/ 2653933 h 4972277"/>
              <a:gd name="connsiteX1929" fmla="*/ 9028666 w 12746878"/>
              <a:gd name="connsiteY1929" fmla="*/ 2716145 h 4972277"/>
              <a:gd name="connsiteX1930" fmla="*/ 9031786 w 12746878"/>
              <a:gd name="connsiteY1930" fmla="*/ 2707635 h 4972277"/>
              <a:gd name="connsiteX1931" fmla="*/ 9033102 w 12746878"/>
              <a:gd name="connsiteY1931" fmla="*/ 2683828 h 4972277"/>
              <a:gd name="connsiteX1932" fmla="*/ 9033369 w 12746878"/>
              <a:gd name="connsiteY1932" fmla="*/ 2679336 h 4972277"/>
              <a:gd name="connsiteX1933" fmla="*/ 371431 w 12746878"/>
              <a:gd name="connsiteY1933" fmla="*/ 2653932 h 4972277"/>
              <a:gd name="connsiteX1934" fmla="*/ 372543 w 12746878"/>
              <a:gd name="connsiteY1934" fmla="*/ 2716144 h 4972277"/>
              <a:gd name="connsiteX1935" fmla="*/ 378094 w 12746878"/>
              <a:gd name="connsiteY1935" fmla="*/ 2701004 h 4972277"/>
              <a:gd name="connsiteX1936" fmla="*/ 378702 w 12746878"/>
              <a:gd name="connsiteY1936" fmla="*/ 2685690 h 4972277"/>
              <a:gd name="connsiteX1937" fmla="*/ 371431 w 12746878"/>
              <a:gd name="connsiteY1937" fmla="*/ 2653932 h 4972277"/>
              <a:gd name="connsiteX1938" fmla="*/ 963986 w 12746878"/>
              <a:gd name="connsiteY1938" fmla="*/ 2623447 h 4972277"/>
              <a:gd name="connsiteX1939" fmla="*/ 950414 w 12746878"/>
              <a:gd name="connsiteY1939" fmla="*/ 2729726 h 4972277"/>
              <a:gd name="connsiteX1940" fmla="*/ 964635 w 12746878"/>
              <a:gd name="connsiteY1940" fmla="*/ 2832952 h 4972277"/>
              <a:gd name="connsiteX1941" fmla="*/ 963436 w 12746878"/>
              <a:gd name="connsiteY1941" fmla="*/ 2850469 h 4972277"/>
              <a:gd name="connsiteX1942" fmla="*/ 968265 w 12746878"/>
              <a:gd name="connsiteY1942" fmla="*/ 2848195 h 4972277"/>
              <a:gd name="connsiteX1943" fmla="*/ 968763 w 12746878"/>
              <a:gd name="connsiteY1943" fmla="*/ 2844910 h 4972277"/>
              <a:gd name="connsiteX1944" fmla="*/ 964635 w 12746878"/>
              <a:gd name="connsiteY1944" fmla="*/ 2832952 h 4972277"/>
              <a:gd name="connsiteX1945" fmla="*/ 971407 w 12746878"/>
              <a:gd name="connsiteY1945" fmla="*/ 2646434 h 4972277"/>
              <a:gd name="connsiteX1946" fmla="*/ 963986 w 12746878"/>
              <a:gd name="connsiteY1946" fmla="*/ 2623447 h 4972277"/>
              <a:gd name="connsiteX1947" fmla="*/ 11102884 w 12746878"/>
              <a:gd name="connsiteY1947" fmla="*/ 2587098 h 4972277"/>
              <a:gd name="connsiteX1948" fmla="*/ 11095692 w 12746878"/>
              <a:gd name="connsiteY1948" fmla="*/ 2588044 h 4972277"/>
              <a:gd name="connsiteX1949" fmla="*/ 11095509 w 12746878"/>
              <a:gd name="connsiteY1949" fmla="*/ 2701310 h 4972277"/>
              <a:gd name="connsiteX1950" fmla="*/ 11101178 w 12746878"/>
              <a:gd name="connsiteY1950" fmla="*/ 2793091 h 4972277"/>
              <a:gd name="connsiteX1951" fmla="*/ 11101661 w 12746878"/>
              <a:gd name="connsiteY1951" fmla="*/ 2794583 h 4972277"/>
              <a:gd name="connsiteX1952" fmla="*/ 11109243 w 12746878"/>
              <a:gd name="connsiteY1952" fmla="*/ 2728078 h 4972277"/>
              <a:gd name="connsiteX1953" fmla="*/ 11115543 w 12746878"/>
              <a:gd name="connsiteY1953" fmla="*/ 2642866 h 4972277"/>
              <a:gd name="connsiteX1954" fmla="*/ 11115011 w 12746878"/>
              <a:gd name="connsiteY1954" fmla="*/ 2632325 h 4972277"/>
              <a:gd name="connsiteX1955" fmla="*/ 11102884 w 12746878"/>
              <a:gd name="connsiteY1955" fmla="*/ 2587098 h 4972277"/>
              <a:gd name="connsiteX1956" fmla="*/ 175663 w 12746878"/>
              <a:gd name="connsiteY1956" fmla="*/ 2586507 h 4972277"/>
              <a:gd name="connsiteX1957" fmla="*/ 178485 w 12746878"/>
              <a:gd name="connsiteY1957" fmla="*/ 2709871 h 4972277"/>
              <a:gd name="connsiteX1958" fmla="*/ 175663 w 12746878"/>
              <a:gd name="connsiteY1958" fmla="*/ 2586507 h 4972277"/>
              <a:gd name="connsiteX1959" fmla="*/ 11068462 w 12746878"/>
              <a:gd name="connsiteY1959" fmla="*/ 2553848 h 4972277"/>
              <a:gd name="connsiteX1960" fmla="*/ 11054891 w 12746878"/>
              <a:gd name="connsiteY1960" fmla="*/ 2660123 h 4972277"/>
              <a:gd name="connsiteX1961" fmla="*/ 11069111 w 12746878"/>
              <a:gd name="connsiteY1961" fmla="*/ 2763350 h 4972277"/>
              <a:gd name="connsiteX1962" fmla="*/ 11067914 w 12746878"/>
              <a:gd name="connsiteY1962" fmla="*/ 2780868 h 4972277"/>
              <a:gd name="connsiteX1963" fmla="*/ 11072743 w 12746878"/>
              <a:gd name="connsiteY1963" fmla="*/ 2778594 h 4972277"/>
              <a:gd name="connsiteX1964" fmla="*/ 11073239 w 12746878"/>
              <a:gd name="connsiteY1964" fmla="*/ 2775308 h 4972277"/>
              <a:gd name="connsiteX1965" fmla="*/ 11069111 w 12746878"/>
              <a:gd name="connsiteY1965" fmla="*/ 2763350 h 4972277"/>
              <a:gd name="connsiteX1966" fmla="*/ 11075885 w 12746878"/>
              <a:gd name="connsiteY1966" fmla="*/ 2576832 h 4972277"/>
              <a:gd name="connsiteX1967" fmla="*/ 11068462 w 12746878"/>
              <a:gd name="connsiteY1967" fmla="*/ 2553848 h 4972277"/>
              <a:gd name="connsiteX1968" fmla="*/ 8445517 w 12746878"/>
              <a:gd name="connsiteY1968" fmla="*/ 2552097 h 4972277"/>
              <a:gd name="connsiteX1969" fmla="*/ 8436479 w 12746878"/>
              <a:gd name="connsiteY1969" fmla="*/ 2569181 h 4972277"/>
              <a:gd name="connsiteX1970" fmla="*/ 8429735 w 12746878"/>
              <a:gd name="connsiteY1970" fmla="*/ 2606135 h 4972277"/>
              <a:gd name="connsiteX1971" fmla="*/ 8435323 w 12746878"/>
              <a:gd name="connsiteY1971" fmla="*/ 2663543 h 4972277"/>
              <a:gd name="connsiteX1972" fmla="*/ 8436291 w 12746878"/>
              <a:gd name="connsiteY1972" fmla="*/ 2659885 h 4972277"/>
              <a:gd name="connsiteX1973" fmla="*/ 8445517 w 12746878"/>
              <a:gd name="connsiteY1973" fmla="*/ 2552097 h 4972277"/>
              <a:gd name="connsiteX1974" fmla="*/ 8358371 w 12746878"/>
              <a:gd name="connsiteY1974" fmla="*/ 2460334 h 4972277"/>
              <a:gd name="connsiteX1975" fmla="*/ 8354762 w 12746878"/>
              <a:gd name="connsiteY1975" fmla="*/ 2462649 h 4972277"/>
              <a:gd name="connsiteX1976" fmla="*/ 8354761 w 12746878"/>
              <a:gd name="connsiteY1976" fmla="*/ 2462652 h 4972277"/>
              <a:gd name="connsiteX1977" fmla="*/ 8358216 w 12746878"/>
              <a:gd name="connsiteY1977" fmla="*/ 2460436 h 4972277"/>
              <a:gd name="connsiteX1978" fmla="*/ 8358371 w 12746878"/>
              <a:gd name="connsiteY1978" fmla="*/ 2460334 h 4972277"/>
              <a:gd name="connsiteX1979" fmla="*/ 8084599 w 12746878"/>
              <a:gd name="connsiteY1979" fmla="*/ 2331870 h 4972277"/>
              <a:gd name="connsiteX1980" fmla="*/ 8084505 w 12746878"/>
              <a:gd name="connsiteY1980" fmla="*/ 2339872 h 4972277"/>
              <a:gd name="connsiteX1981" fmla="*/ 8090701 w 12746878"/>
              <a:gd name="connsiteY1981" fmla="*/ 2383866 h 4972277"/>
              <a:gd name="connsiteX1982" fmla="*/ 8090981 w 12746878"/>
              <a:gd name="connsiteY1982" fmla="*/ 2385260 h 4972277"/>
              <a:gd name="connsiteX1983" fmla="*/ 728171 w 12746878"/>
              <a:gd name="connsiteY1983" fmla="*/ 2231624 h 4972277"/>
              <a:gd name="connsiteX1984" fmla="*/ 724570 w 12746878"/>
              <a:gd name="connsiteY1984" fmla="*/ 2237986 h 4972277"/>
              <a:gd name="connsiteX1985" fmla="*/ 723789 w 12746878"/>
              <a:gd name="connsiteY1985" fmla="*/ 2367710 h 4972277"/>
              <a:gd name="connsiteX1986" fmla="*/ 713320 w 12746878"/>
              <a:gd name="connsiteY1986" fmla="*/ 3212759 h 4972277"/>
              <a:gd name="connsiteX1987" fmla="*/ 717634 w 12746878"/>
              <a:gd name="connsiteY1987" fmla="*/ 3276609 h 4972277"/>
              <a:gd name="connsiteX1988" fmla="*/ 719829 w 12746878"/>
              <a:gd name="connsiteY1988" fmla="*/ 3250035 h 4972277"/>
              <a:gd name="connsiteX1989" fmla="*/ 744016 w 12746878"/>
              <a:gd name="connsiteY1989" fmla="*/ 2491128 h 4972277"/>
              <a:gd name="connsiteX1990" fmla="*/ 728171 w 12746878"/>
              <a:gd name="connsiteY1990" fmla="*/ 2231624 h 4972277"/>
              <a:gd name="connsiteX1991" fmla="*/ 12525624 w 12746878"/>
              <a:gd name="connsiteY1991" fmla="*/ 2133752 h 4972277"/>
              <a:gd name="connsiteX1992" fmla="*/ 12530371 w 12746878"/>
              <a:gd name="connsiteY1992" fmla="*/ 2136836 h 4972277"/>
              <a:gd name="connsiteX1993" fmla="*/ 12536175 w 12746878"/>
              <a:gd name="connsiteY1993" fmla="*/ 2143269 h 4972277"/>
              <a:gd name="connsiteX1994" fmla="*/ 12521870 w 12746878"/>
              <a:gd name="connsiteY1994" fmla="*/ 2135171 h 4972277"/>
              <a:gd name="connsiteX1995" fmla="*/ 12525624 w 12746878"/>
              <a:gd name="connsiteY1995" fmla="*/ 2133752 h 4972277"/>
              <a:gd name="connsiteX1996" fmla="*/ 12524445 w 12746878"/>
              <a:gd name="connsiteY1996" fmla="*/ 1971471 h 4972277"/>
              <a:gd name="connsiteX1997" fmla="*/ 12527265 w 12746878"/>
              <a:gd name="connsiteY1997" fmla="*/ 2094836 h 4972277"/>
              <a:gd name="connsiteX1998" fmla="*/ 12524445 w 12746878"/>
              <a:gd name="connsiteY1998" fmla="*/ 1971471 h 4972277"/>
              <a:gd name="connsiteX1999" fmla="*/ 12658197 w 12746878"/>
              <a:gd name="connsiteY1999" fmla="*/ 1559825 h 4972277"/>
              <a:gd name="connsiteX2000" fmla="*/ 12666730 w 12746878"/>
              <a:gd name="connsiteY2000" fmla="*/ 1609729 h 4972277"/>
              <a:gd name="connsiteX2001" fmla="*/ 12681246 w 12746878"/>
              <a:gd name="connsiteY2001" fmla="*/ 1985571 h 4972277"/>
              <a:gd name="connsiteX2002" fmla="*/ 12650019 w 12746878"/>
              <a:gd name="connsiteY2002" fmla="*/ 2457032 h 4972277"/>
              <a:gd name="connsiteX2003" fmla="*/ 12661931 w 12746878"/>
              <a:gd name="connsiteY2003" fmla="*/ 2161836 h 4972277"/>
              <a:gd name="connsiteX2004" fmla="*/ 12659956 w 12746878"/>
              <a:gd name="connsiteY2004" fmla="*/ 1796244 h 4972277"/>
              <a:gd name="connsiteX2005" fmla="*/ 12653022 w 12746878"/>
              <a:gd name="connsiteY2005" fmla="*/ 1585172 h 4972277"/>
              <a:gd name="connsiteX2006" fmla="*/ 12658197 w 12746878"/>
              <a:gd name="connsiteY2006" fmla="*/ 1559825 h 4972277"/>
              <a:gd name="connsiteX2007" fmla="*/ 12577681 w 12746878"/>
              <a:gd name="connsiteY2007" fmla="*/ 1464147 h 4972277"/>
              <a:gd name="connsiteX2008" fmla="*/ 12597907 w 12746878"/>
              <a:gd name="connsiteY2008" fmla="*/ 1587564 h 4972277"/>
              <a:gd name="connsiteX2009" fmla="*/ 12601666 w 12746878"/>
              <a:gd name="connsiteY2009" fmla="*/ 1963396 h 4972277"/>
              <a:gd name="connsiteX2010" fmla="*/ 12589747 w 12746878"/>
              <a:gd name="connsiteY2010" fmla="*/ 2477310 h 4972277"/>
              <a:gd name="connsiteX2011" fmla="*/ 12569869 w 12746878"/>
              <a:gd name="connsiteY2011" fmla="*/ 2712285 h 4972277"/>
              <a:gd name="connsiteX2012" fmla="*/ 12550836 w 12746878"/>
              <a:gd name="connsiteY2012" fmla="*/ 2878427 h 4972277"/>
              <a:gd name="connsiteX2013" fmla="*/ 12549764 w 12746878"/>
              <a:gd name="connsiteY2013" fmla="*/ 2862982 h 4972277"/>
              <a:gd name="connsiteX2014" fmla="*/ 12550661 w 12746878"/>
              <a:gd name="connsiteY2014" fmla="*/ 2737699 h 4972277"/>
              <a:gd name="connsiteX2015" fmla="*/ 12549940 w 12746878"/>
              <a:gd name="connsiteY2015" fmla="*/ 2725654 h 4972277"/>
              <a:gd name="connsiteX2016" fmla="*/ 12557599 w 12746878"/>
              <a:gd name="connsiteY2016" fmla="*/ 2658475 h 4972277"/>
              <a:gd name="connsiteX2017" fmla="*/ 12573633 w 12746878"/>
              <a:gd name="connsiteY2017" fmla="*/ 2441599 h 4972277"/>
              <a:gd name="connsiteX2018" fmla="*/ 12566187 w 12746878"/>
              <a:gd name="connsiteY2018" fmla="*/ 1517825 h 4972277"/>
              <a:gd name="connsiteX2019" fmla="*/ 12577681 w 12746878"/>
              <a:gd name="connsiteY2019" fmla="*/ 1464147 h 4972277"/>
              <a:gd name="connsiteX2020" fmla="*/ 386817 w 12746878"/>
              <a:gd name="connsiteY2020" fmla="*/ 1107125 h 4972277"/>
              <a:gd name="connsiteX2021" fmla="*/ 379593 w 12746878"/>
              <a:gd name="connsiteY2021" fmla="*/ 1114755 h 4972277"/>
              <a:gd name="connsiteX2022" fmla="*/ 398097 w 12746878"/>
              <a:gd name="connsiteY2022" fmla="*/ 1115434 h 4972277"/>
              <a:gd name="connsiteX2023" fmla="*/ 386817 w 12746878"/>
              <a:gd name="connsiteY2023" fmla="*/ 1107125 h 4972277"/>
              <a:gd name="connsiteX2024" fmla="*/ 12735597 w 12746878"/>
              <a:gd name="connsiteY2024" fmla="*/ 492090 h 4972277"/>
              <a:gd name="connsiteX2025" fmla="*/ 12746878 w 12746878"/>
              <a:gd name="connsiteY2025" fmla="*/ 500398 h 4972277"/>
              <a:gd name="connsiteX2026" fmla="*/ 12728373 w 12746878"/>
              <a:gd name="connsiteY2026" fmla="*/ 499721 h 4972277"/>
              <a:gd name="connsiteX2027" fmla="*/ 12735597 w 12746878"/>
              <a:gd name="connsiteY2027" fmla="*/ 492090 h 4972277"/>
              <a:gd name="connsiteX2028" fmla="*/ 55531 w 12746878"/>
              <a:gd name="connsiteY2028" fmla="*/ 80348 h 4972277"/>
              <a:gd name="connsiteX2029" fmla="*/ 58437 w 12746878"/>
              <a:gd name="connsiteY2029" fmla="*/ 108586 h 4972277"/>
              <a:gd name="connsiteX2030" fmla="*/ 64825 w 12746878"/>
              <a:gd name="connsiteY2030" fmla="*/ 98904 h 4972277"/>
              <a:gd name="connsiteX2031" fmla="*/ 55531 w 12746878"/>
              <a:gd name="connsiteY2031" fmla="*/ 80348 h 4972277"/>
              <a:gd name="connsiteX2032" fmla="*/ 12422626 w 12746878"/>
              <a:gd name="connsiteY2032" fmla="*/ 0 h 4972277"/>
              <a:gd name="connsiteX2033" fmla="*/ 12444409 w 12746878"/>
              <a:gd name="connsiteY2033" fmla="*/ 0 h 4972277"/>
              <a:gd name="connsiteX2034" fmla="*/ 12451998 w 12746878"/>
              <a:gd name="connsiteY2034" fmla="*/ 148907 h 4972277"/>
              <a:gd name="connsiteX2035" fmla="*/ 12471995 w 12746878"/>
              <a:gd name="connsiteY2035" fmla="*/ 493163 h 4972277"/>
              <a:gd name="connsiteX2036" fmla="*/ 12485451 w 12746878"/>
              <a:gd name="connsiteY2036" fmla="*/ 1437133 h 4972277"/>
              <a:gd name="connsiteX2037" fmla="*/ 12505929 w 12746878"/>
              <a:gd name="connsiteY2037" fmla="*/ 1909206 h 4972277"/>
              <a:gd name="connsiteX2038" fmla="*/ 12431500 w 12746878"/>
              <a:gd name="connsiteY2038" fmla="*/ 3123943 h 4972277"/>
              <a:gd name="connsiteX2039" fmla="*/ 12399498 w 12746878"/>
              <a:gd name="connsiteY2039" fmla="*/ 3309347 h 4972277"/>
              <a:gd name="connsiteX2040" fmla="*/ 12401056 w 12746878"/>
              <a:gd name="connsiteY2040" fmla="*/ 3358544 h 4972277"/>
              <a:gd name="connsiteX2041" fmla="*/ 12398929 w 12746878"/>
              <a:gd name="connsiteY2041" fmla="*/ 3359892 h 4972277"/>
              <a:gd name="connsiteX2042" fmla="*/ 12401329 w 12746878"/>
              <a:gd name="connsiteY2042" fmla="*/ 3367197 h 4972277"/>
              <a:gd name="connsiteX2043" fmla="*/ 12401056 w 12746878"/>
              <a:gd name="connsiteY2043" fmla="*/ 3358544 h 4972277"/>
              <a:gd name="connsiteX2044" fmla="*/ 12409129 w 12746878"/>
              <a:gd name="connsiteY2044" fmla="*/ 3353417 h 4972277"/>
              <a:gd name="connsiteX2045" fmla="*/ 12406555 w 12746878"/>
              <a:gd name="connsiteY2045" fmla="*/ 3517118 h 4972277"/>
              <a:gd name="connsiteX2046" fmla="*/ 12418552 w 12746878"/>
              <a:gd name="connsiteY2046" fmla="*/ 3480525 h 4972277"/>
              <a:gd name="connsiteX2047" fmla="*/ 12446758 w 12746878"/>
              <a:gd name="connsiteY2047" fmla="*/ 3461496 h 4972277"/>
              <a:gd name="connsiteX2048" fmla="*/ 12469045 w 12746878"/>
              <a:gd name="connsiteY2048" fmla="*/ 3327148 h 4972277"/>
              <a:gd name="connsiteX2049" fmla="*/ 12500888 w 12746878"/>
              <a:gd name="connsiteY2049" fmla="*/ 3109774 h 4972277"/>
              <a:gd name="connsiteX2050" fmla="*/ 12526774 w 12746878"/>
              <a:gd name="connsiteY2050" fmla="*/ 2921217 h 4972277"/>
              <a:gd name="connsiteX2051" fmla="*/ 12524569 w 12746878"/>
              <a:gd name="connsiteY2051" fmla="*/ 2968215 h 4972277"/>
              <a:gd name="connsiteX2052" fmla="*/ 12490297 w 12746878"/>
              <a:gd name="connsiteY2052" fmla="*/ 3212295 h 4972277"/>
              <a:gd name="connsiteX2053" fmla="*/ 12429860 w 12746878"/>
              <a:gd name="connsiteY2053" fmla="*/ 3716943 h 4972277"/>
              <a:gd name="connsiteX2054" fmla="*/ 12387990 w 12746878"/>
              <a:gd name="connsiteY2054" fmla="*/ 3984716 h 4972277"/>
              <a:gd name="connsiteX2055" fmla="*/ 12378434 w 12746878"/>
              <a:gd name="connsiteY2055" fmla="*/ 4044196 h 4972277"/>
              <a:gd name="connsiteX2056" fmla="*/ 12368408 w 12746878"/>
              <a:gd name="connsiteY2056" fmla="*/ 4038403 h 4972277"/>
              <a:gd name="connsiteX2057" fmla="*/ 12384080 w 12746878"/>
              <a:gd name="connsiteY2057" fmla="*/ 3941567 h 4972277"/>
              <a:gd name="connsiteX2058" fmla="*/ 12394370 w 12746878"/>
              <a:gd name="connsiteY2058" fmla="*/ 3843817 h 4972277"/>
              <a:gd name="connsiteX2059" fmla="*/ 12363175 w 12746878"/>
              <a:gd name="connsiteY2059" fmla="*/ 3929731 h 4972277"/>
              <a:gd name="connsiteX2060" fmla="*/ 12348102 w 12746878"/>
              <a:gd name="connsiteY2060" fmla="*/ 4025795 h 4972277"/>
              <a:gd name="connsiteX2061" fmla="*/ 12331708 w 12746878"/>
              <a:gd name="connsiteY2061" fmla="*/ 4015898 h 4972277"/>
              <a:gd name="connsiteX2062" fmla="*/ 12336773 w 12746878"/>
              <a:gd name="connsiteY2062" fmla="*/ 3976371 h 4972277"/>
              <a:gd name="connsiteX2063" fmla="*/ 12334466 w 12746878"/>
              <a:gd name="connsiteY2063" fmla="*/ 3931676 h 4972277"/>
              <a:gd name="connsiteX2064" fmla="*/ 12330171 w 12746878"/>
              <a:gd name="connsiteY2064" fmla="*/ 3972635 h 4972277"/>
              <a:gd name="connsiteX2065" fmla="*/ 12291880 w 12746878"/>
              <a:gd name="connsiteY2065" fmla="*/ 4200481 h 4972277"/>
              <a:gd name="connsiteX2066" fmla="*/ 12252349 w 12746878"/>
              <a:gd name="connsiteY2066" fmla="*/ 4160875 h 4972277"/>
              <a:gd name="connsiteX2067" fmla="*/ 12254488 w 12746878"/>
              <a:gd name="connsiteY2067" fmla="*/ 4147089 h 4972277"/>
              <a:gd name="connsiteX2068" fmla="*/ 12295544 w 12746878"/>
              <a:gd name="connsiteY2068" fmla="*/ 3874655 h 4972277"/>
              <a:gd name="connsiteX2069" fmla="*/ 12313215 w 12746878"/>
              <a:gd name="connsiteY2069" fmla="*/ 3650918 h 4972277"/>
              <a:gd name="connsiteX2070" fmla="*/ 12305917 w 12746878"/>
              <a:gd name="connsiteY2070" fmla="*/ 3681780 h 4972277"/>
              <a:gd name="connsiteX2071" fmla="*/ 12266181 w 12746878"/>
              <a:gd name="connsiteY2071" fmla="*/ 3917869 h 4972277"/>
              <a:gd name="connsiteX2072" fmla="*/ 12231352 w 12746878"/>
              <a:gd name="connsiteY2072" fmla="*/ 4140813 h 4972277"/>
              <a:gd name="connsiteX2073" fmla="*/ 12218361 w 12746878"/>
              <a:gd name="connsiteY2073" fmla="*/ 4129386 h 4972277"/>
              <a:gd name="connsiteX2074" fmla="*/ 12224663 w 12746878"/>
              <a:gd name="connsiteY2074" fmla="*/ 4080737 h 4972277"/>
              <a:gd name="connsiteX2075" fmla="*/ 12277212 w 12746878"/>
              <a:gd name="connsiteY2075" fmla="*/ 3699121 h 4972277"/>
              <a:gd name="connsiteX2076" fmla="*/ 12295386 w 12746878"/>
              <a:gd name="connsiteY2076" fmla="*/ 3492465 h 4972277"/>
              <a:gd name="connsiteX2077" fmla="*/ 12276602 w 12746878"/>
              <a:gd name="connsiteY2077" fmla="*/ 3638592 h 4972277"/>
              <a:gd name="connsiteX2078" fmla="*/ 12246516 w 12746878"/>
              <a:gd name="connsiteY2078" fmla="*/ 3786720 h 4972277"/>
              <a:gd name="connsiteX2079" fmla="*/ 12276785 w 12746878"/>
              <a:gd name="connsiteY2079" fmla="*/ 3525327 h 4972277"/>
              <a:gd name="connsiteX2080" fmla="*/ 12269668 w 12746878"/>
              <a:gd name="connsiteY2080" fmla="*/ 3442917 h 4972277"/>
              <a:gd name="connsiteX2081" fmla="*/ 12294529 w 12746878"/>
              <a:gd name="connsiteY2081" fmla="*/ 3144870 h 4972277"/>
              <a:gd name="connsiteX2082" fmla="*/ 12292223 w 12746878"/>
              <a:gd name="connsiteY2082" fmla="*/ 3100176 h 4972277"/>
              <a:gd name="connsiteX2083" fmla="*/ 12275928 w 12746878"/>
              <a:gd name="connsiteY2083" fmla="*/ 3177731 h 4972277"/>
              <a:gd name="connsiteX2084" fmla="*/ 12186603 w 12746878"/>
              <a:gd name="connsiteY2084" fmla="*/ 3812990 h 4972277"/>
              <a:gd name="connsiteX2085" fmla="*/ 12243537 w 12746878"/>
              <a:gd name="connsiteY2085" fmla="*/ 3281162 h 4972277"/>
              <a:gd name="connsiteX2086" fmla="*/ 12225021 w 12746878"/>
              <a:gd name="connsiteY2086" fmla="*/ 3218897 h 4972277"/>
              <a:gd name="connsiteX2087" fmla="*/ 12139894 w 12746878"/>
              <a:gd name="connsiteY2087" fmla="*/ 3846733 h 4972277"/>
              <a:gd name="connsiteX2088" fmla="*/ 12109895 w 12746878"/>
              <a:gd name="connsiteY2088" fmla="*/ 3899734 h 4972277"/>
              <a:gd name="connsiteX2089" fmla="*/ 12149840 w 12746878"/>
              <a:gd name="connsiteY2089" fmla="*/ 3480064 h 4972277"/>
              <a:gd name="connsiteX2090" fmla="*/ 12145725 w 12746878"/>
              <a:gd name="connsiteY2090" fmla="*/ 3407751 h 4972277"/>
              <a:gd name="connsiteX2091" fmla="*/ 12098481 w 12746878"/>
              <a:gd name="connsiteY2091" fmla="*/ 3759786 h 4972277"/>
              <a:gd name="connsiteX2092" fmla="*/ 12080933 w 12746878"/>
              <a:gd name="connsiteY2092" fmla="*/ 3901715 h 4972277"/>
              <a:gd name="connsiteX2093" fmla="*/ 12066906 w 12746878"/>
              <a:gd name="connsiteY2093" fmla="*/ 3840973 h 4972277"/>
              <a:gd name="connsiteX2094" fmla="*/ 12053678 w 12746878"/>
              <a:gd name="connsiteY2094" fmla="*/ 3938250 h 4972277"/>
              <a:gd name="connsiteX2095" fmla="*/ 12063280 w 12746878"/>
              <a:gd name="connsiteY2095" fmla="*/ 4028978 h 4972277"/>
              <a:gd name="connsiteX2096" fmla="*/ 12054327 w 12746878"/>
              <a:gd name="connsiteY2096" fmla="*/ 4091232 h 4972277"/>
              <a:gd name="connsiteX2097" fmla="*/ 12050762 w 12746878"/>
              <a:gd name="connsiteY2097" fmla="*/ 4088171 h 4972277"/>
              <a:gd name="connsiteX2098" fmla="*/ 12047006 w 12746878"/>
              <a:gd name="connsiteY2098" fmla="*/ 4065430 h 4972277"/>
              <a:gd name="connsiteX2099" fmla="*/ 12028555 w 12746878"/>
              <a:gd name="connsiteY2099" fmla="*/ 3922680 h 4972277"/>
              <a:gd name="connsiteX2100" fmla="*/ 11998937 w 12746878"/>
              <a:gd name="connsiteY2100" fmla="*/ 3584273 h 4972277"/>
              <a:gd name="connsiteX2101" fmla="*/ 11990808 w 12746878"/>
              <a:gd name="connsiteY2101" fmla="*/ 3691795 h 4972277"/>
              <a:gd name="connsiteX2102" fmla="*/ 11998916 w 12746878"/>
              <a:gd name="connsiteY2102" fmla="*/ 3851066 h 4972277"/>
              <a:gd name="connsiteX2103" fmla="*/ 11984221 w 12746878"/>
              <a:gd name="connsiteY2103" fmla="*/ 3910899 h 4972277"/>
              <a:gd name="connsiteX2104" fmla="*/ 11998749 w 12746878"/>
              <a:gd name="connsiteY2104" fmla="*/ 3969601 h 4972277"/>
              <a:gd name="connsiteX2105" fmla="*/ 11983709 w 12746878"/>
              <a:gd name="connsiteY2105" fmla="*/ 4030822 h 4972277"/>
              <a:gd name="connsiteX2106" fmla="*/ 11995814 w 12746878"/>
              <a:gd name="connsiteY2106" fmla="*/ 4096293 h 4972277"/>
              <a:gd name="connsiteX2107" fmla="*/ 11996339 w 12746878"/>
              <a:gd name="connsiteY2107" fmla="*/ 4102798 h 4972277"/>
              <a:gd name="connsiteX2108" fmla="*/ 11990467 w 12746878"/>
              <a:gd name="connsiteY2108" fmla="*/ 4096987 h 4972277"/>
              <a:gd name="connsiteX2109" fmla="*/ 11987965 w 12746878"/>
              <a:gd name="connsiteY2109" fmla="*/ 4093123 h 4972277"/>
              <a:gd name="connsiteX2110" fmla="*/ 11986705 w 12746878"/>
              <a:gd name="connsiteY2110" fmla="*/ 4096735 h 4972277"/>
              <a:gd name="connsiteX2111" fmla="*/ 11990467 w 12746878"/>
              <a:gd name="connsiteY2111" fmla="*/ 4096987 h 4972277"/>
              <a:gd name="connsiteX2112" fmla="*/ 11996488 w 12746878"/>
              <a:gd name="connsiteY2112" fmla="*/ 4104637 h 4972277"/>
              <a:gd name="connsiteX2113" fmla="*/ 12002791 w 12746878"/>
              <a:gd name="connsiteY2113" fmla="*/ 4182637 h 4972277"/>
              <a:gd name="connsiteX2114" fmla="*/ 11973495 w 12746878"/>
              <a:gd name="connsiteY2114" fmla="*/ 4109631 h 4972277"/>
              <a:gd name="connsiteX2115" fmla="*/ 11960980 w 12746878"/>
              <a:gd name="connsiteY2115" fmla="*/ 4005512 h 4972277"/>
              <a:gd name="connsiteX2116" fmla="*/ 11931378 w 12746878"/>
              <a:gd name="connsiteY2116" fmla="*/ 3970968 h 4972277"/>
              <a:gd name="connsiteX2117" fmla="*/ 11913984 w 12746878"/>
              <a:gd name="connsiteY2117" fmla="*/ 3835538 h 4972277"/>
              <a:gd name="connsiteX2118" fmla="*/ 11910729 w 12746878"/>
              <a:gd name="connsiteY2118" fmla="*/ 3671088 h 4972277"/>
              <a:gd name="connsiteX2119" fmla="*/ 11911174 w 12746878"/>
              <a:gd name="connsiteY2119" fmla="*/ 3674606 h 4972277"/>
              <a:gd name="connsiteX2120" fmla="*/ 11912118 w 12746878"/>
              <a:gd name="connsiteY2120" fmla="*/ 3683084 h 4972277"/>
              <a:gd name="connsiteX2121" fmla="*/ 11912002 w 12746878"/>
              <a:gd name="connsiteY2121" fmla="*/ 3681183 h 4972277"/>
              <a:gd name="connsiteX2122" fmla="*/ 11911174 w 12746878"/>
              <a:gd name="connsiteY2122" fmla="*/ 3674606 h 4972277"/>
              <a:gd name="connsiteX2123" fmla="*/ 11910717 w 12746878"/>
              <a:gd name="connsiteY2123" fmla="*/ 3670513 h 4972277"/>
              <a:gd name="connsiteX2124" fmla="*/ 11910729 w 12746878"/>
              <a:gd name="connsiteY2124" fmla="*/ 3671088 h 4972277"/>
              <a:gd name="connsiteX2125" fmla="*/ 11908097 w 12746878"/>
              <a:gd name="connsiteY2125" fmla="*/ 3650175 h 4972277"/>
              <a:gd name="connsiteX2126" fmla="*/ 11891711 w 12746878"/>
              <a:gd name="connsiteY2126" fmla="*/ 3592833 h 4972277"/>
              <a:gd name="connsiteX2127" fmla="*/ 11902174 w 12746878"/>
              <a:gd name="connsiteY2127" fmla="*/ 3705297 h 4972277"/>
              <a:gd name="connsiteX2128" fmla="*/ 11914751 w 12746878"/>
              <a:gd name="connsiteY2128" fmla="*/ 3886694 h 4972277"/>
              <a:gd name="connsiteX2129" fmla="*/ 11926306 w 12746878"/>
              <a:gd name="connsiteY2129" fmla="*/ 4026668 h 4972277"/>
              <a:gd name="connsiteX2130" fmla="*/ 11917973 w 12746878"/>
              <a:gd name="connsiteY2130" fmla="*/ 4017329 h 4972277"/>
              <a:gd name="connsiteX2131" fmla="*/ 11897835 w 12746878"/>
              <a:gd name="connsiteY2131" fmla="*/ 3999431 h 4972277"/>
              <a:gd name="connsiteX2132" fmla="*/ 11874969 w 12746878"/>
              <a:gd name="connsiteY2132" fmla="*/ 3987374 h 4972277"/>
              <a:gd name="connsiteX2133" fmla="*/ 11876366 w 12746878"/>
              <a:gd name="connsiteY2133" fmla="*/ 3990762 h 4972277"/>
              <a:gd name="connsiteX2134" fmla="*/ 11908902 w 12746878"/>
              <a:gd name="connsiteY2134" fmla="*/ 4015109 h 4972277"/>
              <a:gd name="connsiteX2135" fmla="*/ 11926885 w 12746878"/>
              <a:gd name="connsiteY2135" fmla="*/ 4033690 h 4972277"/>
              <a:gd name="connsiteX2136" fmla="*/ 11929122 w 12746878"/>
              <a:gd name="connsiteY2136" fmla="*/ 4060782 h 4972277"/>
              <a:gd name="connsiteX2137" fmla="*/ 11920652 w 12746878"/>
              <a:gd name="connsiteY2137" fmla="*/ 4169699 h 4972277"/>
              <a:gd name="connsiteX2138" fmla="*/ 11922534 w 12746878"/>
              <a:gd name="connsiteY2138" fmla="*/ 4279885 h 4972277"/>
              <a:gd name="connsiteX2139" fmla="*/ 11876185 w 12746878"/>
              <a:gd name="connsiteY2139" fmla="*/ 4313516 h 4972277"/>
              <a:gd name="connsiteX2140" fmla="*/ 11903301 w 12746878"/>
              <a:gd name="connsiteY2140" fmla="*/ 4550467 h 4972277"/>
              <a:gd name="connsiteX2141" fmla="*/ 11913522 w 12746878"/>
              <a:gd name="connsiteY2141" fmla="*/ 4641691 h 4972277"/>
              <a:gd name="connsiteX2142" fmla="*/ 11909055 w 12746878"/>
              <a:gd name="connsiteY2142" fmla="*/ 4652425 h 4972277"/>
              <a:gd name="connsiteX2143" fmla="*/ 11898736 w 12746878"/>
              <a:gd name="connsiteY2143" fmla="*/ 4684110 h 4972277"/>
              <a:gd name="connsiteX2144" fmla="*/ 11894561 w 12746878"/>
              <a:gd name="connsiteY2144" fmla="*/ 4655054 h 4972277"/>
              <a:gd name="connsiteX2145" fmla="*/ 11832398 w 12746878"/>
              <a:gd name="connsiteY2145" fmla="*/ 4218878 h 4972277"/>
              <a:gd name="connsiteX2146" fmla="*/ 11808836 w 12746878"/>
              <a:gd name="connsiteY2146" fmla="*/ 4048087 h 4972277"/>
              <a:gd name="connsiteX2147" fmla="*/ 11783602 w 12746878"/>
              <a:gd name="connsiteY2147" fmla="*/ 3921321 h 4972277"/>
              <a:gd name="connsiteX2148" fmla="*/ 11764596 w 12746878"/>
              <a:gd name="connsiteY2148" fmla="*/ 3843640 h 4972277"/>
              <a:gd name="connsiteX2149" fmla="*/ 11718173 w 12746878"/>
              <a:gd name="connsiteY2149" fmla="*/ 3803143 h 4972277"/>
              <a:gd name="connsiteX2150" fmla="*/ 11745323 w 12746878"/>
              <a:gd name="connsiteY2150" fmla="*/ 4077161 h 4972277"/>
              <a:gd name="connsiteX2151" fmla="*/ 11745231 w 12746878"/>
              <a:gd name="connsiteY2151" fmla="*/ 4269824 h 4972277"/>
              <a:gd name="connsiteX2152" fmla="*/ 11726056 w 12746878"/>
              <a:gd name="connsiteY2152" fmla="*/ 4310676 h 4972277"/>
              <a:gd name="connsiteX2153" fmla="*/ 11749654 w 12746878"/>
              <a:gd name="connsiteY2153" fmla="*/ 4518533 h 4972277"/>
              <a:gd name="connsiteX2154" fmla="*/ 11725582 w 12746878"/>
              <a:gd name="connsiteY2154" fmla="*/ 4467667 h 4972277"/>
              <a:gd name="connsiteX2155" fmla="*/ 11729997 w 12746878"/>
              <a:gd name="connsiteY2155" fmla="*/ 4469518 h 4972277"/>
              <a:gd name="connsiteX2156" fmla="*/ 11732112 w 12746878"/>
              <a:gd name="connsiteY2156" fmla="*/ 4478297 h 4972277"/>
              <a:gd name="connsiteX2157" fmla="*/ 11732835 w 12746878"/>
              <a:gd name="connsiteY2157" fmla="*/ 4470709 h 4972277"/>
              <a:gd name="connsiteX2158" fmla="*/ 11729997 w 12746878"/>
              <a:gd name="connsiteY2158" fmla="*/ 4469518 h 4972277"/>
              <a:gd name="connsiteX2159" fmla="*/ 11726104 w 12746878"/>
              <a:gd name="connsiteY2159" fmla="*/ 4453380 h 4972277"/>
              <a:gd name="connsiteX2160" fmla="*/ 11726514 w 12746878"/>
              <a:gd name="connsiteY2160" fmla="*/ 4442163 h 4972277"/>
              <a:gd name="connsiteX2161" fmla="*/ 11724115 w 12746878"/>
              <a:gd name="connsiteY2161" fmla="*/ 4430223 h 4972277"/>
              <a:gd name="connsiteX2162" fmla="*/ 11692804 w 12746878"/>
              <a:gd name="connsiteY2162" fmla="*/ 4402632 h 4972277"/>
              <a:gd name="connsiteX2163" fmla="*/ 11667155 w 12746878"/>
              <a:gd name="connsiteY2163" fmla="*/ 4203127 h 4972277"/>
              <a:gd name="connsiteX2164" fmla="*/ 11644081 w 12746878"/>
              <a:gd name="connsiteY2164" fmla="*/ 4179210 h 4972277"/>
              <a:gd name="connsiteX2165" fmla="*/ 11616967 w 12746878"/>
              <a:gd name="connsiteY2165" fmla="*/ 3942257 h 4972277"/>
              <a:gd name="connsiteX2166" fmla="*/ 11601912 w 12746878"/>
              <a:gd name="connsiteY2166" fmla="*/ 3699620 h 4972277"/>
              <a:gd name="connsiteX2167" fmla="*/ 11587765 w 12746878"/>
              <a:gd name="connsiteY2167" fmla="*/ 3676590 h 4972277"/>
              <a:gd name="connsiteX2168" fmla="*/ 11597717 w 12746878"/>
              <a:gd name="connsiteY2168" fmla="*/ 3908981 h 4972277"/>
              <a:gd name="connsiteX2169" fmla="*/ 11646240 w 12746878"/>
              <a:gd name="connsiteY2169" fmla="*/ 4499944 h 4972277"/>
              <a:gd name="connsiteX2170" fmla="*/ 11685377 w 12746878"/>
              <a:gd name="connsiteY2170" fmla="*/ 4798211 h 4972277"/>
              <a:gd name="connsiteX2171" fmla="*/ 11679288 w 12746878"/>
              <a:gd name="connsiteY2171" fmla="*/ 4819614 h 4972277"/>
              <a:gd name="connsiteX2172" fmla="*/ 11667739 w 12746878"/>
              <a:gd name="connsiteY2172" fmla="*/ 4870242 h 4972277"/>
              <a:gd name="connsiteX2173" fmla="*/ 11649368 w 12746878"/>
              <a:gd name="connsiteY2173" fmla="*/ 4777953 h 4972277"/>
              <a:gd name="connsiteX2174" fmla="*/ 11639283 w 12746878"/>
              <a:gd name="connsiteY2174" fmla="*/ 4701160 h 4972277"/>
              <a:gd name="connsiteX2175" fmla="*/ 11639283 w 12746878"/>
              <a:gd name="connsiteY2175" fmla="*/ 4701160 h 4972277"/>
              <a:gd name="connsiteX2176" fmla="*/ 11649368 w 12746878"/>
              <a:gd name="connsiteY2176" fmla="*/ 4777953 h 4972277"/>
              <a:gd name="connsiteX2177" fmla="*/ 11654259 w 12746878"/>
              <a:gd name="connsiteY2177" fmla="*/ 4870579 h 4972277"/>
              <a:gd name="connsiteX2178" fmla="*/ 11633310 w 12746878"/>
              <a:gd name="connsiteY2178" fmla="*/ 4870039 h 4972277"/>
              <a:gd name="connsiteX2179" fmla="*/ 11641107 w 12746878"/>
              <a:gd name="connsiteY2179" fmla="*/ 4856264 h 4972277"/>
              <a:gd name="connsiteX2180" fmla="*/ 11633310 w 12746878"/>
              <a:gd name="connsiteY2180" fmla="*/ 4870039 h 4972277"/>
              <a:gd name="connsiteX2181" fmla="*/ 11628128 w 12746878"/>
              <a:gd name="connsiteY2181" fmla="*/ 4902676 h 4972277"/>
              <a:gd name="connsiteX2182" fmla="*/ 11613268 w 12746878"/>
              <a:gd name="connsiteY2182" fmla="*/ 4815140 h 4972277"/>
              <a:gd name="connsiteX2183" fmla="*/ 11612745 w 12746878"/>
              <a:gd name="connsiteY2183" fmla="*/ 4786887 h 4972277"/>
              <a:gd name="connsiteX2184" fmla="*/ 11615488 w 12746878"/>
              <a:gd name="connsiteY2184" fmla="*/ 4773177 h 4972277"/>
              <a:gd name="connsiteX2185" fmla="*/ 11606863 w 12746878"/>
              <a:gd name="connsiteY2185" fmla="*/ 4777422 h 4972277"/>
              <a:gd name="connsiteX2186" fmla="*/ 11586979 w 12746878"/>
              <a:gd name="connsiteY2186" fmla="*/ 4660303 h 4972277"/>
              <a:gd name="connsiteX2187" fmla="*/ 11591107 w 12746878"/>
              <a:gd name="connsiteY2187" fmla="*/ 4623612 h 4972277"/>
              <a:gd name="connsiteX2188" fmla="*/ 11603748 w 12746878"/>
              <a:gd name="connsiteY2188" fmla="*/ 4539791 h 4972277"/>
              <a:gd name="connsiteX2189" fmla="*/ 11607434 w 12746878"/>
              <a:gd name="connsiteY2189" fmla="*/ 4438303 h 4972277"/>
              <a:gd name="connsiteX2190" fmla="*/ 11579753 w 12746878"/>
              <a:gd name="connsiteY2190" fmla="*/ 4612984 h 4972277"/>
              <a:gd name="connsiteX2191" fmla="*/ 11579273 w 12746878"/>
              <a:gd name="connsiteY2191" fmla="*/ 4614911 h 4972277"/>
              <a:gd name="connsiteX2192" fmla="*/ 11573853 w 12746878"/>
              <a:gd name="connsiteY2192" fmla="*/ 4582983 h 4972277"/>
              <a:gd name="connsiteX2193" fmla="*/ 11503007 w 12746878"/>
              <a:gd name="connsiteY2193" fmla="*/ 4021660 h 4972277"/>
              <a:gd name="connsiteX2194" fmla="*/ 11499248 w 12746878"/>
              <a:gd name="connsiteY2194" fmla="*/ 4092779 h 4972277"/>
              <a:gd name="connsiteX2195" fmla="*/ 11485381 w 12746878"/>
              <a:gd name="connsiteY2195" fmla="*/ 4065556 h 4972277"/>
              <a:gd name="connsiteX2196" fmla="*/ 11503916 w 12746878"/>
              <a:gd name="connsiteY2196" fmla="*/ 3887038 h 4972277"/>
              <a:gd name="connsiteX2197" fmla="*/ 11477463 w 12746878"/>
              <a:gd name="connsiteY2197" fmla="*/ 4021210 h 4972277"/>
              <a:gd name="connsiteX2198" fmla="*/ 11476183 w 12746878"/>
              <a:gd name="connsiteY2198" fmla="*/ 4012912 h 4972277"/>
              <a:gd name="connsiteX2199" fmla="*/ 11439553 w 12746878"/>
              <a:gd name="connsiteY2199" fmla="*/ 3821000 h 4972277"/>
              <a:gd name="connsiteX2200" fmla="*/ 11445442 w 12746878"/>
              <a:gd name="connsiteY2200" fmla="*/ 4107151 h 4972277"/>
              <a:gd name="connsiteX2201" fmla="*/ 11411737 w 12746878"/>
              <a:gd name="connsiteY2201" fmla="*/ 4089305 h 4972277"/>
              <a:gd name="connsiteX2202" fmla="*/ 11403194 w 12746878"/>
              <a:gd name="connsiteY2202" fmla="*/ 4124089 h 4972277"/>
              <a:gd name="connsiteX2203" fmla="*/ 11382061 w 12746878"/>
              <a:gd name="connsiteY2203" fmla="*/ 3980628 h 4972277"/>
              <a:gd name="connsiteX2204" fmla="*/ 11371562 w 12746878"/>
              <a:gd name="connsiteY2204" fmla="*/ 3831097 h 4972277"/>
              <a:gd name="connsiteX2205" fmla="*/ 11346439 w 12746878"/>
              <a:gd name="connsiteY2205" fmla="*/ 3815524 h 4972277"/>
              <a:gd name="connsiteX2206" fmla="*/ 11323219 w 12746878"/>
              <a:gd name="connsiteY2206" fmla="*/ 3643345 h 4972277"/>
              <a:gd name="connsiteX2207" fmla="*/ 11306547 w 12746878"/>
              <a:gd name="connsiteY2207" fmla="*/ 3785655 h 4972277"/>
              <a:gd name="connsiteX2208" fmla="*/ 11317082 w 12746878"/>
              <a:gd name="connsiteY2208" fmla="*/ 3972253 h 4972277"/>
              <a:gd name="connsiteX2209" fmla="*/ 11320995 w 12746878"/>
              <a:gd name="connsiteY2209" fmla="*/ 4340887 h 4972277"/>
              <a:gd name="connsiteX2210" fmla="*/ 11284847 w 12746878"/>
              <a:gd name="connsiteY2210" fmla="*/ 3991848 h 4972277"/>
              <a:gd name="connsiteX2211" fmla="*/ 11258147 w 12746878"/>
              <a:gd name="connsiteY2211" fmla="*/ 3827636 h 4972277"/>
              <a:gd name="connsiteX2212" fmla="*/ 11228543 w 12746878"/>
              <a:gd name="connsiteY2212" fmla="*/ 3793090 h 4972277"/>
              <a:gd name="connsiteX2213" fmla="*/ 11223916 w 12746878"/>
              <a:gd name="connsiteY2213" fmla="*/ 3625849 h 4972277"/>
              <a:gd name="connsiteX2214" fmla="*/ 11177531 w 12746878"/>
              <a:gd name="connsiteY2214" fmla="*/ 3622415 h 4972277"/>
              <a:gd name="connsiteX2215" fmla="*/ 11152502 w 12746878"/>
              <a:gd name="connsiteY2215" fmla="*/ 3414181 h 4972277"/>
              <a:gd name="connsiteX2216" fmla="*/ 11149888 w 12746878"/>
              <a:gd name="connsiteY2216" fmla="*/ 3413486 h 4972277"/>
              <a:gd name="connsiteX2217" fmla="*/ 11146621 w 12746878"/>
              <a:gd name="connsiteY2217" fmla="*/ 3412618 h 4972277"/>
              <a:gd name="connsiteX2218" fmla="*/ 11145530 w 12746878"/>
              <a:gd name="connsiteY2218" fmla="*/ 3412328 h 4972277"/>
              <a:gd name="connsiteX2219" fmla="*/ 11144660 w 12746878"/>
              <a:gd name="connsiteY2219" fmla="*/ 3412099 h 4972277"/>
              <a:gd name="connsiteX2220" fmla="*/ 11146621 w 12746878"/>
              <a:gd name="connsiteY2220" fmla="*/ 3412618 h 4972277"/>
              <a:gd name="connsiteX2221" fmla="*/ 11152502 w 12746878"/>
              <a:gd name="connsiteY2221" fmla="*/ 3414181 h 4972277"/>
              <a:gd name="connsiteX2222" fmla="*/ 11156510 w 12746878"/>
              <a:gd name="connsiteY2222" fmla="*/ 3590148 h 4972277"/>
              <a:gd name="connsiteX2223" fmla="*/ 11154438 w 12746878"/>
              <a:gd name="connsiteY2223" fmla="*/ 3865295 h 4972277"/>
              <a:gd name="connsiteX2224" fmla="*/ 11108147 w 12746878"/>
              <a:gd name="connsiteY2224" fmla="*/ 3669197 h 4972277"/>
              <a:gd name="connsiteX2225" fmla="*/ 11074275 w 12746878"/>
              <a:gd name="connsiteY2225" fmla="*/ 3769881 h 4972277"/>
              <a:gd name="connsiteX2226" fmla="*/ 11061725 w 12746878"/>
              <a:gd name="connsiteY2226" fmla="*/ 3628699 h 4972277"/>
              <a:gd name="connsiteX2227" fmla="*/ 11049173 w 12746878"/>
              <a:gd name="connsiteY2227" fmla="*/ 3487515 h 4972277"/>
              <a:gd name="connsiteX2228" fmla="*/ 11042549 w 12746878"/>
              <a:gd name="connsiteY2228" fmla="*/ 3669553 h 4972277"/>
              <a:gd name="connsiteX2229" fmla="*/ 11033072 w 12746878"/>
              <a:gd name="connsiteY2229" fmla="*/ 3646398 h 4972277"/>
              <a:gd name="connsiteX2230" fmla="*/ 11029715 w 12746878"/>
              <a:gd name="connsiteY2230" fmla="*/ 3636149 h 4972277"/>
              <a:gd name="connsiteX2231" fmla="*/ 11044909 w 12746878"/>
              <a:gd name="connsiteY2231" fmla="*/ 3486380 h 4972277"/>
              <a:gd name="connsiteX2232" fmla="*/ 11052207 w 12746878"/>
              <a:gd name="connsiteY2232" fmla="*/ 3414410 h 4972277"/>
              <a:gd name="connsiteX2233" fmla="*/ 11052207 w 12746878"/>
              <a:gd name="connsiteY2233" fmla="*/ 3414410 h 4972277"/>
              <a:gd name="connsiteX2234" fmla="*/ 11027042 w 12746878"/>
              <a:gd name="connsiteY2234" fmla="*/ 3530944 h 4972277"/>
              <a:gd name="connsiteX2235" fmla="*/ 11016762 w 12746878"/>
              <a:gd name="connsiteY2235" fmla="*/ 3605036 h 4972277"/>
              <a:gd name="connsiteX2236" fmla="*/ 11010365 w 12746878"/>
              <a:gd name="connsiteY2236" fmla="*/ 3599094 h 4972277"/>
              <a:gd name="connsiteX2237" fmla="*/ 11006795 w 12746878"/>
              <a:gd name="connsiteY2237" fmla="*/ 3660051 h 4972277"/>
              <a:gd name="connsiteX2238" fmla="*/ 11007093 w 12746878"/>
              <a:gd name="connsiteY2238" fmla="*/ 3674334 h 4972277"/>
              <a:gd name="connsiteX2239" fmla="*/ 10994944 w 12746878"/>
              <a:gd name="connsiteY2239" fmla="*/ 3760683 h 4972277"/>
              <a:gd name="connsiteX2240" fmla="*/ 10984378 w 12746878"/>
              <a:gd name="connsiteY2240" fmla="*/ 3808293 h 4972277"/>
              <a:gd name="connsiteX2241" fmla="*/ 10984172 w 12746878"/>
              <a:gd name="connsiteY2241" fmla="*/ 3808168 h 4972277"/>
              <a:gd name="connsiteX2242" fmla="*/ 10973702 w 12746878"/>
              <a:gd name="connsiteY2242" fmla="*/ 3838532 h 4972277"/>
              <a:gd name="connsiteX2243" fmla="*/ 10969688 w 12746878"/>
              <a:gd name="connsiteY2243" fmla="*/ 3864368 h 4972277"/>
              <a:gd name="connsiteX2244" fmla="*/ 10969819 w 12746878"/>
              <a:gd name="connsiteY2244" fmla="*/ 3861284 h 4972277"/>
              <a:gd name="connsiteX2245" fmla="*/ 10957065 w 12746878"/>
              <a:gd name="connsiteY2245" fmla="*/ 3942847 h 4972277"/>
              <a:gd name="connsiteX2246" fmla="*/ 10955506 w 12746878"/>
              <a:gd name="connsiteY2246" fmla="*/ 3947968 h 4972277"/>
              <a:gd name="connsiteX2247" fmla="*/ 10938788 w 12746878"/>
              <a:gd name="connsiteY2247" fmla="*/ 3982085 h 4972277"/>
              <a:gd name="connsiteX2248" fmla="*/ 10946014 w 12746878"/>
              <a:gd name="connsiteY2248" fmla="*/ 3913419 h 4972277"/>
              <a:gd name="connsiteX2249" fmla="*/ 10935189 w 12746878"/>
              <a:gd name="connsiteY2249" fmla="*/ 3921115 h 4972277"/>
              <a:gd name="connsiteX2250" fmla="*/ 10933693 w 12746878"/>
              <a:gd name="connsiteY2250" fmla="*/ 3925047 h 4972277"/>
              <a:gd name="connsiteX2251" fmla="*/ 10929377 w 12746878"/>
              <a:gd name="connsiteY2251" fmla="*/ 3955798 h 4972277"/>
              <a:gd name="connsiteX2252" fmla="*/ 10928151 w 12746878"/>
              <a:gd name="connsiteY2252" fmla="*/ 3943008 h 4972277"/>
              <a:gd name="connsiteX2253" fmla="*/ 10927927 w 12746878"/>
              <a:gd name="connsiteY2253" fmla="*/ 3940202 h 4972277"/>
              <a:gd name="connsiteX2254" fmla="*/ 10925276 w 12746878"/>
              <a:gd name="connsiteY2254" fmla="*/ 3947170 h 4972277"/>
              <a:gd name="connsiteX2255" fmla="*/ 10914819 w 12746878"/>
              <a:gd name="connsiteY2255" fmla="*/ 3999333 h 4972277"/>
              <a:gd name="connsiteX2256" fmla="*/ 10894850 w 12746878"/>
              <a:gd name="connsiteY2256" fmla="*/ 4122491 h 4972277"/>
              <a:gd name="connsiteX2257" fmla="*/ 10885251 w 12746878"/>
              <a:gd name="connsiteY2257" fmla="*/ 4192685 h 4972277"/>
              <a:gd name="connsiteX2258" fmla="*/ 10872073 w 12746878"/>
              <a:gd name="connsiteY2258" fmla="*/ 4173536 h 4972277"/>
              <a:gd name="connsiteX2259" fmla="*/ 10888420 w 12746878"/>
              <a:gd name="connsiteY2259" fmla="*/ 4045974 h 4972277"/>
              <a:gd name="connsiteX2260" fmla="*/ 10886110 w 12746878"/>
              <a:gd name="connsiteY2260" fmla="*/ 4001279 h 4972277"/>
              <a:gd name="connsiteX2261" fmla="*/ 10881817 w 12746878"/>
              <a:gd name="connsiteY2261" fmla="*/ 4042237 h 4972277"/>
              <a:gd name="connsiteX2262" fmla="*/ 10870091 w 12746878"/>
              <a:gd name="connsiteY2262" fmla="*/ 4112015 h 4972277"/>
              <a:gd name="connsiteX2263" fmla="*/ 10863369 w 12746878"/>
              <a:gd name="connsiteY2263" fmla="*/ 4118099 h 4972277"/>
              <a:gd name="connsiteX2264" fmla="*/ 10863217 w 12746878"/>
              <a:gd name="connsiteY2264" fmla="*/ 4121510 h 4972277"/>
              <a:gd name="connsiteX2265" fmla="*/ 10861967 w 12746878"/>
              <a:gd name="connsiteY2265" fmla="*/ 4120705 h 4972277"/>
              <a:gd name="connsiteX2266" fmla="*/ 10866857 w 12746878"/>
              <a:gd name="connsiteY2266" fmla="*/ 4131255 h 4972277"/>
              <a:gd name="connsiteX2267" fmla="*/ 10866190 w 12746878"/>
              <a:gd name="connsiteY2267" fmla="*/ 4135224 h 4972277"/>
              <a:gd name="connsiteX2268" fmla="*/ 10860484 w 12746878"/>
              <a:gd name="connsiteY2268" fmla="*/ 4140868 h 4972277"/>
              <a:gd name="connsiteX2269" fmla="*/ 10860710 w 12746878"/>
              <a:gd name="connsiteY2269" fmla="*/ 4146243 h 4972277"/>
              <a:gd name="connsiteX2270" fmla="*/ 10859027 w 12746878"/>
              <a:gd name="connsiteY2270" fmla="*/ 4154578 h 4972277"/>
              <a:gd name="connsiteX2271" fmla="*/ 10823680 w 12746878"/>
              <a:gd name="connsiteY2271" fmla="*/ 4103213 h 4972277"/>
              <a:gd name="connsiteX2272" fmla="*/ 10823310 w 12746878"/>
              <a:gd name="connsiteY2272" fmla="*/ 4102714 h 4972277"/>
              <a:gd name="connsiteX2273" fmla="*/ 10847190 w 12746878"/>
              <a:gd name="connsiteY2273" fmla="*/ 3944256 h 4972277"/>
              <a:gd name="connsiteX2274" fmla="*/ 10859505 w 12746878"/>
              <a:gd name="connsiteY2274" fmla="*/ 3867678 h 4972277"/>
              <a:gd name="connsiteX2275" fmla="*/ 10864064 w 12746878"/>
              <a:gd name="connsiteY2275" fmla="*/ 3837408 h 4972277"/>
              <a:gd name="connsiteX2276" fmla="*/ 10862427 w 12746878"/>
              <a:gd name="connsiteY2276" fmla="*/ 3839206 h 4972277"/>
              <a:gd name="connsiteX2277" fmla="*/ 10845660 w 12746878"/>
              <a:gd name="connsiteY2277" fmla="*/ 3856194 h 4972277"/>
              <a:gd name="connsiteX2278" fmla="*/ 10839320 w 12746878"/>
              <a:gd name="connsiteY2278" fmla="*/ 3859764 h 4972277"/>
              <a:gd name="connsiteX2279" fmla="*/ 10817827 w 12746878"/>
              <a:gd name="connsiteY2279" fmla="*/ 3987470 h 4972277"/>
              <a:gd name="connsiteX2280" fmla="*/ 10803907 w 12746878"/>
              <a:gd name="connsiteY2280" fmla="*/ 4076570 h 4972277"/>
              <a:gd name="connsiteX2281" fmla="*/ 10788427 w 12746878"/>
              <a:gd name="connsiteY2281" fmla="*/ 4055713 h 4972277"/>
              <a:gd name="connsiteX2282" fmla="*/ 10796015 w 12746878"/>
              <a:gd name="connsiteY2282" fmla="*/ 3996864 h 4972277"/>
              <a:gd name="connsiteX2283" fmla="*/ 10808479 w 12746878"/>
              <a:gd name="connsiteY2283" fmla="*/ 3905156 h 4972277"/>
              <a:gd name="connsiteX2284" fmla="*/ 10819788 w 12746878"/>
              <a:gd name="connsiteY2284" fmla="*/ 3829442 h 4972277"/>
              <a:gd name="connsiteX2285" fmla="*/ 10813753 w 12746878"/>
              <a:gd name="connsiteY2285" fmla="*/ 3800941 h 4972277"/>
              <a:gd name="connsiteX2286" fmla="*/ 10812115 w 12746878"/>
              <a:gd name="connsiteY2286" fmla="*/ 3791300 h 4972277"/>
              <a:gd name="connsiteX2287" fmla="*/ 10807713 w 12746878"/>
              <a:gd name="connsiteY2287" fmla="*/ 3814862 h 4972277"/>
              <a:gd name="connsiteX2288" fmla="*/ 10798162 w 12746878"/>
              <a:gd name="connsiteY2288" fmla="*/ 3856321 h 4972277"/>
              <a:gd name="connsiteX2289" fmla="*/ 10800975 w 12746878"/>
              <a:gd name="connsiteY2289" fmla="*/ 3789987 h 4972277"/>
              <a:gd name="connsiteX2290" fmla="*/ 10806244 w 12746878"/>
              <a:gd name="connsiteY2290" fmla="*/ 3754790 h 4972277"/>
              <a:gd name="connsiteX2291" fmla="*/ 10797899 w 12746878"/>
              <a:gd name="connsiteY2291" fmla="*/ 3694097 h 4972277"/>
              <a:gd name="connsiteX2292" fmla="*/ 10793116 w 12746878"/>
              <a:gd name="connsiteY2292" fmla="*/ 3649214 h 4972277"/>
              <a:gd name="connsiteX2293" fmla="*/ 10783366 w 12746878"/>
              <a:gd name="connsiteY2293" fmla="*/ 3629345 h 4972277"/>
              <a:gd name="connsiteX2294" fmla="*/ 10779362 w 12746878"/>
              <a:gd name="connsiteY2294" fmla="*/ 3637172 h 4972277"/>
              <a:gd name="connsiteX2295" fmla="*/ 10777444 w 12746878"/>
              <a:gd name="connsiteY2295" fmla="*/ 3650477 h 4972277"/>
              <a:gd name="connsiteX2296" fmla="*/ 10776130 w 12746878"/>
              <a:gd name="connsiteY2296" fmla="*/ 3671382 h 4972277"/>
              <a:gd name="connsiteX2297" fmla="*/ 10769987 w 12746878"/>
              <a:gd name="connsiteY2297" fmla="*/ 3855027 h 4972277"/>
              <a:gd name="connsiteX2298" fmla="*/ 10755730 w 12746878"/>
              <a:gd name="connsiteY2298" fmla="*/ 3829238 h 4972277"/>
              <a:gd name="connsiteX2299" fmla="*/ 10751875 w 12746878"/>
              <a:gd name="connsiteY2299" fmla="*/ 3812739 h 4972277"/>
              <a:gd name="connsiteX2300" fmla="*/ 10754115 w 12746878"/>
              <a:gd name="connsiteY2300" fmla="*/ 3795194 h 4972277"/>
              <a:gd name="connsiteX2301" fmla="*/ 10738249 w 12746878"/>
              <a:gd name="connsiteY2301" fmla="*/ 3882592 h 4972277"/>
              <a:gd name="connsiteX2302" fmla="*/ 10786800 w 12746878"/>
              <a:gd name="connsiteY2302" fmla="*/ 3487102 h 4972277"/>
              <a:gd name="connsiteX2303" fmla="*/ 10789032 w 12746878"/>
              <a:gd name="connsiteY2303" fmla="*/ 3450801 h 4972277"/>
              <a:gd name="connsiteX2304" fmla="*/ 10785314 w 12746878"/>
              <a:gd name="connsiteY2304" fmla="*/ 3467506 h 4972277"/>
              <a:gd name="connsiteX2305" fmla="*/ 10776644 w 12746878"/>
              <a:gd name="connsiteY2305" fmla="*/ 3518760 h 4972277"/>
              <a:gd name="connsiteX2306" fmla="*/ 10744563 w 12746878"/>
              <a:gd name="connsiteY2306" fmla="*/ 3770203 h 4972277"/>
              <a:gd name="connsiteX2307" fmla="*/ 10743494 w 12746878"/>
              <a:gd name="connsiteY2307" fmla="*/ 3776882 h 4972277"/>
              <a:gd name="connsiteX2308" fmla="*/ 10743392 w 12746878"/>
              <a:gd name="connsiteY2308" fmla="*/ 3776444 h 4972277"/>
              <a:gd name="connsiteX2309" fmla="*/ 10734157 w 12746878"/>
              <a:gd name="connsiteY2309" fmla="*/ 3771398 h 4972277"/>
              <a:gd name="connsiteX2310" fmla="*/ 10731439 w 12746878"/>
              <a:gd name="connsiteY2310" fmla="*/ 3852220 h 4972277"/>
              <a:gd name="connsiteX2311" fmla="*/ 10717332 w 12746878"/>
              <a:gd name="connsiteY2311" fmla="*/ 3940384 h 4972277"/>
              <a:gd name="connsiteX2312" fmla="*/ 10716844 w 12746878"/>
              <a:gd name="connsiteY2312" fmla="*/ 3941403 h 4972277"/>
              <a:gd name="connsiteX2313" fmla="*/ 10714843 w 12746878"/>
              <a:gd name="connsiteY2313" fmla="*/ 3955948 h 4972277"/>
              <a:gd name="connsiteX2314" fmla="*/ 10714217 w 12746878"/>
              <a:gd name="connsiteY2314" fmla="*/ 3959862 h 4972277"/>
              <a:gd name="connsiteX2315" fmla="*/ 10703822 w 12746878"/>
              <a:gd name="connsiteY2315" fmla="*/ 3946642 h 4972277"/>
              <a:gd name="connsiteX2316" fmla="*/ 10667034 w 12746878"/>
              <a:gd name="connsiteY2316" fmla="*/ 3904105 h 4972277"/>
              <a:gd name="connsiteX2317" fmla="*/ 10674051 w 12746878"/>
              <a:gd name="connsiteY2317" fmla="*/ 3820795 h 4972277"/>
              <a:gd name="connsiteX2318" fmla="*/ 10669657 w 12746878"/>
              <a:gd name="connsiteY2318" fmla="*/ 3782788 h 4972277"/>
              <a:gd name="connsiteX2319" fmla="*/ 10662060 w 12746878"/>
              <a:gd name="connsiteY2319" fmla="*/ 3733411 h 4972277"/>
              <a:gd name="connsiteX2320" fmla="*/ 10650126 w 12746878"/>
              <a:gd name="connsiteY2320" fmla="*/ 3829388 h 4972277"/>
              <a:gd name="connsiteX2321" fmla="*/ 10647094 w 12746878"/>
              <a:gd name="connsiteY2321" fmla="*/ 3853922 h 4972277"/>
              <a:gd name="connsiteX2322" fmla="*/ 10649902 w 12746878"/>
              <a:gd name="connsiteY2322" fmla="*/ 3872425 h 4972277"/>
              <a:gd name="connsiteX2323" fmla="*/ 10651833 w 12746878"/>
              <a:gd name="connsiteY2323" fmla="*/ 3886528 h 4972277"/>
              <a:gd name="connsiteX2324" fmla="*/ 10631231 w 12746878"/>
              <a:gd name="connsiteY2324" fmla="*/ 3862707 h 4972277"/>
              <a:gd name="connsiteX2325" fmla="*/ 10555904 w 12746878"/>
              <a:gd name="connsiteY2325" fmla="*/ 3783770 h 4972277"/>
              <a:gd name="connsiteX2326" fmla="*/ 10515819 w 12746878"/>
              <a:gd name="connsiteY2326" fmla="*/ 3746653 h 4972277"/>
              <a:gd name="connsiteX2327" fmla="*/ 10570681 w 12746878"/>
              <a:gd name="connsiteY2327" fmla="*/ 3806342 h 4972277"/>
              <a:gd name="connsiteX2328" fmla="*/ 10640767 w 12746878"/>
              <a:gd name="connsiteY2328" fmla="*/ 3889364 h 4972277"/>
              <a:gd name="connsiteX2329" fmla="*/ 10498298 w 12746878"/>
              <a:gd name="connsiteY2329" fmla="*/ 3738402 h 4972277"/>
              <a:gd name="connsiteX2330" fmla="*/ 10485559 w 12746878"/>
              <a:gd name="connsiteY2330" fmla="*/ 3729385 h 4972277"/>
              <a:gd name="connsiteX2331" fmla="*/ 10495527 w 12746878"/>
              <a:gd name="connsiteY2331" fmla="*/ 3739321 h 4972277"/>
              <a:gd name="connsiteX2332" fmla="*/ 10571212 w 12746878"/>
              <a:gd name="connsiteY2332" fmla="*/ 3825879 h 4972277"/>
              <a:gd name="connsiteX2333" fmla="*/ 10618467 w 12746878"/>
              <a:gd name="connsiteY2333" fmla="*/ 3882481 h 4972277"/>
              <a:gd name="connsiteX2334" fmla="*/ 10609641 w 12746878"/>
              <a:gd name="connsiteY2334" fmla="*/ 3876657 h 4972277"/>
              <a:gd name="connsiteX2335" fmla="*/ 10609229 w 12746878"/>
              <a:gd name="connsiteY2335" fmla="*/ 3876442 h 4972277"/>
              <a:gd name="connsiteX2336" fmla="*/ 10606977 w 12746878"/>
              <a:gd name="connsiteY2336" fmla="*/ 3874095 h 4972277"/>
              <a:gd name="connsiteX2337" fmla="*/ 10572156 w 12746878"/>
              <a:gd name="connsiteY2337" fmla="*/ 3835663 h 4972277"/>
              <a:gd name="connsiteX2338" fmla="*/ 10591468 w 12746878"/>
              <a:gd name="connsiteY2338" fmla="*/ 3865999 h 4972277"/>
              <a:gd name="connsiteX2339" fmla="*/ 10594015 w 12746878"/>
              <a:gd name="connsiteY2339" fmla="*/ 3868697 h 4972277"/>
              <a:gd name="connsiteX2340" fmla="*/ 10588681 w 12746878"/>
              <a:gd name="connsiteY2340" fmla="*/ 3869922 h 4972277"/>
              <a:gd name="connsiteX2341" fmla="*/ 10597973 w 12746878"/>
              <a:gd name="connsiteY2341" fmla="*/ 3878216 h 4972277"/>
              <a:gd name="connsiteX2342" fmla="*/ 10610318 w 12746878"/>
              <a:gd name="connsiteY2342" fmla="*/ 3886720 h 4972277"/>
              <a:gd name="connsiteX2343" fmla="*/ 10616911 w 12746878"/>
              <a:gd name="connsiteY2343" fmla="*/ 3894726 h 4972277"/>
              <a:gd name="connsiteX2344" fmla="*/ 10591000 w 12746878"/>
              <a:gd name="connsiteY2344" fmla="*/ 3873849 h 4972277"/>
              <a:gd name="connsiteX2345" fmla="*/ 10570018 w 12746878"/>
              <a:gd name="connsiteY2345" fmla="*/ 3850124 h 4972277"/>
              <a:gd name="connsiteX2346" fmla="*/ 10569964 w 12746878"/>
              <a:gd name="connsiteY2346" fmla="*/ 3849123 h 4972277"/>
              <a:gd name="connsiteX2347" fmla="*/ 10569279 w 12746878"/>
              <a:gd name="connsiteY2347" fmla="*/ 3849288 h 4972277"/>
              <a:gd name="connsiteX2348" fmla="*/ 10522718 w 12746878"/>
              <a:gd name="connsiteY2348" fmla="*/ 3796639 h 4972277"/>
              <a:gd name="connsiteX2349" fmla="*/ 10461445 w 12746878"/>
              <a:gd name="connsiteY2349" fmla="*/ 3729167 h 4972277"/>
              <a:gd name="connsiteX2350" fmla="*/ 10456483 w 12746878"/>
              <a:gd name="connsiteY2350" fmla="*/ 3700542 h 4972277"/>
              <a:gd name="connsiteX2351" fmla="*/ 10455807 w 12746878"/>
              <a:gd name="connsiteY2351" fmla="*/ 3698219 h 4972277"/>
              <a:gd name="connsiteX2352" fmla="*/ 10452395 w 12746878"/>
              <a:gd name="connsiteY2352" fmla="*/ 3679519 h 4972277"/>
              <a:gd name="connsiteX2353" fmla="*/ 10443357 w 12746878"/>
              <a:gd name="connsiteY2353" fmla="*/ 3662436 h 4972277"/>
              <a:gd name="connsiteX2354" fmla="*/ 10437459 w 12746878"/>
              <a:gd name="connsiteY2354" fmla="*/ 3692498 h 4972277"/>
              <a:gd name="connsiteX2355" fmla="*/ 10439565 w 12746878"/>
              <a:gd name="connsiteY2355" fmla="*/ 3704750 h 4972277"/>
              <a:gd name="connsiteX2356" fmla="*/ 10433126 w 12746878"/>
              <a:gd name="connsiteY2356" fmla="*/ 3697554 h 4972277"/>
              <a:gd name="connsiteX2357" fmla="*/ 10403743 w 12746878"/>
              <a:gd name="connsiteY2357" fmla="*/ 3674519 h 4972277"/>
              <a:gd name="connsiteX2358" fmla="*/ 10410171 w 12746878"/>
              <a:gd name="connsiteY2358" fmla="*/ 3683065 h 4972277"/>
              <a:gd name="connsiteX2359" fmla="*/ 10442121 w 12746878"/>
              <a:gd name="connsiteY2359" fmla="*/ 3719625 h 4972277"/>
              <a:gd name="connsiteX2360" fmla="*/ 10444825 w 12746878"/>
              <a:gd name="connsiteY2360" fmla="*/ 3735357 h 4972277"/>
              <a:gd name="connsiteX2361" fmla="*/ 10438829 w 12746878"/>
              <a:gd name="connsiteY2361" fmla="*/ 3728983 h 4972277"/>
              <a:gd name="connsiteX2362" fmla="*/ 10407239 w 12746878"/>
              <a:gd name="connsiteY2362" fmla="*/ 3694299 h 4972277"/>
              <a:gd name="connsiteX2363" fmla="*/ 10365620 w 12746878"/>
              <a:gd name="connsiteY2363" fmla="*/ 3650431 h 4972277"/>
              <a:gd name="connsiteX2364" fmla="*/ 10363280 w 12746878"/>
              <a:gd name="connsiteY2364" fmla="*/ 3649127 h 4972277"/>
              <a:gd name="connsiteX2365" fmla="*/ 10374140 w 12746878"/>
              <a:gd name="connsiteY2365" fmla="*/ 3665357 h 4972277"/>
              <a:gd name="connsiteX2366" fmla="*/ 10377994 w 12746878"/>
              <a:gd name="connsiteY2366" fmla="*/ 3670019 h 4972277"/>
              <a:gd name="connsiteX2367" fmla="*/ 10386903 w 12746878"/>
              <a:gd name="connsiteY2367" fmla="*/ 3678144 h 4972277"/>
              <a:gd name="connsiteX2368" fmla="*/ 10390657 w 12746878"/>
              <a:gd name="connsiteY2368" fmla="*/ 3681431 h 4972277"/>
              <a:gd name="connsiteX2369" fmla="*/ 10422836 w 12746878"/>
              <a:gd name="connsiteY2369" fmla="*/ 3721168 h 4972277"/>
              <a:gd name="connsiteX2370" fmla="*/ 10418496 w 12746878"/>
              <a:gd name="connsiteY2370" fmla="*/ 3716927 h 4972277"/>
              <a:gd name="connsiteX2371" fmla="*/ 10422883 w 12746878"/>
              <a:gd name="connsiteY2371" fmla="*/ 3721850 h 4972277"/>
              <a:gd name="connsiteX2372" fmla="*/ 10423358 w 12746878"/>
              <a:gd name="connsiteY2372" fmla="*/ 3722369 h 4972277"/>
              <a:gd name="connsiteX2373" fmla="*/ 10422836 w 12746878"/>
              <a:gd name="connsiteY2373" fmla="*/ 3721168 h 4972277"/>
              <a:gd name="connsiteX2374" fmla="*/ 10428293 w 12746878"/>
              <a:gd name="connsiteY2374" fmla="*/ 3724858 h 4972277"/>
              <a:gd name="connsiteX2375" fmla="*/ 10432343 w 12746878"/>
              <a:gd name="connsiteY2375" fmla="*/ 3731260 h 4972277"/>
              <a:gd name="connsiteX2376" fmla="*/ 10430940 w 12746878"/>
              <a:gd name="connsiteY2376" fmla="*/ 3730671 h 4972277"/>
              <a:gd name="connsiteX2377" fmla="*/ 10447363 w 12746878"/>
              <a:gd name="connsiteY2377" fmla="*/ 3748655 h 4972277"/>
              <a:gd name="connsiteX2378" fmla="*/ 10447967 w 12746878"/>
              <a:gd name="connsiteY2378" fmla="*/ 3751150 h 4972277"/>
              <a:gd name="connsiteX2379" fmla="*/ 10448115 w 12746878"/>
              <a:gd name="connsiteY2379" fmla="*/ 3755030 h 4972277"/>
              <a:gd name="connsiteX2380" fmla="*/ 10461090 w 12746878"/>
              <a:gd name="connsiteY2380" fmla="*/ 3845475 h 4972277"/>
              <a:gd name="connsiteX2381" fmla="*/ 10462465 w 12746878"/>
              <a:gd name="connsiteY2381" fmla="*/ 3854457 h 4972277"/>
              <a:gd name="connsiteX2382" fmla="*/ 10459729 w 12746878"/>
              <a:gd name="connsiteY2382" fmla="*/ 3872827 h 4972277"/>
              <a:gd name="connsiteX2383" fmla="*/ 10466395 w 12746878"/>
              <a:gd name="connsiteY2383" fmla="*/ 3956297 h 4972277"/>
              <a:gd name="connsiteX2384" fmla="*/ 10471307 w 12746878"/>
              <a:gd name="connsiteY2384" fmla="*/ 4015781 h 4972277"/>
              <a:gd name="connsiteX2385" fmla="*/ 10454660 w 12746878"/>
              <a:gd name="connsiteY2385" fmla="*/ 3997756 h 4972277"/>
              <a:gd name="connsiteX2386" fmla="*/ 10453172 w 12746878"/>
              <a:gd name="connsiteY2386" fmla="*/ 3998393 h 4972277"/>
              <a:gd name="connsiteX2387" fmla="*/ 10442599 w 12746878"/>
              <a:gd name="connsiteY2387" fmla="*/ 3998389 h 4972277"/>
              <a:gd name="connsiteX2388" fmla="*/ 10381653 w 12746878"/>
              <a:gd name="connsiteY2388" fmla="*/ 3962154 h 4972277"/>
              <a:gd name="connsiteX2389" fmla="*/ 10369026 w 12746878"/>
              <a:gd name="connsiteY2389" fmla="*/ 3963035 h 4972277"/>
              <a:gd name="connsiteX2390" fmla="*/ 10343073 w 12746878"/>
              <a:gd name="connsiteY2390" fmla="*/ 3949870 h 4972277"/>
              <a:gd name="connsiteX2391" fmla="*/ 10319135 w 12746878"/>
              <a:gd name="connsiteY2391" fmla="*/ 3932982 h 4972277"/>
              <a:gd name="connsiteX2392" fmla="*/ 10318348 w 12746878"/>
              <a:gd name="connsiteY2392" fmla="*/ 3926591 h 4972277"/>
              <a:gd name="connsiteX2393" fmla="*/ 10316240 w 12746878"/>
              <a:gd name="connsiteY2393" fmla="*/ 3913243 h 4972277"/>
              <a:gd name="connsiteX2394" fmla="*/ 10307872 w 12746878"/>
              <a:gd name="connsiteY2394" fmla="*/ 3900990 h 4972277"/>
              <a:gd name="connsiteX2395" fmla="*/ 10303593 w 12746878"/>
              <a:gd name="connsiteY2395" fmla="*/ 3896191 h 4972277"/>
              <a:gd name="connsiteX2396" fmla="*/ 10290988 w 12746878"/>
              <a:gd name="connsiteY2396" fmla="*/ 3967641 h 4972277"/>
              <a:gd name="connsiteX2397" fmla="*/ 10281821 w 12746878"/>
              <a:gd name="connsiteY2397" fmla="*/ 4001913 h 4972277"/>
              <a:gd name="connsiteX2398" fmla="*/ 10281841 w 12746878"/>
              <a:gd name="connsiteY2398" fmla="*/ 4002115 h 4972277"/>
              <a:gd name="connsiteX2399" fmla="*/ 10296970 w 12746878"/>
              <a:gd name="connsiteY2399" fmla="*/ 4146763 h 4972277"/>
              <a:gd name="connsiteX2400" fmla="*/ 10297084 w 12746878"/>
              <a:gd name="connsiteY2400" fmla="*/ 4153992 h 4972277"/>
              <a:gd name="connsiteX2401" fmla="*/ 10296522 w 12746878"/>
              <a:gd name="connsiteY2401" fmla="*/ 4151552 h 4972277"/>
              <a:gd name="connsiteX2402" fmla="*/ 10289799 w 12746878"/>
              <a:gd name="connsiteY2402" fmla="*/ 4186556 h 4972277"/>
              <a:gd name="connsiteX2403" fmla="*/ 10275235 w 12746878"/>
              <a:gd name="connsiteY2403" fmla="*/ 4090787 h 4972277"/>
              <a:gd name="connsiteX2404" fmla="*/ 10274009 w 12746878"/>
              <a:gd name="connsiteY2404" fmla="*/ 4077999 h 4972277"/>
              <a:gd name="connsiteX2405" fmla="*/ 10230280 w 12746878"/>
              <a:gd name="connsiteY2405" fmla="*/ 4389579 h 4972277"/>
              <a:gd name="connsiteX2406" fmla="*/ 10228407 w 12746878"/>
              <a:gd name="connsiteY2406" fmla="*/ 4371629 h 4972277"/>
              <a:gd name="connsiteX2407" fmla="*/ 10224024 w 12746878"/>
              <a:gd name="connsiteY2407" fmla="*/ 4314649 h 4972277"/>
              <a:gd name="connsiteX2408" fmla="*/ 10223017 w 12746878"/>
              <a:gd name="connsiteY2408" fmla="*/ 4306568 h 4972277"/>
              <a:gd name="connsiteX2409" fmla="*/ 10223948 w 12746878"/>
              <a:gd name="connsiteY2409" fmla="*/ 4298947 h 4972277"/>
              <a:gd name="connsiteX2410" fmla="*/ 10234227 w 12746878"/>
              <a:gd name="connsiteY2410" fmla="*/ 4156929 h 4972277"/>
              <a:gd name="connsiteX2411" fmla="*/ 10210876 w 12746878"/>
              <a:gd name="connsiteY2411" fmla="*/ 4262152 h 4972277"/>
              <a:gd name="connsiteX2412" fmla="*/ 10210482 w 12746878"/>
              <a:gd name="connsiteY2412" fmla="*/ 4261626 h 4972277"/>
              <a:gd name="connsiteX2413" fmla="*/ 10195728 w 12746878"/>
              <a:gd name="connsiteY2413" fmla="*/ 4248811 h 4972277"/>
              <a:gd name="connsiteX2414" fmla="*/ 10190580 w 12746878"/>
              <a:gd name="connsiteY2414" fmla="*/ 4230960 h 4972277"/>
              <a:gd name="connsiteX2415" fmla="*/ 10205388 w 12746878"/>
              <a:gd name="connsiteY2415" fmla="*/ 4084973 h 4972277"/>
              <a:gd name="connsiteX2416" fmla="*/ 10203204 w 12746878"/>
              <a:gd name="connsiteY2416" fmla="*/ 4078662 h 4972277"/>
              <a:gd name="connsiteX2417" fmla="*/ 10195145 w 12746878"/>
              <a:gd name="connsiteY2417" fmla="*/ 4069504 h 4972277"/>
              <a:gd name="connsiteX2418" fmla="*/ 10188768 w 12746878"/>
              <a:gd name="connsiteY2418" fmla="*/ 4220294 h 4972277"/>
              <a:gd name="connsiteX2419" fmla="*/ 10189259 w 12746878"/>
              <a:gd name="connsiteY2419" fmla="*/ 4226377 h 4972277"/>
              <a:gd name="connsiteX2420" fmla="*/ 10185483 w 12746878"/>
              <a:gd name="connsiteY2420" fmla="*/ 4213286 h 4972277"/>
              <a:gd name="connsiteX2421" fmla="*/ 10174776 w 12746878"/>
              <a:gd name="connsiteY2421" fmla="*/ 4069821 h 4972277"/>
              <a:gd name="connsiteX2422" fmla="*/ 10170805 w 12746878"/>
              <a:gd name="connsiteY2422" fmla="*/ 4032472 h 4972277"/>
              <a:gd name="connsiteX2423" fmla="*/ 10165775 w 12746878"/>
              <a:gd name="connsiteY2423" fmla="*/ 4042852 h 4972277"/>
              <a:gd name="connsiteX2424" fmla="*/ 10162251 w 12746878"/>
              <a:gd name="connsiteY2424" fmla="*/ 4062553 h 4972277"/>
              <a:gd name="connsiteX2425" fmla="*/ 10164826 w 12746878"/>
              <a:gd name="connsiteY2425" fmla="*/ 3898852 h 4972277"/>
              <a:gd name="connsiteX2426" fmla="*/ 10165660 w 12746878"/>
              <a:gd name="connsiteY2426" fmla="*/ 3897784 h 4972277"/>
              <a:gd name="connsiteX2427" fmla="*/ 10165372 w 12746878"/>
              <a:gd name="connsiteY2427" fmla="*/ 3893171 h 4972277"/>
              <a:gd name="connsiteX2428" fmla="*/ 10164826 w 12746878"/>
              <a:gd name="connsiteY2428" fmla="*/ 3898852 h 4972277"/>
              <a:gd name="connsiteX2429" fmla="*/ 10156752 w 12746878"/>
              <a:gd name="connsiteY2429" fmla="*/ 3903976 h 4972277"/>
              <a:gd name="connsiteX2430" fmla="*/ 10155195 w 12746878"/>
              <a:gd name="connsiteY2430" fmla="*/ 3854780 h 4972277"/>
              <a:gd name="connsiteX2431" fmla="*/ 10160006 w 12746878"/>
              <a:gd name="connsiteY2431" fmla="*/ 3822152 h 4972277"/>
              <a:gd name="connsiteX2432" fmla="*/ 10153559 w 12746878"/>
              <a:gd name="connsiteY2432" fmla="*/ 3769220 h 4972277"/>
              <a:gd name="connsiteX2433" fmla="*/ 10139409 w 12746878"/>
              <a:gd name="connsiteY2433" fmla="*/ 3746193 h 4972277"/>
              <a:gd name="connsiteX2434" fmla="*/ 10149362 w 12746878"/>
              <a:gd name="connsiteY2434" fmla="*/ 3978583 h 4972277"/>
              <a:gd name="connsiteX2435" fmla="*/ 10167724 w 12746878"/>
              <a:gd name="connsiteY2435" fmla="*/ 4275693 h 4972277"/>
              <a:gd name="connsiteX2436" fmla="*/ 10180932 w 12746878"/>
              <a:gd name="connsiteY2436" fmla="*/ 4404375 h 4972277"/>
              <a:gd name="connsiteX2437" fmla="*/ 10173050 w 12746878"/>
              <a:gd name="connsiteY2437" fmla="*/ 4395751 h 4972277"/>
              <a:gd name="connsiteX2438" fmla="*/ 10170315 w 12746878"/>
              <a:gd name="connsiteY2438" fmla="*/ 4387398 h 4972277"/>
              <a:gd name="connsiteX2439" fmla="*/ 10160838 w 12746878"/>
              <a:gd name="connsiteY2439" fmla="*/ 4364245 h 4972277"/>
              <a:gd name="connsiteX2440" fmla="*/ 10157772 w 12746878"/>
              <a:gd name="connsiteY2440" fmla="*/ 4377217 h 4972277"/>
              <a:gd name="connsiteX2441" fmla="*/ 10157744 w 12746878"/>
              <a:gd name="connsiteY2441" fmla="*/ 4379004 h 4972277"/>
              <a:gd name="connsiteX2442" fmla="*/ 10147852 w 12746878"/>
              <a:gd name="connsiteY2442" fmla="*/ 4368181 h 4972277"/>
              <a:gd name="connsiteX2443" fmla="*/ 10139961 w 12746878"/>
              <a:gd name="connsiteY2443" fmla="*/ 4363664 h 4972277"/>
              <a:gd name="connsiteX2444" fmla="*/ 10138602 w 12746878"/>
              <a:gd name="connsiteY2444" fmla="*/ 4335363 h 4972277"/>
              <a:gd name="connsiteX2445" fmla="*/ 10129111 w 12746878"/>
              <a:gd name="connsiteY2445" fmla="*/ 4263915 h 4972277"/>
              <a:gd name="connsiteX2446" fmla="*/ 10101093 w 12746878"/>
              <a:gd name="connsiteY2446" fmla="*/ 4347200 h 4972277"/>
              <a:gd name="connsiteX2447" fmla="*/ 10090026 w 12746878"/>
              <a:gd name="connsiteY2447" fmla="*/ 4336792 h 4972277"/>
              <a:gd name="connsiteX2448" fmla="*/ 10080524 w 12746878"/>
              <a:gd name="connsiteY2448" fmla="*/ 4232094 h 4972277"/>
              <a:gd name="connsiteX2449" fmla="*/ 10054651 w 12746878"/>
              <a:gd name="connsiteY2449" fmla="*/ 4091263 h 4972277"/>
              <a:gd name="connsiteX2450" fmla="*/ 10055205 w 12746878"/>
              <a:gd name="connsiteY2450" fmla="*/ 4118175 h 4972277"/>
              <a:gd name="connsiteX2451" fmla="*/ 10055935 w 12746878"/>
              <a:gd name="connsiteY2451" fmla="*/ 4137659 h 4972277"/>
              <a:gd name="connsiteX2452" fmla="*/ 10053139 w 12746878"/>
              <a:gd name="connsiteY2452" fmla="*/ 4125170 h 4972277"/>
              <a:gd name="connsiteX2453" fmla="*/ 10048656 w 12746878"/>
              <a:gd name="connsiteY2453" fmla="*/ 4141909 h 4972277"/>
              <a:gd name="connsiteX2454" fmla="*/ 10048836 w 12746878"/>
              <a:gd name="connsiteY2454" fmla="*/ 4158345 h 4972277"/>
              <a:gd name="connsiteX2455" fmla="*/ 10037025 w 12746878"/>
              <a:gd name="connsiteY2455" fmla="*/ 4135157 h 4972277"/>
              <a:gd name="connsiteX2456" fmla="*/ 10055560 w 12746878"/>
              <a:gd name="connsiteY2456" fmla="*/ 3956641 h 4972277"/>
              <a:gd name="connsiteX2457" fmla="*/ 10029108 w 12746878"/>
              <a:gd name="connsiteY2457" fmla="*/ 4090812 h 4972277"/>
              <a:gd name="connsiteX2458" fmla="*/ 10027828 w 12746878"/>
              <a:gd name="connsiteY2458" fmla="*/ 4082513 h 4972277"/>
              <a:gd name="connsiteX2459" fmla="*/ 9991197 w 12746878"/>
              <a:gd name="connsiteY2459" fmla="*/ 3890602 h 4972277"/>
              <a:gd name="connsiteX2460" fmla="*/ 9997086 w 12746878"/>
              <a:gd name="connsiteY2460" fmla="*/ 4176756 h 4972277"/>
              <a:gd name="connsiteX2461" fmla="*/ 9963383 w 12746878"/>
              <a:gd name="connsiteY2461" fmla="*/ 4158905 h 4972277"/>
              <a:gd name="connsiteX2462" fmla="*/ 9954839 w 12746878"/>
              <a:gd name="connsiteY2462" fmla="*/ 4193690 h 4972277"/>
              <a:gd name="connsiteX2463" fmla="*/ 9933708 w 12746878"/>
              <a:gd name="connsiteY2463" fmla="*/ 4050229 h 4972277"/>
              <a:gd name="connsiteX2464" fmla="*/ 9923206 w 12746878"/>
              <a:gd name="connsiteY2464" fmla="*/ 3900699 h 4972277"/>
              <a:gd name="connsiteX2465" fmla="*/ 9913094 w 12746878"/>
              <a:gd name="connsiteY2465" fmla="*/ 3896898 h 4972277"/>
              <a:gd name="connsiteX2466" fmla="*/ 9906573 w 12746878"/>
              <a:gd name="connsiteY2466" fmla="*/ 3891785 h 4972277"/>
              <a:gd name="connsiteX2467" fmla="*/ 9904451 w 12746878"/>
              <a:gd name="connsiteY2467" fmla="*/ 3865154 h 4972277"/>
              <a:gd name="connsiteX2468" fmla="*/ 9882391 w 12746878"/>
              <a:gd name="connsiteY2468" fmla="*/ 3692912 h 4972277"/>
              <a:gd name="connsiteX2469" fmla="*/ 9870991 w 12746878"/>
              <a:gd name="connsiteY2469" fmla="*/ 3629419 h 4972277"/>
              <a:gd name="connsiteX2470" fmla="*/ 9868446 w 12746878"/>
              <a:gd name="connsiteY2470" fmla="*/ 3645014 h 4972277"/>
              <a:gd name="connsiteX2471" fmla="*/ 9882391 w 12746878"/>
              <a:gd name="connsiteY2471" fmla="*/ 3692912 h 4972277"/>
              <a:gd name="connsiteX2472" fmla="*/ 9881369 w 12746878"/>
              <a:gd name="connsiteY2472" fmla="*/ 3768896 h 4972277"/>
              <a:gd name="connsiteX2473" fmla="*/ 9878790 w 12746878"/>
              <a:gd name="connsiteY2473" fmla="*/ 3749101 h 4972277"/>
              <a:gd name="connsiteX2474" fmla="*/ 9874863 w 12746878"/>
              <a:gd name="connsiteY2474" fmla="*/ 3712948 h 4972277"/>
              <a:gd name="connsiteX2475" fmla="*/ 9858191 w 12746878"/>
              <a:gd name="connsiteY2475" fmla="*/ 3855257 h 4972277"/>
              <a:gd name="connsiteX2476" fmla="*/ 9868728 w 12746878"/>
              <a:gd name="connsiteY2476" fmla="*/ 4041856 h 4972277"/>
              <a:gd name="connsiteX2477" fmla="*/ 9873930 w 12746878"/>
              <a:gd name="connsiteY2477" fmla="*/ 4314623 h 4972277"/>
              <a:gd name="connsiteX2478" fmla="*/ 9873662 w 12746878"/>
              <a:gd name="connsiteY2478" fmla="*/ 4334506 h 4972277"/>
              <a:gd name="connsiteX2479" fmla="*/ 9869326 w 12746878"/>
              <a:gd name="connsiteY2479" fmla="*/ 4301229 h 4972277"/>
              <a:gd name="connsiteX2480" fmla="*/ 9856948 w 12746878"/>
              <a:gd name="connsiteY2480" fmla="*/ 4218270 h 4972277"/>
              <a:gd name="connsiteX2481" fmla="*/ 9848458 w 12746878"/>
              <a:gd name="connsiteY2481" fmla="*/ 4211612 h 4972277"/>
              <a:gd name="connsiteX2482" fmla="*/ 9836492 w 12746878"/>
              <a:gd name="connsiteY2482" fmla="*/ 4061450 h 4972277"/>
              <a:gd name="connsiteX2483" fmla="*/ 9809793 w 12746878"/>
              <a:gd name="connsiteY2483" fmla="*/ 3897238 h 4972277"/>
              <a:gd name="connsiteX2484" fmla="*/ 9780188 w 12746878"/>
              <a:gd name="connsiteY2484" fmla="*/ 3862693 h 4972277"/>
              <a:gd name="connsiteX2485" fmla="*/ 9775562 w 12746878"/>
              <a:gd name="connsiteY2485" fmla="*/ 3695453 h 4972277"/>
              <a:gd name="connsiteX2486" fmla="*/ 9729175 w 12746878"/>
              <a:gd name="connsiteY2486" fmla="*/ 3692020 h 4972277"/>
              <a:gd name="connsiteX2487" fmla="*/ 9704147 w 12746878"/>
              <a:gd name="connsiteY2487" fmla="*/ 3483785 h 4972277"/>
              <a:gd name="connsiteX2488" fmla="*/ 9701534 w 12746878"/>
              <a:gd name="connsiteY2488" fmla="*/ 3483090 h 4972277"/>
              <a:gd name="connsiteX2489" fmla="*/ 9698265 w 12746878"/>
              <a:gd name="connsiteY2489" fmla="*/ 3482221 h 4972277"/>
              <a:gd name="connsiteX2490" fmla="*/ 9697176 w 12746878"/>
              <a:gd name="connsiteY2490" fmla="*/ 3481932 h 4972277"/>
              <a:gd name="connsiteX2491" fmla="*/ 9696305 w 12746878"/>
              <a:gd name="connsiteY2491" fmla="*/ 3481701 h 4972277"/>
              <a:gd name="connsiteX2492" fmla="*/ 9698265 w 12746878"/>
              <a:gd name="connsiteY2492" fmla="*/ 3482221 h 4972277"/>
              <a:gd name="connsiteX2493" fmla="*/ 9704147 w 12746878"/>
              <a:gd name="connsiteY2493" fmla="*/ 3483785 h 4972277"/>
              <a:gd name="connsiteX2494" fmla="*/ 9708156 w 12746878"/>
              <a:gd name="connsiteY2494" fmla="*/ 3659752 h 4972277"/>
              <a:gd name="connsiteX2495" fmla="*/ 9706084 w 12746878"/>
              <a:gd name="connsiteY2495" fmla="*/ 3934897 h 4972277"/>
              <a:gd name="connsiteX2496" fmla="*/ 9706195 w 12746878"/>
              <a:gd name="connsiteY2496" fmla="*/ 3945054 h 4972277"/>
              <a:gd name="connsiteX2497" fmla="*/ 9704138 w 12746878"/>
              <a:gd name="connsiteY2497" fmla="*/ 3941015 h 4972277"/>
              <a:gd name="connsiteX2498" fmla="*/ 9698889 w 12746878"/>
              <a:gd name="connsiteY2498" fmla="*/ 3960204 h 4972277"/>
              <a:gd name="connsiteX2499" fmla="*/ 9699096 w 12746878"/>
              <a:gd name="connsiteY2499" fmla="*/ 3965741 h 4972277"/>
              <a:gd name="connsiteX2500" fmla="*/ 9695610 w 12746878"/>
              <a:gd name="connsiteY2500" fmla="*/ 3950171 h 4972277"/>
              <a:gd name="connsiteX2501" fmla="*/ 9664423 w 12746878"/>
              <a:gd name="connsiteY2501" fmla="*/ 3755041 h 4972277"/>
              <a:gd name="connsiteX2502" fmla="*/ 9663641 w 12746878"/>
              <a:gd name="connsiteY2502" fmla="*/ 3751571 h 4972277"/>
              <a:gd name="connsiteX2503" fmla="*/ 9661739 w 12746878"/>
              <a:gd name="connsiteY2503" fmla="*/ 3730620 h 4972277"/>
              <a:gd name="connsiteX2504" fmla="*/ 9629533 w 12746878"/>
              <a:gd name="connsiteY2504" fmla="*/ 3450814 h 4972277"/>
              <a:gd name="connsiteX2505" fmla="*/ 9624113 w 12746878"/>
              <a:gd name="connsiteY2505" fmla="*/ 3418884 h 4972277"/>
              <a:gd name="connsiteX2506" fmla="*/ 9623633 w 12746878"/>
              <a:gd name="connsiteY2506" fmla="*/ 3420810 h 4972277"/>
              <a:gd name="connsiteX2507" fmla="*/ 9605762 w 12746878"/>
              <a:gd name="connsiteY2507" fmla="*/ 3554178 h 4972277"/>
              <a:gd name="connsiteX2508" fmla="*/ 9602852 w 12746878"/>
              <a:gd name="connsiteY2508" fmla="*/ 3566436 h 4972277"/>
              <a:gd name="connsiteX2509" fmla="*/ 9600819 w 12746878"/>
              <a:gd name="connsiteY2509" fmla="*/ 3557118 h 4972277"/>
              <a:gd name="connsiteX2510" fmla="*/ 9598433 w 12746878"/>
              <a:gd name="connsiteY2510" fmla="*/ 3575020 h 4972277"/>
              <a:gd name="connsiteX2511" fmla="*/ 9597936 w 12746878"/>
              <a:gd name="connsiteY2511" fmla="*/ 3587138 h 4972277"/>
              <a:gd name="connsiteX2512" fmla="*/ 9595952 w 12746878"/>
              <a:gd name="connsiteY2512" fmla="*/ 3595494 h 4972277"/>
              <a:gd name="connsiteX2513" fmla="*/ 9591725 w 12746878"/>
              <a:gd name="connsiteY2513" fmla="*/ 3603587 h 4972277"/>
              <a:gd name="connsiteX2514" fmla="*/ 9596554 w 12746878"/>
              <a:gd name="connsiteY2514" fmla="*/ 3555983 h 4972277"/>
              <a:gd name="connsiteX2515" fmla="*/ 9603853 w 12746878"/>
              <a:gd name="connsiteY2515" fmla="*/ 3484013 h 4972277"/>
              <a:gd name="connsiteX2516" fmla="*/ 9604114 w 12746878"/>
              <a:gd name="connsiteY2516" fmla="*/ 3471038 h 4972277"/>
              <a:gd name="connsiteX2517" fmla="*/ 9603198 w 12746878"/>
              <a:gd name="connsiteY2517" fmla="*/ 3471763 h 4972277"/>
              <a:gd name="connsiteX2518" fmla="*/ 9606977 w 12746878"/>
              <a:gd name="connsiteY2518" fmla="*/ 3448144 h 4972277"/>
              <a:gd name="connsiteX2519" fmla="*/ 9612279 w 12746878"/>
              <a:gd name="connsiteY2519" fmla="*/ 3410184 h 4972277"/>
              <a:gd name="connsiteX2520" fmla="*/ 9616406 w 12746878"/>
              <a:gd name="connsiteY2520" fmla="*/ 3373494 h 4972277"/>
              <a:gd name="connsiteX2521" fmla="*/ 9614267 w 12746878"/>
              <a:gd name="connsiteY2521" fmla="*/ 3360893 h 4972277"/>
              <a:gd name="connsiteX2522" fmla="*/ 9619516 w 12746878"/>
              <a:gd name="connsiteY2522" fmla="*/ 3365861 h 4972277"/>
              <a:gd name="connsiteX2523" fmla="*/ 9625542 w 12746878"/>
              <a:gd name="connsiteY2523" fmla="*/ 3366122 h 4972277"/>
              <a:gd name="connsiteX2524" fmla="*/ 9621089 w 12746878"/>
              <a:gd name="connsiteY2524" fmla="*/ 3357302 h 4972277"/>
              <a:gd name="connsiteX2525" fmla="*/ 9613749 w 12746878"/>
              <a:gd name="connsiteY2525" fmla="*/ 3357841 h 4972277"/>
              <a:gd name="connsiteX2526" fmla="*/ 9596523 w 12746878"/>
              <a:gd name="connsiteY2526" fmla="*/ 3256373 h 4972277"/>
              <a:gd name="connsiteX2527" fmla="*/ 9587897 w 12746878"/>
              <a:gd name="connsiteY2527" fmla="*/ 3260618 h 4972277"/>
              <a:gd name="connsiteX2528" fmla="*/ 9590642 w 12746878"/>
              <a:gd name="connsiteY2528" fmla="*/ 3246908 h 4972277"/>
              <a:gd name="connsiteX2529" fmla="*/ 9590119 w 12746878"/>
              <a:gd name="connsiteY2529" fmla="*/ 3218654 h 4972277"/>
              <a:gd name="connsiteX2530" fmla="*/ 9575257 w 12746878"/>
              <a:gd name="connsiteY2530" fmla="*/ 3131120 h 4972277"/>
              <a:gd name="connsiteX2531" fmla="*/ 9570077 w 12746878"/>
              <a:gd name="connsiteY2531" fmla="*/ 3163756 h 4972277"/>
              <a:gd name="connsiteX2532" fmla="*/ 9549127 w 12746878"/>
              <a:gd name="connsiteY2532" fmla="*/ 3163217 h 4972277"/>
              <a:gd name="connsiteX2533" fmla="*/ 9554018 w 12746878"/>
              <a:gd name="connsiteY2533" fmla="*/ 3255842 h 4972277"/>
              <a:gd name="connsiteX2534" fmla="*/ 9535648 w 12746878"/>
              <a:gd name="connsiteY2534" fmla="*/ 3163554 h 4972277"/>
              <a:gd name="connsiteX2535" fmla="*/ 9524098 w 12746878"/>
              <a:gd name="connsiteY2535" fmla="*/ 3214182 h 4972277"/>
              <a:gd name="connsiteX2536" fmla="*/ 9518007 w 12746878"/>
              <a:gd name="connsiteY2536" fmla="*/ 3235584 h 4972277"/>
              <a:gd name="connsiteX2537" fmla="*/ 9557147 w 12746878"/>
              <a:gd name="connsiteY2537" fmla="*/ 3533852 h 4972277"/>
              <a:gd name="connsiteX2538" fmla="*/ 9570241 w 12746878"/>
              <a:gd name="connsiteY2538" fmla="*/ 3661424 h 4972277"/>
              <a:gd name="connsiteX2539" fmla="*/ 9568407 w 12746878"/>
              <a:gd name="connsiteY2539" fmla="*/ 3674639 h 4972277"/>
              <a:gd name="connsiteX2540" fmla="*/ 9562010 w 12746878"/>
              <a:gd name="connsiteY2540" fmla="*/ 3668697 h 4972277"/>
              <a:gd name="connsiteX2541" fmla="*/ 9558441 w 12746878"/>
              <a:gd name="connsiteY2541" fmla="*/ 3729651 h 4972277"/>
              <a:gd name="connsiteX2542" fmla="*/ 9558738 w 12746878"/>
              <a:gd name="connsiteY2542" fmla="*/ 3743937 h 4972277"/>
              <a:gd name="connsiteX2543" fmla="*/ 9546589 w 12746878"/>
              <a:gd name="connsiteY2543" fmla="*/ 3830284 h 4972277"/>
              <a:gd name="connsiteX2544" fmla="*/ 9544156 w 12746878"/>
              <a:gd name="connsiteY2544" fmla="*/ 3841246 h 4972277"/>
              <a:gd name="connsiteX2545" fmla="*/ 9536232 w 12746878"/>
              <a:gd name="connsiteY2545" fmla="*/ 3830668 h 4972277"/>
              <a:gd name="connsiteX2546" fmla="*/ 9532015 w 12746878"/>
              <a:gd name="connsiteY2546" fmla="*/ 3796832 h 4972277"/>
              <a:gd name="connsiteX2547" fmla="*/ 9548566 w 12746878"/>
              <a:gd name="connsiteY2547" fmla="*/ 3661260 h 4972277"/>
              <a:gd name="connsiteX2548" fmla="*/ 9530062 w 12746878"/>
              <a:gd name="connsiteY2548" fmla="*/ 3675981 h 4972277"/>
              <a:gd name="connsiteX2549" fmla="*/ 9524752 w 12746878"/>
              <a:gd name="connsiteY2549" fmla="*/ 3713819 h 4972277"/>
              <a:gd name="connsiteX2550" fmla="*/ 9520634 w 12746878"/>
              <a:gd name="connsiteY2550" fmla="*/ 3674362 h 4972277"/>
              <a:gd name="connsiteX2551" fmla="*/ 9510583 w 12746878"/>
              <a:gd name="connsiteY2551" fmla="*/ 3631163 h 4972277"/>
              <a:gd name="connsiteX2552" fmla="*/ 9479272 w 12746878"/>
              <a:gd name="connsiteY2552" fmla="*/ 3603573 h 4972277"/>
              <a:gd name="connsiteX2553" fmla="*/ 9476871 w 12746878"/>
              <a:gd name="connsiteY2553" fmla="*/ 3591632 h 4972277"/>
              <a:gd name="connsiteX2554" fmla="*/ 9477283 w 12746878"/>
              <a:gd name="connsiteY2554" fmla="*/ 3580417 h 4972277"/>
              <a:gd name="connsiteX2555" fmla="*/ 9478774 w 12746878"/>
              <a:gd name="connsiteY2555" fmla="*/ 3586603 h 4972277"/>
              <a:gd name="connsiteX2556" fmla="*/ 9481179 w 12746878"/>
              <a:gd name="connsiteY2556" fmla="*/ 3594258 h 4972277"/>
              <a:gd name="connsiteX2557" fmla="*/ 9477805 w 12746878"/>
              <a:gd name="connsiteY2557" fmla="*/ 3566127 h 4972277"/>
              <a:gd name="connsiteX2558" fmla="*/ 9453733 w 12746878"/>
              <a:gd name="connsiteY2558" fmla="*/ 3515264 h 4972277"/>
              <a:gd name="connsiteX2559" fmla="*/ 9477331 w 12746878"/>
              <a:gd name="connsiteY2559" fmla="*/ 3723119 h 4972277"/>
              <a:gd name="connsiteX2560" fmla="*/ 9458156 w 12746878"/>
              <a:gd name="connsiteY2560" fmla="*/ 3763971 h 4972277"/>
              <a:gd name="connsiteX2561" fmla="*/ 9456429 w 12746878"/>
              <a:gd name="connsiteY2561" fmla="*/ 3853187 h 4972277"/>
              <a:gd name="connsiteX2562" fmla="*/ 9457948 w 12746878"/>
              <a:gd name="connsiteY2562" fmla="*/ 3949405 h 4972277"/>
              <a:gd name="connsiteX2563" fmla="*/ 9455575 w 12746878"/>
              <a:gd name="connsiteY2563" fmla="*/ 3939103 h 4972277"/>
              <a:gd name="connsiteX2564" fmla="*/ 9440073 w 12746878"/>
              <a:gd name="connsiteY2564" fmla="*/ 3864207 h 4972277"/>
              <a:gd name="connsiteX2565" fmla="*/ 9433920 w 12746878"/>
              <a:gd name="connsiteY2565" fmla="*/ 3889252 h 4972277"/>
              <a:gd name="connsiteX2566" fmla="*/ 9397306 w 12746878"/>
              <a:gd name="connsiteY2566" fmla="*/ 3925798 h 4972277"/>
              <a:gd name="connsiteX2567" fmla="*/ 9387104 w 12746878"/>
              <a:gd name="connsiteY2567" fmla="*/ 3931542 h 4972277"/>
              <a:gd name="connsiteX2568" fmla="*/ 9386957 w 12746878"/>
              <a:gd name="connsiteY2568" fmla="*/ 3930468 h 4972277"/>
              <a:gd name="connsiteX2569" fmla="*/ 9370989 w 12746878"/>
              <a:gd name="connsiteY2569" fmla="*/ 3814918 h 4972277"/>
              <a:gd name="connsiteX2570" fmla="*/ 9340654 w 12746878"/>
              <a:gd name="connsiteY2570" fmla="*/ 3609217 h 4972277"/>
              <a:gd name="connsiteX2571" fmla="*/ 9349820 w 12746878"/>
              <a:gd name="connsiteY2571" fmla="*/ 3563806 h 4972277"/>
              <a:gd name="connsiteX2572" fmla="*/ 9352384 w 12746878"/>
              <a:gd name="connsiteY2572" fmla="*/ 3497025 h 4972277"/>
              <a:gd name="connsiteX2573" fmla="*/ 9336960 w 12746878"/>
              <a:gd name="connsiteY2573" fmla="*/ 3537108 h 4972277"/>
              <a:gd name="connsiteX2574" fmla="*/ 9333603 w 12746878"/>
              <a:gd name="connsiteY2574" fmla="*/ 3559177 h 4972277"/>
              <a:gd name="connsiteX2575" fmla="*/ 9308825 w 12746878"/>
              <a:gd name="connsiteY2575" fmla="*/ 3378742 h 4972277"/>
              <a:gd name="connsiteX2576" fmla="*/ 9304650 w 12746878"/>
              <a:gd name="connsiteY2576" fmla="*/ 3349687 h 4972277"/>
              <a:gd name="connsiteX2577" fmla="*/ 9294332 w 12746878"/>
              <a:gd name="connsiteY2577" fmla="*/ 3381372 h 4972277"/>
              <a:gd name="connsiteX2578" fmla="*/ 9289865 w 12746878"/>
              <a:gd name="connsiteY2578" fmla="*/ 3392105 h 4972277"/>
              <a:gd name="connsiteX2579" fmla="*/ 9300085 w 12746878"/>
              <a:gd name="connsiteY2579" fmla="*/ 3483327 h 4972277"/>
              <a:gd name="connsiteX2580" fmla="*/ 9319846 w 12746878"/>
              <a:gd name="connsiteY2580" fmla="*/ 3606786 h 4972277"/>
              <a:gd name="connsiteX2581" fmla="*/ 9327753 w 12746878"/>
              <a:gd name="connsiteY2581" fmla="*/ 3668931 h 4972277"/>
              <a:gd name="connsiteX2582" fmla="*/ 9317429 w 12746878"/>
              <a:gd name="connsiteY2582" fmla="*/ 3730603 h 4972277"/>
              <a:gd name="connsiteX2583" fmla="*/ 9312160 w 12746878"/>
              <a:gd name="connsiteY2583" fmla="*/ 3732912 h 4972277"/>
              <a:gd name="connsiteX2584" fmla="*/ 9311347 w 12746878"/>
              <a:gd name="connsiteY2584" fmla="*/ 3729466 h 4972277"/>
              <a:gd name="connsiteX2585" fmla="*/ 9310792 w 12746878"/>
              <a:gd name="connsiteY2585" fmla="*/ 3733513 h 4972277"/>
              <a:gd name="connsiteX2586" fmla="*/ 9308677 w 12746878"/>
              <a:gd name="connsiteY2586" fmla="*/ 3734440 h 4972277"/>
              <a:gd name="connsiteX2587" fmla="*/ 9280850 w 12746878"/>
              <a:gd name="connsiteY2587" fmla="*/ 3753910 h 4972277"/>
              <a:gd name="connsiteX2588" fmla="*/ 9282735 w 12746878"/>
              <a:gd name="connsiteY2588" fmla="*/ 3864095 h 4972277"/>
              <a:gd name="connsiteX2589" fmla="*/ 9274264 w 12746878"/>
              <a:gd name="connsiteY2589" fmla="*/ 3973012 h 4972277"/>
              <a:gd name="connsiteX2590" fmla="*/ 9274478 w 12746878"/>
              <a:gd name="connsiteY2590" fmla="*/ 3975610 h 4972277"/>
              <a:gd name="connsiteX2591" fmla="*/ 9268978 w 12746878"/>
              <a:gd name="connsiteY2591" fmla="*/ 4009984 h 4972277"/>
              <a:gd name="connsiteX2592" fmla="*/ 9268489 w 12746878"/>
              <a:gd name="connsiteY2592" fmla="*/ 4011003 h 4972277"/>
              <a:gd name="connsiteX2593" fmla="*/ 9266495 w 12746878"/>
              <a:gd name="connsiteY2593" fmla="*/ 4025509 h 4972277"/>
              <a:gd name="connsiteX2594" fmla="*/ 9262691 w 12746878"/>
              <a:gd name="connsiteY2594" fmla="*/ 4049279 h 4972277"/>
              <a:gd name="connsiteX2595" fmla="*/ 9257976 w 12746878"/>
              <a:gd name="connsiteY2595" fmla="*/ 4042424 h 4972277"/>
              <a:gd name="connsiteX2596" fmla="*/ 9244566 w 12746878"/>
              <a:gd name="connsiteY2596" fmla="*/ 4030245 h 4972277"/>
              <a:gd name="connsiteX2597" fmla="*/ 9244228 w 12746878"/>
              <a:gd name="connsiteY2597" fmla="*/ 4028198 h 4972277"/>
              <a:gd name="connsiteX2598" fmla="*/ 9239012 w 12746878"/>
              <a:gd name="connsiteY2598" fmla="*/ 3992913 h 4972277"/>
              <a:gd name="connsiteX2599" fmla="*/ 9238365 w 12746878"/>
              <a:gd name="connsiteY2599" fmla="*/ 3983484 h 4972277"/>
              <a:gd name="connsiteX2600" fmla="*/ 9229892 w 12746878"/>
              <a:gd name="connsiteY2600" fmla="*/ 3924166 h 4972277"/>
              <a:gd name="connsiteX2601" fmla="*/ 9228199 w 12746878"/>
              <a:gd name="connsiteY2601" fmla="*/ 3909059 h 4972277"/>
              <a:gd name="connsiteX2602" fmla="*/ 9226724 w 12746878"/>
              <a:gd name="connsiteY2602" fmla="*/ 3899287 h 4972277"/>
              <a:gd name="connsiteX2603" fmla="*/ 9221303 w 12746878"/>
              <a:gd name="connsiteY2603" fmla="*/ 3852392 h 4972277"/>
              <a:gd name="connsiteX2604" fmla="*/ 9212208 w 12746878"/>
              <a:gd name="connsiteY2604" fmla="*/ 3793280 h 4972277"/>
              <a:gd name="connsiteX2605" fmla="*/ 9195157 w 12746878"/>
              <a:gd name="connsiteY2605" fmla="*/ 3899917 h 4972277"/>
              <a:gd name="connsiteX2606" fmla="*/ 9194989 w 12746878"/>
              <a:gd name="connsiteY2606" fmla="*/ 4018449 h 4972277"/>
              <a:gd name="connsiteX2607" fmla="*/ 9152871 w 12746878"/>
              <a:gd name="connsiteY2607" fmla="*/ 3879785 h 4972277"/>
              <a:gd name="connsiteX2608" fmla="*/ 9135673 w 12746878"/>
              <a:gd name="connsiteY2608" fmla="*/ 3838158 h 4972277"/>
              <a:gd name="connsiteX2609" fmla="*/ 9144670 w 12746878"/>
              <a:gd name="connsiteY2609" fmla="*/ 3913178 h 4972277"/>
              <a:gd name="connsiteX2610" fmla="*/ 9105902 w 12746878"/>
              <a:gd name="connsiteY2610" fmla="*/ 3922146 h 4972277"/>
              <a:gd name="connsiteX2611" fmla="*/ 9108443 w 12746878"/>
              <a:gd name="connsiteY2611" fmla="*/ 4060668 h 4972277"/>
              <a:gd name="connsiteX2612" fmla="*/ 9086801 w 12746878"/>
              <a:gd name="connsiteY2612" fmla="*/ 4037130 h 4972277"/>
              <a:gd name="connsiteX2613" fmla="*/ 9079146 w 12746878"/>
              <a:gd name="connsiteY2613" fmla="*/ 3987663 h 4972277"/>
              <a:gd name="connsiteX2614" fmla="*/ 9060310 w 12746878"/>
              <a:gd name="connsiteY2614" fmla="*/ 4012883 h 4972277"/>
              <a:gd name="connsiteX2615" fmla="*/ 9051087 w 12746878"/>
              <a:gd name="connsiteY2615" fmla="*/ 4009015 h 4972277"/>
              <a:gd name="connsiteX2616" fmla="*/ 9052308 w 12746878"/>
              <a:gd name="connsiteY2616" fmla="*/ 4000179 h 4972277"/>
              <a:gd name="connsiteX2617" fmla="*/ 9049956 w 12746878"/>
              <a:gd name="connsiteY2617" fmla="*/ 3987651 h 4972277"/>
              <a:gd name="connsiteX2618" fmla="*/ 9048521 w 12746878"/>
              <a:gd name="connsiteY2618" fmla="*/ 3989401 h 4972277"/>
              <a:gd name="connsiteX2619" fmla="*/ 9048529 w 12746878"/>
              <a:gd name="connsiteY2619" fmla="*/ 3985736 h 4972277"/>
              <a:gd name="connsiteX2620" fmla="*/ 9045669 w 12746878"/>
              <a:gd name="connsiteY2620" fmla="*/ 3937663 h 4972277"/>
              <a:gd name="connsiteX2621" fmla="*/ 9045937 w 12746878"/>
              <a:gd name="connsiteY2621" fmla="*/ 3935732 h 4972277"/>
              <a:gd name="connsiteX2622" fmla="*/ 9114701 w 12746878"/>
              <a:gd name="connsiteY2622" fmla="*/ 3424075 h 4972277"/>
              <a:gd name="connsiteX2623" fmla="*/ 9157223 w 12746878"/>
              <a:gd name="connsiteY2623" fmla="*/ 2840700 h 4972277"/>
              <a:gd name="connsiteX2624" fmla="*/ 9153552 w 12746878"/>
              <a:gd name="connsiteY2624" fmla="*/ 2587533 h 4972277"/>
              <a:gd name="connsiteX2625" fmla="*/ 9138169 w 12746878"/>
              <a:gd name="connsiteY2625" fmla="*/ 2590179 h 4972277"/>
              <a:gd name="connsiteX2626" fmla="*/ 9121761 w 12746878"/>
              <a:gd name="connsiteY2626" fmla="*/ 2589468 h 4972277"/>
              <a:gd name="connsiteX2627" fmla="*/ 9117953 w 12746878"/>
              <a:gd name="connsiteY2627" fmla="*/ 2587506 h 4972277"/>
              <a:gd name="connsiteX2628" fmla="*/ 9117880 w 12746878"/>
              <a:gd name="connsiteY2628" fmla="*/ 2719932 h 4972277"/>
              <a:gd name="connsiteX2629" fmla="*/ 9110161 w 12746878"/>
              <a:gd name="connsiteY2629" fmla="*/ 3177966 h 4972277"/>
              <a:gd name="connsiteX2630" fmla="*/ 9065487 w 12746878"/>
              <a:gd name="connsiteY2630" fmla="*/ 3579043 h 4972277"/>
              <a:gd name="connsiteX2631" fmla="*/ 9022247 w 12746878"/>
              <a:gd name="connsiteY2631" fmla="*/ 3869419 h 4972277"/>
              <a:gd name="connsiteX2632" fmla="*/ 9019640 w 12746878"/>
              <a:gd name="connsiteY2632" fmla="*/ 3848426 h 4972277"/>
              <a:gd name="connsiteX2633" fmla="*/ 9011165 w 12746878"/>
              <a:gd name="connsiteY2633" fmla="*/ 3786122 h 4972277"/>
              <a:gd name="connsiteX2634" fmla="*/ 9010895 w 12746878"/>
              <a:gd name="connsiteY2634" fmla="*/ 3784946 h 4972277"/>
              <a:gd name="connsiteX2635" fmla="*/ 9014437 w 12746878"/>
              <a:gd name="connsiteY2635" fmla="*/ 3748567 h 4972277"/>
              <a:gd name="connsiteX2636" fmla="*/ 9086251 w 12746878"/>
              <a:gd name="connsiteY2636" fmla="*/ 3156037 h 4972277"/>
              <a:gd name="connsiteX2637" fmla="*/ 9099089 w 12746878"/>
              <a:gd name="connsiteY2637" fmla="*/ 2825641 h 4972277"/>
              <a:gd name="connsiteX2638" fmla="*/ 9098613 w 12746878"/>
              <a:gd name="connsiteY2638" fmla="*/ 2769826 h 4972277"/>
              <a:gd name="connsiteX2639" fmla="*/ 9097334 w 12746878"/>
              <a:gd name="connsiteY2639" fmla="*/ 2772045 h 4972277"/>
              <a:gd name="connsiteX2640" fmla="*/ 9079081 w 12746878"/>
              <a:gd name="connsiteY2640" fmla="*/ 2786900 h 4972277"/>
              <a:gd name="connsiteX2641" fmla="*/ 9070175 w 12746878"/>
              <a:gd name="connsiteY2641" fmla="*/ 2818882 h 4972277"/>
              <a:gd name="connsiteX2642" fmla="*/ 9070395 w 12746878"/>
              <a:gd name="connsiteY2642" fmla="*/ 2834941 h 4972277"/>
              <a:gd name="connsiteX2643" fmla="*/ 9058143 w 12746878"/>
              <a:gd name="connsiteY2643" fmla="*/ 3156920 h 4972277"/>
              <a:gd name="connsiteX2644" fmla="*/ 9035760 w 12746878"/>
              <a:gd name="connsiteY2644" fmla="*/ 3309406 h 4972277"/>
              <a:gd name="connsiteX2645" fmla="*/ 9030367 w 12746878"/>
              <a:gd name="connsiteY2645" fmla="*/ 3349741 h 4972277"/>
              <a:gd name="connsiteX2646" fmla="*/ 8965423 w 12746878"/>
              <a:gd name="connsiteY2646" fmla="*/ 3807402 h 4972277"/>
              <a:gd name="connsiteX2647" fmla="*/ 8948203 w 12746878"/>
              <a:gd name="connsiteY2647" fmla="*/ 3891317 h 4972277"/>
              <a:gd name="connsiteX2648" fmla="*/ 8948898 w 12746878"/>
              <a:gd name="connsiteY2648" fmla="*/ 3886706 h 4972277"/>
              <a:gd name="connsiteX2649" fmla="*/ 8997679 w 12746878"/>
              <a:gd name="connsiteY2649" fmla="*/ 3587154 h 4972277"/>
              <a:gd name="connsiteX2650" fmla="*/ 8998362 w 12746878"/>
              <a:gd name="connsiteY2650" fmla="*/ 3490968 h 4972277"/>
              <a:gd name="connsiteX2651" fmla="*/ 8992478 w 12746878"/>
              <a:gd name="connsiteY2651" fmla="*/ 3521040 h 4972277"/>
              <a:gd name="connsiteX2652" fmla="*/ 8995212 w 12746878"/>
              <a:gd name="connsiteY2652" fmla="*/ 3563873 h 4972277"/>
              <a:gd name="connsiteX2653" fmla="*/ 8993256 w 12746878"/>
              <a:gd name="connsiteY2653" fmla="*/ 3600040 h 4972277"/>
              <a:gd name="connsiteX2654" fmla="*/ 8981709 w 12746878"/>
              <a:gd name="connsiteY2654" fmla="*/ 3591706 h 4972277"/>
              <a:gd name="connsiteX2655" fmla="*/ 8980275 w 12746878"/>
              <a:gd name="connsiteY2655" fmla="*/ 3602497 h 4972277"/>
              <a:gd name="connsiteX2656" fmla="*/ 8974919 w 12746878"/>
              <a:gd name="connsiteY2656" fmla="*/ 3653351 h 4972277"/>
              <a:gd name="connsiteX2657" fmla="*/ 8967935 w 12746878"/>
              <a:gd name="connsiteY2657" fmla="*/ 3676593 h 4972277"/>
              <a:gd name="connsiteX2658" fmla="*/ 8992922 w 12746878"/>
              <a:gd name="connsiteY2658" fmla="*/ 3476296 h 4972277"/>
              <a:gd name="connsiteX2659" fmla="*/ 9007741 w 12746878"/>
              <a:gd name="connsiteY2659" fmla="*/ 3363585 h 4972277"/>
              <a:gd name="connsiteX2660" fmla="*/ 9004832 w 12746878"/>
              <a:gd name="connsiteY2660" fmla="*/ 3363641 h 4972277"/>
              <a:gd name="connsiteX2661" fmla="*/ 9002288 w 12746878"/>
              <a:gd name="connsiteY2661" fmla="*/ 3348044 h 4972277"/>
              <a:gd name="connsiteX2662" fmla="*/ 9006052 w 12746878"/>
              <a:gd name="connsiteY2662" fmla="*/ 3327903 h 4972277"/>
              <a:gd name="connsiteX2663" fmla="*/ 9015272 w 12746878"/>
              <a:gd name="connsiteY2663" fmla="*/ 3302769 h 4972277"/>
              <a:gd name="connsiteX2664" fmla="*/ 9015947 w 12746878"/>
              <a:gd name="connsiteY2664" fmla="*/ 3295298 h 4972277"/>
              <a:gd name="connsiteX2665" fmla="*/ 9016147 w 12746878"/>
              <a:gd name="connsiteY2665" fmla="*/ 3293692 h 4972277"/>
              <a:gd name="connsiteX2666" fmla="*/ 9014944 w 12746878"/>
              <a:gd name="connsiteY2666" fmla="*/ 3204285 h 4972277"/>
              <a:gd name="connsiteX2667" fmla="*/ 9017651 w 12746878"/>
              <a:gd name="connsiteY2667" fmla="*/ 3115975 h 4972277"/>
              <a:gd name="connsiteX2668" fmla="*/ 9018144 w 12746878"/>
              <a:gd name="connsiteY2668" fmla="*/ 3101336 h 4972277"/>
              <a:gd name="connsiteX2669" fmla="*/ 9015324 w 12746878"/>
              <a:gd name="connsiteY2669" fmla="*/ 3105553 h 4972277"/>
              <a:gd name="connsiteX2670" fmla="*/ 9014425 w 12746878"/>
              <a:gd name="connsiteY2670" fmla="*/ 3123775 h 4972277"/>
              <a:gd name="connsiteX2671" fmla="*/ 9008934 w 12746878"/>
              <a:gd name="connsiteY2671" fmla="*/ 3182250 h 4972277"/>
              <a:gd name="connsiteX2672" fmla="*/ 8971172 w 12746878"/>
              <a:gd name="connsiteY2672" fmla="*/ 3576567 h 4972277"/>
              <a:gd name="connsiteX2673" fmla="*/ 8947887 w 12746878"/>
              <a:gd name="connsiteY2673" fmla="*/ 3691877 h 4972277"/>
              <a:gd name="connsiteX2674" fmla="*/ 8948596 w 12746878"/>
              <a:gd name="connsiteY2674" fmla="*/ 3683087 h 4972277"/>
              <a:gd name="connsiteX2675" fmla="*/ 8971365 w 12746878"/>
              <a:gd name="connsiteY2675" fmla="*/ 3554065 h 4972277"/>
              <a:gd name="connsiteX2676" fmla="*/ 8972550 w 12746878"/>
              <a:gd name="connsiteY2676" fmla="*/ 3544604 h 4972277"/>
              <a:gd name="connsiteX2677" fmla="*/ 8972315 w 12746878"/>
              <a:gd name="connsiteY2677" fmla="*/ 3543314 h 4972277"/>
              <a:gd name="connsiteX2678" fmla="*/ 8969824 w 12746878"/>
              <a:gd name="connsiteY2678" fmla="*/ 3513226 h 4972277"/>
              <a:gd name="connsiteX2679" fmla="*/ 8929355 w 12746878"/>
              <a:gd name="connsiteY2679" fmla="*/ 3727109 h 4972277"/>
              <a:gd name="connsiteX2680" fmla="*/ 8899767 w 12746878"/>
              <a:gd name="connsiteY2680" fmla="*/ 3903160 h 4972277"/>
              <a:gd name="connsiteX2681" fmla="*/ 8922951 w 12746878"/>
              <a:gd name="connsiteY2681" fmla="*/ 3673359 h 4972277"/>
              <a:gd name="connsiteX2682" fmla="*/ 8934005 w 12746878"/>
              <a:gd name="connsiteY2682" fmla="*/ 3599771 h 4972277"/>
              <a:gd name="connsiteX2683" fmla="*/ 8946942 w 12746878"/>
              <a:gd name="connsiteY2683" fmla="*/ 3453462 h 4972277"/>
              <a:gd name="connsiteX2684" fmla="*/ 8944866 w 12746878"/>
              <a:gd name="connsiteY2684" fmla="*/ 3451210 h 4972277"/>
              <a:gd name="connsiteX2685" fmla="*/ 8981603 w 12746878"/>
              <a:gd name="connsiteY2685" fmla="*/ 3053413 h 4972277"/>
              <a:gd name="connsiteX2686" fmla="*/ 8987119 w 12746878"/>
              <a:gd name="connsiteY2686" fmla="*/ 2777668 h 4972277"/>
              <a:gd name="connsiteX2687" fmla="*/ 8975779 w 12746878"/>
              <a:gd name="connsiteY2687" fmla="*/ 2786561 h 4972277"/>
              <a:gd name="connsiteX2688" fmla="*/ 8968775 w 12746878"/>
              <a:gd name="connsiteY2688" fmla="*/ 2789192 h 4972277"/>
              <a:gd name="connsiteX2689" fmla="*/ 8954386 w 12746878"/>
              <a:gd name="connsiteY2689" fmla="*/ 3145777 h 4972277"/>
              <a:gd name="connsiteX2690" fmla="*/ 8868703 w 12746878"/>
              <a:gd name="connsiteY2690" fmla="*/ 3889468 h 4972277"/>
              <a:gd name="connsiteX2691" fmla="*/ 8824836 w 12746878"/>
              <a:gd name="connsiteY2691" fmla="*/ 4103780 h 4972277"/>
              <a:gd name="connsiteX2692" fmla="*/ 8816243 w 12746878"/>
              <a:gd name="connsiteY2692" fmla="*/ 4121314 h 4972277"/>
              <a:gd name="connsiteX2693" fmla="*/ 8819303 w 12746878"/>
              <a:gd name="connsiteY2693" fmla="*/ 4092230 h 4972277"/>
              <a:gd name="connsiteX2694" fmla="*/ 8859071 w 12746878"/>
              <a:gd name="connsiteY2694" fmla="*/ 3801220 h 4972277"/>
              <a:gd name="connsiteX2695" fmla="*/ 8867563 w 12746878"/>
              <a:gd name="connsiteY2695" fmla="*/ 3737448 h 4972277"/>
              <a:gd name="connsiteX2696" fmla="*/ 8872361 w 12746878"/>
              <a:gd name="connsiteY2696" fmla="*/ 3713568 h 4972277"/>
              <a:gd name="connsiteX2697" fmla="*/ 8877158 w 12746878"/>
              <a:gd name="connsiteY2697" fmla="*/ 3689691 h 4972277"/>
              <a:gd name="connsiteX2698" fmla="*/ 8869358 w 12746878"/>
              <a:gd name="connsiteY2698" fmla="*/ 3705397 h 4972277"/>
              <a:gd name="connsiteX2699" fmla="*/ 8872361 w 12746878"/>
              <a:gd name="connsiteY2699" fmla="*/ 3713568 h 4972277"/>
              <a:gd name="connsiteX2700" fmla="*/ 8864560 w 12746878"/>
              <a:gd name="connsiteY2700" fmla="*/ 3729274 h 4972277"/>
              <a:gd name="connsiteX2701" fmla="*/ 8867563 w 12746878"/>
              <a:gd name="connsiteY2701" fmla="*/ 3737448 h 4972277"/>
              <a:gd name="connsiteX2702" fmla="*/ 8857503 w 12746878"/>
              <a:gd name="connsiteY2702" fmla="*/ 3772865 h 4972277"/>
              <a:gd name="connsiteX2703" fmla="*/ 8859071 w 12746878"/>
              <a:gd name="connsiteY2703" fmla="*/ 3801220 h 4972277"/>
              <a:gd name="connsiteX2704" fmla="*/ 8815397 w 12746878"/>
              <a:gd name="connsiteY2704" fmla="*/ 4049078 h 4972277"/>
              <a:gd name="connsiteX2705" fmla="*/ 8797967 w 12746878"/>
              <a:gd name="connsiteY2705" fmla="*/ 4160552 h 4972277"/>
              <a:gd name="connsiteX2706" fmla="*/ 8791646 w 12746878"/>
              <a:gd name="connsiteY2706" fmla="*/ 4181305 h 4972277"/>
              <a:gd name="connsiteX2707" fmla="*/ 8787435 w 12746878"/>
              <a:gd name="connsiteY2707" fmla="*/ 4225566 h 4972277"/>
              <a:gd name="connsiteX2708" fmla="*/ 8785344 w 12746878"/>
              <a:gd name="connsiteY2708" fmla="*/ 4239028 h 4972277"/>
              <a:gd name="connsiteX2709" fmla="*/ 8785873 w 12746878"/>
              <a:gd name="connsiteY2709" fmla="*/ 4226530 h 4972277"/>
              <a:gd name="connsiteX2710" fmla="*/ 8770654 w 12746878"/>
              <a:gd name="connsiteY2710" fmla="*/ 4295104 h 4972277"/>
              <a:gd name="connsiteX2711" fmla="*/ 8767990 w 12746878"/>
              <a:gd name="connsiteY2711" fmla="*/ 4293487 h 4972277"/>
              <a:gd name="connsiteX2712" fmla="*/ 8764633 w 12746878"/>
              <a:gd name="connsiteY2712" fmla="*/ 4265847 h 4972277"/>
              <a:gd name="connsiteX2713" fmla="*/ 8794901 w 12746878"/>
              <a:gd name="connsiteY2713" fmla="*/ 4004453 h 4972277"/>
              <a:gd name="connsiteX2714" fmla="*/ 8877209 w 12746878"/>
              <a:gd name="connsiteY2714" fmla="*/ 3327323 h 4972277"/>
              <a:gd name="connsiteX2715" fmla="*/ 8893757 w 12746878"/>
              <a:gd name="connsiteY2715" fmla="*/ 3131715 h 4972277"/>
              <a:gd name="connsiteX2716" fmla="*/ 8890662 w 12746878"/>
              <a:gd name="connsiteY2716" fmla="*/ 3138158 h 4972277"/>
              <a:gd name="connsiteX2717" fmla="*/ 8891787 w 12746878"/>
              <a:gd name="connsiteY2717" fmla="*/ 3066417 h 4972277"/>
              <a:gd name="connsiteX2718" fmla="*/ 8897677 w 12746878"/>
              <a:gd name="connsiteY2718" fmla="*/ 2780264 h 4972277"/>
              <a:gd name="connsiteX2719" fmla="*/ 8889124 w 12746878"/>
              <a:gd name="connsiteY2719" fmla="*/ 2804627 h 4972277"/>
              <a:gd name="connsiteX2720" fmla="*/ 8889406 w 12746878"/>
              <a:gd name="connsiteY2720" fmla="*/ 2826400 h 4972277"/>
              <a:gd name="connsiteX2721" fmla="*/ 8880975 w 12746878"/>
              <a:gd name="connsiteY2721" fmla="*/ 3056635 h 4972277"/>
              <a:gd name="connsiteX2722" fmla="*/ 8808230 w 12746878"/>
              <a:gd name="connsiteY2722" fmla="*/ 3724811 h 4972277"/>
              <a:gd name="connsiteX2723" fmla="*/ 8794254 w 12746878"/>
              <a:gd name="connsiteY2723" fmla="*/ 3820213 h 4972277"/>
              <a:gd name="connsiteX2724" fmla="*/ 8777519 w 12746878"/>
              <a:gd name="connsiteY2724" fmla="*/ 3645723 h 4972277"/>
              <a:gd name="connsiteX2725" fmla="*/ 8773561 w 12746878"/>
              <a:gd name="connsiteY2725" fmla="*/ 3614271 h 4972277"/>
              <a:gd name="connsiteX2726" fmla="*/ 8769175 w 12746878"/>
              <a:gd name="connsiteY2726" fmla="*/ 3634833 h 4972277"/>
              <a:gd name="connsiteX2727" fmla="*/ 8756531 w 12746878"/>
              <a:gd name="connsiteY2727" fmla="*/ 3689739 h 4972277"/>
              <a:gd name="connsiteX2728" fmla="*/ 8754830 w 12746878"/>
              <a:gd name="connsiteY2728" fmla="*/ 3688288 h 4972277"/>
              <a:gd name="connsiteX2729" fmla="*/ 8763128 w 12746878"/>
              <a:gd name="connsiteY2729" fmla="*/ 3788823 h 4972277"/>
              <a:gd name="connsiteX2730" fmla="*/ 8763464 w 12746878"/>
              <a:gd name="connsiteY2730" fmla="*/ 3996796 h 4972277"/>
              <a:gd name="connsiteX2731" fmla="*/ 8764989 w 12746878"/>
              <a:gd name="connsiteY2731" fmla="*/ 4009225 h 4972277"/>
              <a:gd name="connsiteX2732" fmla="*/ 8763443 w 12746878"/>
              <a:gd name="connsiteY2732" fmla="*/ 4018313 h 4972277"/>
              <a:gd name="connsiteX2733" fmla="*/ 8754099 w 12746878"/>
              <a:gd name="connsiteY2733" fmla="*/ 4076534 h 4972277"/>
              <a:gd name="connsiteX2734" fmla="*/ 8725894 w 12746878"/>
              <a:gd name="connsiteY2734" fmla="*/ 4095559 h 4972277"/>
              <a:gd name="connsiteX2735" fmla="*/ 8713896 w 12746878"/>
              <a:gd name="connsiteY2735" fmla="*/ 4132154 h 4972277"/>
              <a:gd name="connsiteX2736" fmla="*/ 8716471 w 12746878"/>
              <a:gd name="connsiteY2736" fmla="*/ 3968455 h 4972277"/>
              <a:gd name="connsiteX2737" fmla="*/ 8726670 w 12746878"/>
              <a:gd name="connsiteY2737" fmla="*/ 3965838 h 4972277"/>
              <a:gd name="connsiteX2738" fmla="*/ 8719291 w 12746878"/>
              <a:gd name="connsiteY2738" fmla="*/ 4091822 h 4972277"/>
              <a:gd name="connsiteX2739" fmla="*/ 8716471 w 12746878"/>
              <a:gd name="connsiteY2739" fmla="*/ 3968455 h 4972277"/>
              <a:gd name="connsiteX2740" fmla="*/ 8708397 w 12746878"/>
              <a:gd name="connsiteY2740" fmla="*/ 3973579 h 4972277"/>
              <a:gd name="connsiteX2741" fmla="*/ 8706841 w 12746878"/>
              <a:gd name="connsiteY2741" fmla="*/ 3924383 h 4972277"/>
              <a:gd name="connsiteX2742" fmla="*/ 8738842 w 12746878"/>
              <a:gd name="connsiteY2742" fmla="*/ 3738980 h 4972277"/>
              <a:gd name="connsiteX2743" fmla="*/ 8749414 w 12746878"/>
              <a:gd name="connsiteY2743" fmla="*/ 3624478 h 4972277"/>
              <a:gd name="connsiteX2744" fmla="*/ 8730364 w 12746878"/>
              <a:gd name="connsiteY2744" fmla="*/ 3736687 h 4972277"/>
              <a:gd name="connsiteX2745" fmla="*/ 8721738 w 12746878"/>
              <a:gd name="connsiteY2745" fmla="*/ 3732442 h 4972277"/>
              <a:gd name="connsiteX2746" fmla="*/ 8724483 w 12746878"/>
              <a:gd name="connsiteY2746" fmla="*/ 3746153 h 4972277"/>
              <a:gd name="connsiteX2747" fmla="*/ 8723960 w 12746878"/>
              <a:gd name="connsiteY2747" fmla="*/ 3774405 h 4972277"/>
              <a:gd name="connsiteX2748" fmla="*/ 8709100 w 12746878"/>
              <a:gd name="connsiteY2748" fmla="*/ 3861940 h 4972277"/>
              <a:gd name="connsiteX2749" fmla="*/ 8703919 w 12746878"/>
              <a:gd name="connsiteY2749" fmla="*/ 3829303 h 4972277"/>
              <a:gd name="connsiteX2750" fmla="*/ 8696118 w 12746878"/>
              <a:gd name="connsiteY2750" fmla="*/ 3815531 h 4972277"/>
              <a:gd name="connsiteX2751" fmla="*/ 8703919 w 12746878"/>
              <a:gd name="connsiteY2751" fmla="*/ 3829303 h 4972277"/>
              <a:gd name="connsiteX2752" fmla="*/ 8682969 w 12746878"/>
              <a:gd name="connsiteY2752" fmla="*/ 3829842 h 4972277"/>
              <a:gd name="connsiteX2753" fmla="*/ 8687860 w 12746878"/>
              <a:gd name="connsiteY2753" fmla="*/ 3737217 h 4972277"/>
              <a:gd name="connsiteX2754" fmla="*/ 8697944 w 12746878"/>
              <a:gd name="connsiteY2754" fmla="*/ 3660425 h 4972277"/>
              <a:gd name="connsiteX2755" fmla="*/ 8701479 w 12746878"/>
              <a:gd name="connsiteY2755" fmla="*/ 3658235 h 4972277"/>
              <a:gd name="connsiteX2756" fmla="*/ 8705894 w 12746878"/>
              <a:gd name="connsiteY2756" fmla="*/ 3655498 h 4972277"/>
              <a:gd name="connsiteX2757" fmla="*/ 8708544 w 12746878"/>
              <a:gd name="connsiteY2757" fmla="*/ 3653857 h 4972277"/>
              <a:gd name="connsiteX2758" fmla="*/ 8707365 w 12746878"/>
              <a:gd name="connsiteY2758" fmla="*/ 3654586 h 4972277"/>
              <a:gd name="connsiteX2759" fmla="*/ 8705894 w 12746878"/>
              <a:gd name="connsiteY2759" fmla="*/ 3655498 h 4972277"/>
              <a:gd name="connsiteX2760" fmla="*/ 8697944 w 12746878"/>
              <a:gd name="connsiteY2760" fmla="*/ 3660425 h 4972277"/>
              <a:gd name="connsiteX2761" fmla="*/ 8687860 w 12746878"/>
              <a:gd name="connsiteY2761" fmla="*/ 3737217 h 4972277"/>
              <a:gd name="connsiteX2762" fmla="*/ 8669490 w 12746878"/>
              <a:gd name="connsiteY2762" fmla="*/ 3829506 h 4972277"/>
              <a:gd name="connsiteX2763" fmla="*/ 8657939 w 12746878"/>
              <a:gd name="connsiteY2763" fmla="*/ 3778879 h 4972277"/>
              <a:gd name="connsiteX2764" fmla="*/ 8651848 w 12746878"/>
              <a:gd name="connsiteY2764" fmla="*/ 3757475 h 4972277"/>
              <a:gd name="connsiteX2765" fmla="*/ 8690989 w 12746878"/>
              <a:gd name="connsiteY2765" fmla="*/ 3459208 h 4972277"/>
              <a:gd name="connsiteX2766" fmla="*/ 8739510 w 12746878"/>
              <a:gd name="connsiteY2766" fmla="*/ 2868245 h 4972277"/>
              <a:gd name="connsiteX2767" fmla="*/ 8749463 w 12746878"/>
              <a:gd name="connsiteY2767" fmla="*/ 2635854 h 4972277"/>
              <a:gd name="connsiteX2768" fmla="*/ 8735315 w 12746878"/>
              <a:gd name="connsiteY2768" fmla="*/ 2658882 h 4972277"/>
              <a:gd name="connsiteX2769" fmla="*/ 8728868 w 12746878"/>
              <a:gd name="connsiteY2769" fmla="*/ 2711813 h 4972277"/>
              <a:gd name="connsiteX2770" fmla="*/ 8733678 w 12746878"/>
              <a:gd name="connsiteY2770" fmla="*/ 2744443 h 4972277"/>
              <a:gd name="connsiteX2771" fmla="*/ 8732121 w 12746878"/>
              <a:gd name="connsiteY2771" fmla="*/ 2793639 h 4972277"/>
              <a:gd name="connsiteX2772" fmla="*/ 8724048 w 12746878"/>
              <a:gd name="connsiteY2772" fmla="*/ 2788514 h 4972277"/>
              <a:gd name="connsiteX2773" fmla="*/ 8723502 w 12746878"/>
              <a:gd name="connsiteY2773" fmla="*/ 2782833 h 4972277"/>
              <a:gd name="connsiteX2774" fmla="*/ 8723214 w 12746878"/>
              <a:gd name="connsiteY2774" fmla="*/ 2787445 h 4972277"/>
              <a:gd name="connsiteX2775" fmla="*/ 8724048 w 12746878"/>
              <a:gd name="connsiteY2775" fmla="*/ 2788514 h 4972277"/>
              <a:gd name="connsiteX2776" fmla="*/ 8726622 w 12746878"/>
              <a:gd name="connsiteY2776" fmla="*/ 2952215 h 4972277"/>
              <a:gd name="connsiteX2777" fmla="*/ 8723098 w 12746878"/>
              <a:gd name="connsiteY2777" fmla="*/ 2932515 h 4972277"/>
              <a:gd name="connsiteX2778" fmla="*/ 8718069 w 12746878"/>
              <a:gd name="connsiteY2778" fmla="*/ 2922136 h 4972277"/>
              <a:gd name="connsiteX2779" fmla="*/ 8714098 w 12746878"/>
              <a:gd name="connsiteY2779" fmla="*/ 2959484 h 4972277"/>
              <a:gd name="connsiteX2780" fmla="*/ 8693145 w 12746878"/>
              <a:gd name="connsiteY2780" fmla="*/ 3138474 h 4972277"/>
              <a:gd name="connsiteX2781" fmla="*/ 8670073 w 12746878"/>
              <a:gd name="connsiteY2781" fmla="*/ 3162392 h 4972277"/>
              <a:gd name="connsiteX2782" fmla="*/ 8644424 w 12746878"/>
              <a:gd name="connsiteY2782" fmla="*/ 3361898 h 4972277"/>
              <a:gd name="connsiteX2783" fmla="*/ 8613114 w 12746878"/>
              <a:gd name="connsiteY2783" fmla="*/ 3389486 h 4972277"/>
              <a:gd name="connsiteX2784" fmla="*/ 8610712 w 12746878"/>
              <a:gd name="connsiteY2784" fmla="*/ 3401427 h 4972277"/>
              <a:gd name="connsiteX2785" fmla="*/ 8611125 w 12746878"/>
              <a:gd name="connsiteY2785" fmla="*/ 3412643 h 4972277"/>
              <a:gd name="connsiteX2786" fmla="*/ 8607231 w 12746878"/>
              <a:gd name="connsiteY2786" fmla="*/ 3428783 h 4972277"/>
              <a:gd name="connsiteX2787" fmla="*/ 8604395 w 12746878"/>
              <a:gd name="connsiteY2787" fmla="*/ 3429971 h 4972277"/>
              <a:gd name="connsiteX2788" fmla="*/ 8605115 w 12746878"/>
              <a:gd name="connsiteY2788" fmla="*/ 3437562 h 4972277"/>
              <a:gd name="connsiteX2789" fmla="*/ 8607231 w 12746878"/>
              <a:gd name="connsiteY2789" fmla="*/ 3428783 h 4972277"/>
              <a:gd name="connsiteX2790" fmla="*/ 8611647 w 12746878"/>
              <a:gd name="connsiteY2790" fmla="*/ 3426932 h 4972277"/>
              <a:gd name="connsiteX2791" fmla="*/ 8587574 w 12746878"/>
              <a:gd name="connsiteY2791" fmla="*/ 3477797 h 4972277"/>
              <a:gd name="connsiteX2792" fmla="*/ 8611172 w 12746878"/>
              <a:gd name="connsiteY2792" fmla="*/ 3269941 h 4972277"/>
              <a:gd name="connsiteX2793" fmla="*/ 8591998 w 12746878"/>
              <a:gd name="connsiteY2793" fmla="*/ 3229088 h 4972277"/>
              <a:gd name="connsiteX2794" fmla="*/ 8591903 w 12746878"/>
              <a:gd name="connsiteY2794" fmla="*/ 3036424 h 4972277"/>
              <a:gd name="connsiteX2795" fmla="*/ 8607031 w 12746878"/>
              <a:gd name="connsiteY2795" fmla="*/ 2891777 h 4972277"/>
              <a:gd name="connsiteX2796" fmla="*/ 8607052 w 12746878"/>
              <a:gd name="connsiteY2796" fmla="*/ 2891574 h 4972277"/>
              <a:gd name="connsiteX2797" fmla="*/ 8597886 w 12746878"/>
              <a:gd name="connsiteY2797" fmla="*/ 2857303 h 4972277"/>
              <a:gd name="connsiteX2798" fmla="*/ 8585280 w 12746878"/>
              <a:gd name="connsiteY2798" fmla="*/ 2785854 h 4972277"/>
              <a:gd name="connsiteX2799" fmla="*/ 8581001 w 12746878"/>
              <a:gd name="connsiteY2799" fmla="*/ 2790651 h 4972277"/>
              <a:gd name="connsiteX2800" fmla="*/ 8572633 w 12746878"/>
              <a:gd name="connsiteY2800" fmla="*/ 2802904 h 4972277"/>
              <a:gd name="connsiteX2801" fmla="*/ 8553625 w 12746878"/>
              <a:gd name="connsiteY2801" fmla="*/ 2880588 h 4972277"/>
              <a:gd name="connsiteX2802" fmla="*/ 8528391 w 12746878"/>
              <a:gd name="connsiteY2802" fmla="*/ 3007351 h 4972277"/>
              <a:gd name="connsiteX2803" fmla="*/ 8504831 w 12746878"/>
              <a:gd name="connsiteY2803" fmla="*/ 3178141 h 4972277"/>
              <a:gd name="connsiteX2804" fmla="*/ 8442666 w 12746878"/>
              <a:gd name="connsiteY2804" fmla="*/ 3614317 h 4972277"/>
              <a:gd name="connsiteX2805" fmla="*/ 8438491 w 12746878"/>
              <a:gd name="connsiteY2805" fmla="*/ 3643373 h 4972277"/>
              <a:gd name="connsiteX2806" fmla="*/ 8428173 w 12746878"/>
              <a:gd name="connsiteY2806" fmla="*/ 3611689 h 4972277"/>
              <a:gd name="connsiteX2807" fmla="*/ 8423705 w 12746878"/>
              <a:gd name="connsiteY2807" fmla="*/ 3600957 h 4972277"/>
              <a:gd name="connsiteX2808" fmla="*/ 8433925 w 12746878"/>
              <a:gd name="connsiteY2808" fmla="*/ 3509732 h 4972277"/>
              <a:gd name="connsiteX2809" fmla="*/ 8461041 w 12746878"/>
              <a:gd name="connsiteY2809" fmla="*/ 3272782 h 4972277"/>
              <a:gd name="connsiteX2810" fmla="*/ 8414691 w 12746878"/>
              <a:gd name="connsiteY2810" fmla="*/ 3239150 h 4972277"/>
              <a:gd name="connsiteX2811" fmla="*/ 8416577 w 12746878"/>
              <a:gd name="connsiteY2811" fmla="*/ 3128964 h 4972277"/>
              <a:gd name="connsiteX2812" fmla="*/ 8408105 w 12746878"/>
              <a:gd name="connsiteY2812" fmla="*/ 3020048 h 4972277"/>
              <a:gd name="connsiteX2813" fmla="*/ 8410875 w 12746878"/>
              <a:gd name="connsiteY2813" fmla="*/ 2986498 h 4972277"/>
              <a:gd name="connsiteX2814" fmla="*/ 8410284 w 12746878"/>
              <a:gd name="connsiteY2814" fmla="*/ 2987831 h 4972277"/>
              <a:gd name="connsiteX2815" fmla="*/ 8406144 w 12746878"/>
              <a:gd name="connsiteY2815" fmla="*/ 2990000 h 4972277"/>
              <a:gd name="connsiteX2816" fmla="*/ 8400021 w 12746878"/>
              <a:gd name="connsiteY2816" fmla="*/ 2965271 h 4972277"/>
              <a:gd name="connsiteX2817" fmla="*/ 8399186 w 12746878"/>
              <a:gd name="connsiteY2817" fmla="*/ 2939922 h 4972277"/>
              <a:gd name="connsiteX2818" fmla="*/ 8391818 w 12746878"/>
              <a:gd name="connsiteY2818" fmla="*/ 2950635 h 4972277"/>
              <a:gd name="connsiteX2819" fmla="*/ 8376249 w 12746878"/>
              <a:gd name="connsiteY2819" fmla="*/ 2964777 h 4972277"/>
              <a:gd name="connsiteX2820" fmla="*/ 8363734 w 12746878"/>
              <a:gd name="connsiteY2820" fmla="*/ 3068895 h 4972277"/>
              <a:gd name="connsiteX2821" fmla="*/ 8334436 w 12746878"/>
              <a:gd name="connsiteY2821" fmla="*/ 3141900 h 4972277"/>
              <a:gd name="connsiteX2822" fmla="*/ 8353517 w 12746878"/>
              <a:gd name="connsiteY2822" fmla="*/ 2990088 h 4972277"/>
              <a:gd name="connsiteX2823" fmla="*/ 8338479 w 12746878"/>
              <a:gd name="connsiteY2823" fmla="*/ 2928867 h 4972277"/>
              <a:gd name="connsiteX2824" fmla="*/ 8353006 w 12746878"/>
              <a:gd name="connsiteY2824" fmla="*/ 2870161 h 4972277"/>
              <a:gd name="connsiteX2825" fmla="*/ 8352205 w 12746878"/>
              <a:gd name="connsiteY2825" fmla="*/ 2866899 h 4972277"/>
              <a:gd name="connsiteX2826" fmla="*/ 8350205 w 12746878"/>
              <a:gd name="connsiteY2826" fmla="*/ 2879742 h 4972277"/>
              <a:gd name="connsiteX2827" fmla="*/ 8332076 w 12746878"/>
              <a:gd name="connsiteY2827" fmla="*/ 2880727 h 4972277"/>
              <a:gd name="connsiteX2828" fmla="*/ 8334615 w 12746878"/>
              <a:gd name="connsiteY2828" fmla="*/ 2742206 h 4972277"/>
              <a:gd name="connsiteX2829" fmla="*/ 8322565 w 12746878"/>
              <a:gd name="connsiteY2829" fmla="*/ 2739665 h 4972277"/>
              <a:gd name="connsiteX2830" fmla="*/ 8318909 w 12746878"/>
              <a:gd name="connsiteY2830" fmla="*/ 2738785 h 4972277"/>
              <a:gd name="connsiteX2831" fmla="*/ 8315613 w 12746878"/>
              <a:gd name="connsiteY2831" fmla="*/ 2800106 h 4972277"/>
              <a:gd name="connsiteX2832" fmla="*/ 8308673 w 12746878"/>
              <a:gd name="connsiteY2832" fmla="*/ 2881944 h 4972277"/>
              <a:gd name="connsiteX2833" fmla="*/ 8290221 w 12746878"/>
              <a:gd name="connsiteY2833" fmla="*/ 3024695 h 4972277"/>
              <a:gd name="connsiteX2834" fmla="*/ 8284311 w 12746878"/>
              <a:gd name="connsiteY2834" fmla="*/ 3060482 h 4972277"/>
              <a:gd name="connsiteX2835" fmla="*/ 8283217 w 12746878"/>
              <a:gd name="connsiteY2835" fmla="*/ 3052708 h 4972277"/>
              <a:gd name="connsiteX2836" fmla="*/ 8273947 w 12746878"/>
              <a:gd name="connsiteY2836" fmla="*/ 2988241 h 4972277"/>
              <a:gd name="connsiteX2837" fmla="*/ 8283549 w 12746878"/>
              <a:gd name="connsiteY2837" fmla="*/ 2897512 h 4972277"/>
              <a:gd name="connsiteX2838" fmla="*/ 8270321 w 12746878"/>
              <a:gd name="connsiteY2838" fmla="*/ 2800238 h 4972277"/>
              <a:gd name="connsiteX2839" fmla="*/ 8256295 w 12746878"/>
              <a:gd name="connsiteY2839" fmla="*/ 2860979 h 4972277"/>
              <a:gd name="connsiteX2840" fmla="*/ 8250075 w 12746878"/>
              <a:gd name="connsiteY2840" fmla="*/ 2810670 h 4972277"/>
              <a:gd name="connsiteX2841" fmla="*/ 8246741 w 12746878"/>
              <a:gd name="connsiteY2841" fmla="*/ 2822019 h 4972277"/>
              <a:gd name="connsiteX2842" fmla="*/ 8245531 w 12746878"/>
              <a:gd name="connsiteY2842" fmla="*/ 2838506 h 4972277"/>
              <a:gd name="connsiteX2843" fmla="*/ 8238970 w 12746878"/>
              <a:gd name="connsiteY2843" fmla="*/ 2762091 h 4972277"/>
              <a:gd name="connsiteX2844" fmla="*/ 8241780 w 12746878"/>
              <a:gd name="connsiteY2844" fmla="*/ 2743584 h 4972277"/>
              <a:gd name="connsiteX2845" fmla="*/ 8238747 w 12746878"/>
              <a:gd name="connsiteY2845" fmla="*/ 2719049 h 4972277"/>
              <a:gd name="connsiteX2846" fmla="*/ 8226813 w 12746878"/>
              <a:gd name="connsiteY2846" fmla="*/ 2623072 h 4972277"/>
              <a:gd name="connsiteX2847" fmla="*/ 8219215 w 12746878"/>
              <a:gd name="connsiteY2847" fmla="*/ 2672452 h 4972277"/>
              <a:gd name="connsiteX2848" fmla="*/ 8214823 w 12746878"/>
              <a:gd name="connsiteY2848" fmla="*/ 2710457 h 4972277"/>
              <a:gd name="connsiteX2849" fmla="*/ 8227331 w 12746878"/>
              <a:gd name="connsiteY2849" fmla="*/ 2858999 h 4972277"/>
              <a:gd name="connsiteX2850" fmla="*/ 8206712 w 12746878"/>
              <a:gd name="connsiteY2850" fmla="*/ 2850006 h 4972277"/>
              <a:gd name="connsiteX2851" fmla="*/ 8200406 w 12746878"/>
              <a:gd name="connsiteY2851" fmla="*/ 2820414 h 4972277"/>
              <a:gd name="connsiteX2852" fmla="*/ 8196291 w 12746878"/>
              <a:gd name="connsiteY2852" fmla="*/ 2848260 h 4972277"/>
              <a:gd name="connsiteX2853" fmla="*/ 8184763 w 12746878"/>
              <a:gd name="connsiteY2853" fmla="*/ 2917918 h 4972277"/>
              <a:gd name="connsiteX2854" fmla="*/ 8182172 w 12746878"/>
              <a:gd name="connsiteY2854" fmla="*/ 2896491 h 4972277"/>
              <a:gd name="connsiteX2855" fmla="*/ 8157433 w 12746878"/>
              <a:gd name="connsiteY2855" fmla="*/ 2741882 h 4972277"/>
              <a:gd name="connsiteX2856" fmla="*/ 8154716 w 12746878"/>
              <a:gd name="connsiteY2856" fmla="*/ 2661058 h 4972277"/>
              <a:gd name="connsiteX2857" fmla="*/ 8145481 w 12746878"/>
              <a:gd name="connsiteY2857" fmla="*/ 2666105 h 4972277"/>
              <a:gd name="connsiteX2858" fmla="*/ 8145379 w 12746878"/>
              <a:gd name="connsiteY2858" fmla="*/ 2666543 h 4972277"/>
              <a:gd name="connsiteX2859" fmla="*/ 8144309 w 12746878"/>
              <a:gd name="connsiteY2859" fmla="*/ 2659868 h 4972277"/>
              <a:gd name="connsiteX2860" fmla="*/ 8112227 w 12746878"/>
              <a:gd name="connsiteY2860" fmla="*/ 2408423 h 4972277"/>
              <a:gd name="connsiteX2861" fmla="*/ 8103559 w 12746878"/>
              <a:gd name="connsiteY2861" fmla="*/ 2357168 h 4972277"/>
              <a:gd name="connsiteX2862" fmla="*/ 8099841 w 12746878"/>
              <a:gd name="connsiteY2862" fmla="*/ 2340463 h 4972277"/>
              <a:gd name="connsiteX2863" fmla="*/ 8102073 w 12746878"/>
              <a:gd name="connsiteY2863" fmla="*/ 2376762 h 4972277"/>
              <a:gd name="connsiteX2864" fmla="*/ 8150624 w 12746878"/>
              <a:gd name="connsiteY2864" fmla="*/ 2772254 h 4972277"/>
              <a:gd name="connsiteX2865" fmla="*/ 8134758 w 12746878"/>
              <a:gd name="connsiteY2865" fmla="*/ 2684856 h 4972277"/>
              <a:gd name="connsiteX2866" fmla="*/ 8136998 w 12746878"/>
              <a:gd name="connsiteY2866" fmla="*/ 2702400 h 4972277"/>
              <a:gd name="connsiteX2867" fmla="*/ 8133143 w 12746878"/>
              <a:gd name="connsiteY2867" fmla="*/ 2718899 h 4972277"/>
              <a:gd name="connsiteX2868" fmla="*/ 8118887 w 12746878"/>
              <a:gd name="connsiteY2868" fmla="*/ 2744689 h 4972277"/>
              <a:gd name="connsiteX2869" fmla="*/ 8112743 w 12746878"/>
              <a:gd name="connsiteY2869" fmla="*/ 2561046 h 4972277"/>
              <a:gd name="connsiteX2870" fmla="*/ 8111429 w 12746878"/>
              <a:gd name="connsiteY2870" fmla="*/ 2540138 h 4972277"/>
              <a:gd name="connsiteX2871" fmla="*/ 8109512 w 12746878"/>
              <a:gd name="connsiteY2871" fmla="*/ 2526834 h 4972277"/>
              <a:gd name="connsiteX2872" fmla="*/ 8105507 w 12746878"/>
              <a:gd name="connsiteY2872" fmla="*/ 2519010 h 4972277"/>
              <a:gd name="connsiteX2873" fmla="*/ 8095757 w 12746878"/>
              <a:gd name="connsiteY2873" fmla="*/ 2538877 h 4972277"/>
              <a:gd name="connsiteX2874" fmla="*/ 8090974 w 12746878"/>
              <a:gd name="connsiteY2874" fmla="*/ 2583758 h 4972277"/>
              <a:gd name="connsiteX2875" fmla="*/ 8082629 w 12746878"/>
              <a:gd name="connsiteY2875" fmla="*/ 2644452 h 4972277"/>
              <a:gd name="connsiteX2876" fmla="*/ 8087898 w 12746878"/>
              <a:gd name="connsiteY2876" fmla="*/ 2679650 h 4972277"/>
              <a:gd name="connsiteX2877" fmla="*/ 8090710 w 12746878"/>
              <a:gd name="connsiteY2877" fmla="*/ 2745984 h 4972277"/>
              <a:gd name="connsiteX2878" fmla="*/ 8081160 w 12746878"/>
              <a:gd name="connsiteY2878" fmla="*/ 2704524 h 4972277"/>
              <a:gd name="connsiteX2879" fmla="*/ 8076757 w 12746878"/>
              <a:gd name="connsiteY2879" fmla="*/ 2680964 h 4972277"/>
              <a:gd name="connsiteX2880" fmla="*/ 8075120 w 12746878"/>
              <a:gd name="connsiteY2880" fmla="*/ 2690603 h 4972277"/>
              <a:gd name="connsiteX2881" fmla="*/ 8069087 w 12746878"/>
              <a:gd name="connsiteY2881" fmla="*/ 2719106 h 4972277"/>
              <a:gd name="connsiteX2882" fmla="*/ 8080393 w 12746878"/>
              <a:gd name="connsiteY2882" fmla="*/ 2794819 h 4972277"/>
              <a:gd name="connsiteX2883" fmla="*/ 8131253 w 12746878"/>
              <a:gd name="connsiteY2883" fmla="*/ 3182112 h 4972277"/>
              <a:gd name="connsiteX2884" fmla="*/ 8132543 w 12746878"/>
              <a:gd name="connsiteY2884" fmla="*/ 3186581 h 4972277"/>
              <a:gd name="connsiteX2885" fmla="*/ 8132863 w 12746878"/>
              <a:gd name="connsiteY2885" fmla="*/ 3187770 h 4972277"/>
              <a:gd name="connsiteX2886" fmla="*/ 8133603 w 12746878"/>
              <a:gd name="connsiteY2886" fmla="*/ 3168428 h 4972277"/>
              <a:gd name="connsiteX2887" fmla="*/ 8155281 w 12746878"/>
              <a:gd name="connsiteY2887" fmla="*/ 3010715 h 4972277"/>
              <a:gd name="connsiteX2888" fmla="*/ 8159017 w 12746878"/>
              <a:gd name="connsiteY2888" fmla="*/ 2874260 h 4972277"/>
              <a:gd name="connsiteX2889" fmla="*/ 8173630 w 12746878"/>
              <a:gd name="connsiteY2889" fmla="*/ 2987650 h 4972277"/>
              <a:gd name="connsiteX2890" fmla="*/ 8171353 w 12746878"/>
              <a:gd name="connsiteY2890" fmla="*/ 3001997 h 4972277"/>
              <a:gd name="connsiteX2891" fmla="*/ 8159309 w 12746878"/>
              <a:gd name="connsiteY2891" fmla="*/ 3101544 h 4972277"/>
              <a:gd name="connsiteX2892" fmla="*/ 8145006 w 12746878"/>
              <a:gd name="connsiteY2892" fmla="*/ 3206939 h 4972277"/>
              <a:gd name="connsiteX2893" fmla="*/ 8141160 w 12746878"/>
              <a:gd name="connsiteY2893" fmla="*/ 3223687 h 4972277"/>
              <a:gd name="connsiteX2894" fmla="*/ 8143387 w 12746878"/>
              <a:gd name="connsiteY2894" fmla="*/ 3234030 h 4972277"/>
              <a:gd name="connsiteX2895" fmla="*/ 8142371 w 12746878"/>
              <a:gd name="connsiteY2895" fmla="*/ 3281106 h 4972277"/>
              <a:gd name="connsiteX2896" fmla="*/ 8140698 w 12746878"/>
              <a:gd name="connsiteY2896" fmla="*/ 3281988 h 4972277"/>
              <a:gd name="connsiteX2897" fmla="*/ 8126904 w 12746878"/>
              <a:gd name="connsiteY2897" fmla="*/ 3200722 h 4972277"/>
              <a:gd name="connsiteX2898" fmla="*/ 8121774 w 12746878"/>
              <a:gd name="connsiteY2898" fmla="*/ 3233029 h 4972277"/>
              <a:gd name="connsiteX2899" fmla="*/ 8116799 w 12746878"/>
              <a:gd name="connsiteY2899" fmla="*/ 3195721 h 4972277"/>
              <a:gd name="connsiteX2900" fmla="*/ 8107257 w 12746878"/>
              <a:gd name="connsiteY2900" fmla="*/ 3108921 h 4972277"/>
              <a:gd name="connsiteX2901" fmla="*/ 8071046 w 12746878"/>
              <a:gd name="connsiteY2901" fmla="*/ 2877132 h 4972277"/>
              <a:gd name="connsiteX2902" fmla="*/ 8049553 w 12746878"/>
              <a:gd name="connsiteY2902" fmla="*/ 2749426 h 4972277"/>
              <a:gd name="connsiteX2903" fmla="*/ 8043213 w 12746878"/>
              <a:gd name="connsiteY2903" fmla="*/ 2745856 h 4972277"/>
              <a:gd name="connsiteX2904" fmla="*/ 8026444 w 12746878"/>
              <a:gd name="connsiteY2904" fmla="*/ 2728870 h 4972277"/>
              <a:gd name="connsiteX2905" fmla="*/ 8024809 w 12746878"/>
              <a:gd name="connsiteY2905" fmla="*/ 2727068 h 4972277"/>
              <a:gd name="connsiteX2906" fmla="*/ 8029368 w 12746878"/>
              <a:gd name="connsiteY2906" fmla="*/ 2757340 h 4972277"/>
              <a:gd name="connsiteX2907" fmla="*/ 8041682 w 12746878"/>
              <a:gd name="connsiteY2907" fmla="*/ 2833922 h 4972277"/>
              <a:gd name="connsiteX2908" fmla="*/ 8082740 w 12746878"/>
              <a:gd name="connsiteY2908" fmla="*/ 3106354 h 4972277"/>
              <a:gd name="connsiteX2909" fmla="*/ 8102361 w 12746878"/>
              <a:gd name="connsiteY2909" fmla="*/ 3232860 h 4972277"/>
              <a:gd name="connsiteX2910" fmla="*/ 8100773 w 12746878"/>
              <a:gd name="connsiteY2910" fmla="*/ 3232819 h 4972277"/>
              <a:gd name="connsiteX2911" fmla="*/ 8105663 w 12746878"/>
              <a:gd name="connsiteY2911" fmla="*/ 3325445 h 4972277"/>
              <a:gd name="connsiteX2912" fmla="*/ 8087293 w 12746878"/>
              <a:gd name="connsiteY2912" fmla="*/ 3233156 h 4972277"/>
              <a:gd name="connsiteX2913" fmla="*/ 8075744 w 12746878"/>
              <a:gd name="connsiteY2913" fmla="*/ 3283783 h 4972277"/>
              <a:gd name="connsiteX2914" fmla="*/ 8070234 w 12746878"/>
              <a:gd name="connsiteY2914" fmla="*/ 3303149 h 4972277"/>
              <a:gd name="connsiteX2915" fmla="*/ 8063196 w 12746878"/>
              <a:gd name="connsiteY2915" fmla="*/ 3265949 h 4972277"/>
              <a:gd name="connsiteX2916" fmla="*/ 8007056 w 12746878"/>
              <a:gd name="connsiteY2916" fmla="*/ 2931899 h 4972277"/>
              <a:gd name="connsiteX2917" fmla="*/ 8002763 w 12746878"/>
              <a:gd name="connsiteY2917" fmla="*/ 2890940 h 4972277"/>
              <a:gd name="connsiteX2918" fmla="*/ 8000453 w 12746878"/>
              <a:gd name="connsiteY2918" fmla="*/ 2935636 h 4972277"/>
              <a:gd name="connsiteX2919" fmla="*/ 8080783 w 12746878"/>
              <a:gd name="connsiteY2919" fmla="*/ 3539597 h 4972277"/>
              <a:gd name="connsiteX2920" fmla="*/ 7974055 w 12746878"/>
              <a:gd name="connsiteY2920" fmla="*/ 2888997 h 4972277"/>
              <a:gd name="connsiteX2921" fmla="*/ 7963597 w 12746878"/>
              <a:gd name="connsiteY2921" fmla="*/ 2836830 h 4972277"/>
              <a:gd name="connsiteX2922" fmla="*/ 7960945 w 12746878"/>
              <a:gd name="connsiteY2922" fmla="*/ 2829863 h 4972277"/>
              <a:gd name="connsiteX2923" fmla="*/ 7960722 w 12746878"/>
              <a:gd name="connsiteY2923" fmla="*/ 2832669 h 4972277"/>
              <a:gd name="connsiteX2924" fmla="*/ 7959495 w 12746878"/>
              <a:gd name="connsiteY2924" fmla="*/ 2845459 h 4972277"/>
              <a:gd name="connsiteX2925" fmla="*/ 7955180 w 12746878"/>
              <a:gd name="connsiteY2925" fmla="*/ 2814708 h 4972277"/>
              <a:gd name="connsiteX2926" fmla="*/ 7953683 w 12746878"/>
              <a:gd name="connsiteY2926" fmla="*/ 2810779 h 4972277"/>
              <a:gd name="connsiteX2927" fmla="*/ 7948829 w 12746878"/>
              <a:gd name="connsiteY2927" fmla="*/ 2804481 h 4972277"/>
              <a:gd name="connsiteX2928" fmla="*/ 7945642 w 12746878"/>
              <a:gd name="connsiteY2928" fmla="*/ 2829532 h 4972277"/>
              <a:gd name="connsiteX2929" fmla="*/ 7953144 w 12746878"/>
              <a:gd name="connsiteY2929" fmla="*/ 2900834 h 4972277"/>
              <a:gd name="connsiteX2930" fmla="*/ 7992913 w 12746878"/>
              <a:gd name="connsiteY2930" fmla="*/ 3191840 h 4972277"/>
              <a:gd name="connsiteX2931" fmla="*/ 7949238 w 12746878"/>
              <a:gd name="connsiteY2931" fmla="*/ 2943980 h 4972277"/>
              <a:gd name="connsiteX2932" fmla="*/ 7939229 w 12746878"/>
              <a:gd name="connsiteY2932" fmla="*/ 2879963 h 4972277"/>
              <a:gd name="connsiteX2933" fmla="*/ 7919423 w 12746878"/>
              <a:gd name="connsiteY2933" fmla="*/ 3035663 h 4972277"/>
              <a:gd name="connsiteX2934" fmla="*/ 7916269 w 12746878"/>
              <a:gd name="connsiteY2934" fmla="*/ 3063680 h 4972277"/>
              <a:gd name="connsiteX2935" fmla="*/ 7931181 w 12746878"/>
              <a:gd name="connsiteY2935" fmla="*/ 3140667 h 4972277"/>
              <a:gd name="connsiteX2936" fmla="*/ 7911359 w 12746878"/>
              <a:gd name="connsiteY2936" fmla="*/ 3347338 h 4972277"/>
              <a:gd name="connsiteX2937" fmla="*/ 7907403 w 12746878"/>
              <a:gd name="connsiteY2937" fmla="*/ 3378790 h 4972277"/>
              <a:gd name="connsiteX2938" fmla="*/ 7903017 w 12746878"/>
              <a:gd name="connsiteY2938" fmla="*/ 3358227 h 4972277"/>
              <a:gd name="connsiteX2939" fmla="*/ 7890373 w 12746878"/>
              <a:gd name="connsiteY2939" fmla="*/ 3303320 h 4972277"/>
              <a:gd name="connsiteX2940" fmla="*/ 7888671 w 12746878"/>
              <a:gd name="connsiteY2940" fmla="*/ 3304771 h 4972277"/>
              <a:gd name="connsiteX2941" fmla="*/ 7888769 w 12746878"/>
              <a:gd name="connsiteY2941" fmla="*/ 3303592 h 4972277"/>
              <a:gd name="connsiteX2942" fmla="*/ 7863119 w 12746878"/>
              <a:gd name="connsiteY2942" fmla="*/ 3467634 h 4972277"/>
              <a:gd name="connsiteX2943" fmla="*/ 7860471 w 12746878"/>
              <a:gd name="connsiteY2943" fmla="*/ 3448344 h 4972277"/>
              <a:gd name="connsiteX2944" fmla="*/ 7856296 w 12746878"/>
              <a:gd name="connsiteY2944" fmla="*/ 3419288 h 4972277"/>
              <a:gd name="connsiteX2945" fmla="*/ 7854423 w 12746878"/>
              <a:gd name="connsiteY2945" fmla="*/ 3425038 h 4972277"/>
              <a:gd name="connsiteX2946" fmla="*/ 7855029 w 12746878"/>
              <a:gd name="connsiteY2946" fmla="*/ 3419276 h 4972277"/>
              <a:gd name="connsiteX2947" fmla="*/ 7823834 w 12746878"/>
              <a:gd name="connsiteY2947" fmla="*/ 3505191 h 4972277"/>
              <a:gd name="connsiteX2948" fmla="*/ 7775157 w 12746878"/>
              <a:gd name="connsiteY2948" fmla="*/ 3840496 h 4972277"/>
              <a:gd name="connsiteX2949" fmla="*/ 7765353 w 12746878"/>
              <a:gd name="connsiteY2949" fmla="*/ 3904999 h 4972277"/>
              <a:gd name="connsiteX2950" fmla="*/ 7762728 w 12746878"/>
              <a:gd name="connsiteY2950" fmla="*/ 3896375 h 4972277"/>
              <a:gd name="connsiteX2951" fmla="*/ 7752240 w 12746878"/>
              <a:gd name="connsiteY2951" fmla="*/ 3920762 h 4972277"/>
              <a:gd name="connsiteX2952" fmla="*/ 7755959 w 12746878"/>
              <a:gd name="connsiteY2952" fmla="*/ 3966787 h 4972277"/>
              <a:gd name="connsiteX2953" fmla="*/ 7750075 w 12746878"/>
              <a:gd name="connsiteY2953" fmla="*/ 4005493 h 4972277"/>
              <a:gd name="connsiteX2954" fmla="*/ 7720973 w 12746878"/>
              <a:gd name="connsiteY2954" fmla="*/ 4138151 h 4972277"/>
              <a:gd name="connsiteX2955" fmla="*/ 7719601 w 12746878"/>
              <a:gd name="connsiteY2955" fmla="*/ 4127535 h 4972277"/>
              <a:gd name="connsiteX2956" fmla="*/ 7730041 w 12746878"/>
              <a:gd name="connsiteY2956" fmla="*/ 4009483 h 4972277"/>
              <a:gd name="connsiteX2957" fmla="*/ 7797432 w 12746878"/>
              <a:gd name="connsiteY2957" fmla="*/ 3551830 h 4972277"/>
              <a:gd name="connsiteX2958" fmla="*/ 7795125 w 12746878"/>
              <a:gd name="connsiteY2958" fmla="*/ 3507136 h 4972277"/>
              <a:gd name="connsiteX2959" fmla="*/ 7790831 w 12746878"/>
              <a:gd name="connsiteY2959" fmla="*/ 3548094 h 4972277"/>
              <a:gd name="connsiteX2960" fmla="*/ 7734691 w 12746878"/>
              <a:gd name="connsiteY2960" fmla="*/ 3882145 h 4972277"/>
              <a:gd name="connsiteX2961" fmla="*/ 7706711 w 12746878"/>
              <a:gd name="connsiteY2961" fmla="*/ 4030016 h 4972277"/>
              <a:gd name="connsiteX2962" fmla="*/ 7702475 w 12746878"/>
              <a:gd name="connsiteY2962" fmla="*/ 4004361 h 4972277"/>
              <a:gd name="connsiteX2963" fmla="*/ 7708397 w 12746878"/>
              <a:gd name="connsiteY2963" fmla="*/ 3972234 h 4972277"/>
              <a:gd name="connsiteX2964" fmla="*/ 7715565 w 12746878"/>
              <a:gd name="connsiteY2964" fmla="*/ 3904385 h 4972277"/>
              <a:gd name="connsiteX2965" fmla="*/ 7683770 w 12746878"/>
              <a:gd name="connsiteY2965" fmla="*/ 4006757 h 4972277"/>
              <a:gd name="connsiteX2966" fmla="*/ 7682336 w 12746878"/>
              <a:gd name="connsiteY2966" fmla="*/ 4017548 h 4972277"/>
              <a:gd name="connsiteX2967" fmla="*/ 7670789 w 12746878"/>
              <a:gd name="connsiteY2967" fmla="*/ 4009216 h 4972277"/>
              <a:gd name="connsiteX2968" fmla="*/ 7668831 w 12746878"/>
              <a:gd name="connsiteY2968" fmla="*/ 4045385 h 4972277"/>
              <a:gd name="connsiteX2969" fmla="*/ 7671567 w 12746878"/>
              <a:gd name="connsiteY2969" fmla="*/ 4088213 h 4972277"/>
              <a:gd name="connsiteX2970" fmla="*/ 7671402 w 12746878"/>
              <a:gd name="connsiteY2970" fmla="*/ 4089055 h 4972277"/>
              <a:gd name="connsiteX2971" fmla="*/ 7666994 w 12746878"/>
              <a:gd name="connsiteY2971" fmla="*/ 4084419 h 4972277"/>
              <a:gd name="connsiteX2972" fmla="*/ 7669731 w 12746878"/>
              <a:gd name="connsiteY2972" fmla="*/ 4087300 h 4972277"/>
              <a:gd name="connsiteX2973" fmla="*/ 7671402 w 12746878"/>
              <a:gd name="connsiteY2973" fmla="*/ 4089055 h 4972277"/>
              <a:gd name="connsiteX2974" fmla="*/ 7665683 w 12746878"/>
              <a:gd name="connsiteY2974" fmla="*/ 4118287 h 4972277"/>
              <a:gd name="connsiteX2975" fmla="*/ 7666365 w 12746878"/>
              <a:gd name="connsiteY2975" fmla="*/ 4022102 h 4972277"/>
              <a:gd name="connsiteX2976" fmla="*/ 7756201 w 12746878"/>
              <a:gd name="connsiteY2976" fmla="*/ 3450115 h 4972277"/>
              <a:gd name="connsiteX2977" fmla="*/ 7773873 w 12746878"/>
              <a:gd name="connsiteY2977" fmla="*/ 3226378 h 4972277"/>
              <a:gd name="connsiteX2978" fmla="*/ 7766575 w 12746878"/>
              <a:gd name="connsiteY2978" fmla="*/ 3257237 h 4972277"/>
              <a:gd name="connsiteX2979" fmla="*/ 7690629 w 12746878"/>
              <a:gd name="connsiteY2979" fmla="*/ 3725113 h 4972277"/>
              <a:gd name="connsiteX2980" fmla="*/ 7663449 w 12746878"/>
              <a:gd name="connsiteY2980" fmla="*/ 3901479 h 4972277"/>
              <a:gd name="connsiteX2981" fmla="*/ 7656913 w 12746878"/>
              <a:gd name="connsiteY2981" fmla="*/ 3898037 h 4972277"/>
              <a:gd name="connsiteX2982" fmla="*/ 7661137 w 12746878"/>
              <a:gd name="connsiteY2982" fmla="*/ 3862982 h 4972277"/>
              <a:gd name="connsiteX2983" fmla="*/ 7676669 w 12746878"/>
              <a:gd name="connsiteY2983" fmla="*/ 3782793 h 4972277"/>
              <a:gd name="connsiteX2984" fmla="*/ 7673335 w 12746878"/>
              <a:gd name="connsiteY2984" fmla="*/ 3748034 h 4972277"/>
              <a:gd name="connsiteX2985" fmla="*/ 7676553 w 12746878"/>
              <a:gd name="connsiteY2985" fmla="*/ 3723889 h 4972277"/>
              <a:gd name="connsiteX2986" fmla="*/ 7737870 w 12746878"/>
              <a:gd name="connsiteY2986" fmla="*/ 3274580 h 4972277"/>
              <a:gd name="connsiteX2987" fmla="*/ 7756044 w 12746878"/>
              <a:gd name="connsiteY2987" fmla="*/ 3067926 h 4972277"/>
              <a:gd name="connsiteX2988" fmla="*/ 7737259 w 12746878"/>
              <a:gd name="connsiteY2988" fmla="*/ 3214052 h 4972277"/>
              <a:gd name="connsiteX2989" fmla="*/ 7707175 w 12746878"/>
              <a:gd name="connsiteY2989" fmla="*/ 3362178 h 4972277"/>
              <a:gd name="connsiteX2990" fmla="*/ 7737443 w 12746878"/>
              <a:gd name="connsiteY2990" fmla="*/ 3100786 h 4972277"/>
              <a:gd name="connsiteX2991" fmla="*/ 7730327 w 12746878"/>
              <a:gd name="connsiteY2991" fmla="*/ 3018376 h 4972277"/>
              <a:gd name="connsiteX2992" fmla="*/ 7755187 w 12746878"/>
              <a:gd name="connsiteY2992" fmla="*/ 2720330 h 4972277"/>
              <a:gd name="connsiteX2993" fmla="*/ 7757187 w 12746878"/>
              <a:gd name="connsiteY2993" fmla="*/ 2709740 h 4972277"/>
              <a:gd name="connsiteX2994" fmla="*/ 7756670 w 12746878"/>
              <a:gd name="connsiteY2994" fmla="*/ 2697392 h 4972277"/>
              <a:gd name="connsiteX2995" fmla="*/ 7752732 w 12746878"/>
              <a:gd name="connsiteY2995" fmla="*/ 2723229 h 4972277"/>
              <a:gd name="connsiteX2996" fmla="*/ 7734144 w 12746878"/>
              <a:gd name="connsiteY2996" fmla="*/ 2781550 h 4972277"/>
              <a:gd name="connsiteX2997" fmla="*/ 7734239 w 12746878"/>
              <a:gd name="connsiteY2997" fmla="*/ 2772827 h 4972277"/>
              <a:gd name="connsiteX2998" fmla="*/ 7697777 w 12746878"/>
              <a:gd name="connsiteY2998" fmla="*/ 3077809 h 4972277"/>
              <a:gd name="connsiteX2999" fmla="*/ 7647263 w 12746878"/>
              <a:gd name="connsiteY2999" fmla="*/ 3388450 h 4972277"/>
              <a:gd name="connsiteX3000" fmla="*/ 7704193 w 12746878"/>
              <a:gd name="connsiteY3000" fmla="*/ 2856624 h 4972277"/>
              <a:gd name="connsiteX3001" fmla="*/ 7685682 w 12746878"/>
              <a:gd name="connsiteY3001" fmla="*/ 2794356 h 4972277"/>
              <a:gd name="connsiteX3002" fmla="*/ 7645143 w 12746878"/>
              <a:gd name="connsiteY3002" fmla="*/ 3116247 h 4972277"/>
              <a:gd name="connsiteX3003" fmla="*/ 7619518 w 12746878"/>
              <a:gd name="connsiteY3003" fmla="*/ 3292070 h 4972277"/>
              <a:gd name="connsiteX3004" fmla="*/ 7612151 w 12746878"/>
              <a:gd name="connsiteY3004" fmla="*/ 3248045 h 4972277"/>
              <a:gd name="connsiteX3005" fmla="*/ 7606347 w 12746878"/>
              <a:gd name="connsiteY3005" fmla="*/ 3272639 h 4972277"/>
              <a:gd name="connsiteX3006" fmla="*/ 7602791 w 12746878"/>
              <a:gd name="connsiteY3006" fmla="*/ 3293548 h 4972277"/>
              <a:gd name="connsiteX3007" fmla="*/ 7609686 w 12746878"/>
              <a:gd name="connsiteY3007" fmla="*/ 3359532 h 4972277"/>
              <a:gd name="connsiteX3008" fmla="*/ 7600554 w 12746878"/>
              <a:gd name="connsiteY3008" fmla="*/ 3422192 h 4972277"/>
              <a:gd name="connsiteX3009" fmla="*/ 7570555 w 12746878"/>
              <a:gd name="connsiteY3009" fmla="*/ 3475192 h 4972277"/>
              <a:gd name="connsiteX3010" fmla="*/ 7610499 w 12746878"/>
              <a:gd name="connsiteY3010" fmla="*/ 3055524 h 4972277"/>
              <a:gd name="connsiteX3011" fmla="*/ 7606384 w 12746878"/>
              <a:gd name="connsiteY3011" fmla="*/ 2983210 h 4972277"/>
              <a:gd name="connsiteX3012" fmla="*/ 7581358 w 12746878"/>
              <a:gd name="connsiteY3012" fmla="*/ 3156534 h 4972277"/>
              <a:gd name="connsiteX3013" fmla="*/ 7569327 w 12746878"/>
              <a:gd name="connsiteY3013" fmla="*/ 3253320 h 4972277"/>
              <a:gd name="connsiteX3014" fmla="*/ 7569905 w 12746878"/>
              <a:gd name="connsiteY3014" fmla="*/ 3262421 h 4972277"/>
              <a:gd name="connsiteX3015" fmla="*/ 7567019 w 12746878"/>
              <a:gd name="connsiteY3015" fmla="*/ 3283474 h 4972277"/>
              <a:gd name="connsiteX3016" fmla="*/ 7565109 w 12746878"/>
              <a:gd name="connsiteY3016" fmla="*/ 3287235 h 4972277"/>
              <a:gd name="connsiteX3017" fmla="*/ 7559141 w 12746878"/>
              <a:gd name="connsiteY3017" fmla="*/ 3335247 h 4972277"/>
              <a:gd name="connsiteX3018" fmla="*/ 7541593 w 12746878"/>
              <a:gd name="connsiteY3018" fmla="*/ 3477173 h 4972277"/>
              <a:gd name="connsiteX3019" fmla="*/ 7527564 w 12746878"/>
              <a:gd name="connsiteY3019" fmla="*/ 3416432 h 4972277"/>
              <a:gd name="connsiteX3020" fmla="*/ 7514337 w 12746878"/>
              <a:gd name="connsiteY3020" fmla="*/ 3513707 h 4972277"/>
              <a:gd name="connsiteX3021" fmla="*/ 7523939 w 12746878"/>
              <a:gd name="connsiteY3021" fmla="*/ 3604437 h 4972277"/>
              <a:gd name="connsiteX3022" fmla="*/ 7523507 w 12746878"/>
              <a:gd name="connsiteY3022" fmla="*/ 3607445 h 4972277"/>
              <a:gd name="connsiteX3023" fmla="*/ 7521469 w 12746878"/>
              <a:gd name="connsiteY3023" fmla="*/ 3582827 h 4972277"/>
              <a:gd name="connsiteX3024" fmla="*/ 7508978 w 12746878"/>
              <a:gd name="connsiteY3024" fmla="*/ 3648842 h 4972277"/>
              <a:gd name="connsiteX3025" fmla="*/ 7507665 w 12746878"/>
              <a:gd name="connsiteY3025" fmla="*/ 3640888 h 4972277"/>
              <a:gd name="connsiteX3026" fmla="*/ 7496089 w 12746878"/>
              <a:gd name="connsiteY3026" fmla="*/ 3551323 h 4972277"/>
              <a:gd name="connsiteX3027" fmla="*/ 7498588 w 12746878"/>
              <a:gd name="connsiteY3027" fmla="*/ 3523065 h 4972277"/>
              <a:gd name="connsiteX3028" fmla="*/ 7491749 w 12746878"/>
              <a:gd name="connsiteY3028" fmla="*/ 3515650 h 4972277"/>
              <a:gd name="connsiteX3029" fmla="*/ 7498588 w 12746878"/>
              <a:gd name="connsiteY3029" fmla="*/ 3523065 h 4972277"/>
              <a:gd name="connsiteX3030" fmla="*/ 7494717 w 12746878"/>
              <a:gd name="connsiteY3030" fmla="*/ 3540709 h 4972277"/>
              <a:gd name="connsiteX3031" fmla="*/ 7489215 w 12746878"/>
              <a:gd name="connsiteY3031" fmla="*/ 3498137 h 4972277"/>
              <a:gd name="connsiteX3032" fmla="*/ 7459595 w 12746878"/>
              <a:gd name="connsiteY3032" fmla="*/ 3159731 h 4972277"/>
              <a:gd name="connsiteX3033" fmla="*/ 7451467 w 12746878"/>
              <a:gd name="connsiteY3033" fmla="*/ 3267254 h 4972277"/>
              <a:gd name="connsiteX3034" fmla="*/ 7459575 w 12746878"/>
              <a:gd name="connsiteY3034" fmla="*/ 3426525 h 4972277"/>
              <a:gd name="connsiteX3035" fmla="*/ 7444879 w 12746878"/>
              <a:gd name="connsiteY3035" fmla="*/ 3486356 h 4972277"/>
              <a:gd name="connsiteX3036" fmla="*/ 7459409 w 12746878"/>
              <a:gd name="connsiteY3036" fmla="*/ 3545060 h 4972277"/>
              <a:gd name="connsiteX3037" fmla="*/ 7444367 w 12746878"/>
              <a:gd name="connsiteY3037" fmla="*/ 3606282 h 4972277"/>
              <a:gd name="connsiteX3038" fmla="*/ 7456473 w 12746878"/>
              <a:gd name="connsiteY3038" fmla="*/ 3671752 h 4972277"/>
              <a:gd name="connsiteX3039" fmla="*/ 7459731 w 12746878"/>
              <a:gd name="connsiteY3039" fmla="*/ 3712070 h 4972277"/>
              <a:gd name="connsiteX3040" fmla="*/ 7450337 w 12746878"/>
              <a:gd name="connsiteY3040" fmla="*/ 3773861 h 4972277"/>
              <a:gd name="connsiteX3041" fmla="*/ 7448075 w 12746878"/>
              <a:gd name="connsiteY3041" fmla="*/ 3766421 h 4972277"/>
              <a:gd name="connsiteX3042" fmla="*/ 7434153 w 12746878"/>
              <a:gd name="connsiteY3042" fmla="*/ 3685089 h 4972277"/>
              <a:gd name="connsiteX3043" fmla="*/ 7421637 w 12746878"/>
              <a:gd name="connsiteY3043" fmla="*/ 3580971 h 4972277"/>
              <a:gd name="connsiteX3044" fmla="*/ 7392037 w 12746878"/>
              <a:gd name="connsiteY3044" fmla="*/ 3546427 h 4972277"/>
              <a:gd name="connsiteX3045" fmla="*/ 7374644 w 12746878"/>
              <a:gd name="connsiteY3045" fmla="*/ 3410996 h 4972277"/>
              <a:gd name="connsiteX3046" fmla="*/ 7371389 w 12746878"/>
              <a:gd name="connsiteY3046" fmla="*/ 3246549 h 4972277"/>
              <a:gd name="connsiteX3047" fmla="*/ 7371833 w 12746878"/>
              <a:gd name="connsiteY3047" fmla="*/ 3250068 h 4972277"/>
              <a:gd name="connsiteX3048" fmla="*/ 7372777 w 12746878"/>
              <a:gd name="connsiteY3048" fmla="*/ 3258543 h 4972277"/>
              <a:gd name="connsiteX3049" fmla="*/ 7372661 w 12746878"/>
              <a:gd name="connsiteY3049" fmla="*/ 3256641 h 4972277"/>
              <a:gd name="connsiteX3050" fmla="*/ 7371833 w 12746878"/>
              <a:gd name="connsiteY3050" fmla="*/ 3250068 h 4972277"/>
              <a:gd name="connsiteX3051" fmla="*/ 7371377 w 12746878"/>
              <a:gd name="connsiteY3051" fmla="*/ 3245973 h 4972277"/>
              <a:gd name="connsiteX3052" fmla="*/ 7371389 w 12746878"/>
              <a:gd name="connsiteY3052" fmla="*/ 3246549 h 4972277"/>
              <a:gd name="connsiteX3053" fmla="*/ 7368755 w 12746878"/>
              <a:gd name="connsiteY3053" fmla="*/ 3225635 h 4972277"/>
              <a:gd name="connsiteX3054" fmla="*/ 7352371 w 12746878"/>
              <a:gd name="connsiteY3054" fmla="*/ 3168292 h 4972277"/>
              <a:gd name="connsiteX3055" fmla="*/ 7349107 w 12746878"/>
              <a:gd name="connsiteY3055" fmla="*/ 3172107 h 4972277"/>
              <a:gd name="connsiteX3056" fmla="*/ 7347225 w 12746878"/>
              <a:gd name="connsiteY3056" fmla="*/ 3192838 h 4972277"/>
              <a:gd name="connsiteX3057" fmla="*/ 7346944 w 12746878"/>
              <a:gd name="connsiteY3057" fmla="*/ 3196391 h 4972277"/>
              <a:gd name="connsiteX3058" fmla="*/ 7350397 w 12746878"/>
              <a:gd name="connsiteY3058" fmla="*/ 3225945 h 4972277"/>
              <a:gd name="connsiteX3059" fmla="*/ 7362833 w 12746878"/>
              <a:gd name="connsiteY3059" fmla="*/ 3280756 h 4972277"/>
              <a:gd name="connsiteX3060" fmla="*/ 7389778 w 12746878"/>
              <a:gd name="connsiteY3060" fmla="*/ 3636244 h 4972277"/>
              <a:gd name="connsiteX3061" fmla="*/ 7381311 w 12746878"/>
              <a:gd name="connsiteY3061" fmla="*/ 3745160 h 4972277"/>
              <a:gd name="connsiteX3062" fmla="*/ 7383192 w 12746878"/>
              <a:gd name="connsiteY3062" fmla="*/ 3855345 h 4972277"/>
              <a:gd name="connsiteX3063" fmla="*/ 7343495 w 12746878"/>
              <a:gd name="connsiteY3063" fmla="*/ 3880021 h 4972277"/>
              <a:gd name="connsiteX3064" fmla="*/ 7337277 w 12746878"/>
              <a:gd name="connsiteY3064" fmla="*/ 3888396 h 4972277"/>
              <a:gd name="connsiteX3065" fmla="*/ 7335425 w 12746878"/>
              <a:gd name="connsiteY3065" fmla="*/ 3865156 h 4972277"/>
              <a:gd name="connsiteX3066" fmla="*/ 7313365 w 12746878"/>
              <a:gd name="connsiteY3066" fmla="*/ 3692912 h 4972277"/>
              <a:gd name="connsiteX3067" fmla="*/ 7301964 w 12746878"/>
              <a:gd name="connsiteY3067" fmla="*/ 3629421 h 4972277"/>
              <a:gd name="connsiteX3068" fmla="*/ 7299421 w 12746878"/>
              <a:gd name="connsiteY3068" fmla="*/ 3645016 h 4972277"/>
              <a:gd name="connsiteX3069" fmla="*/ 7313365 w 12746878"/>
              <a:gd name="connsiteY3069" fmla="*/ 3692912 h 4972277"/>
              <a:gd name="connsiteX3070" fmla="*/ 7314784 w 12746878"/>
              <a:gd name="connsiteY3070" fmla="*/ 3877086 h 4972277"/>
              <a:gd name="connsiteX3071" fmla="*/ 7317603 w 12746878"/>
              <a:gd name="connsiteY3071" fmla="*/ 3960799 h 4972277"/>
              <a:gd name="connsiteX3072" fmla="*/ 7293056 w 12746878"/>
              <a:gd name="connsiteY3072" fmla="*/ 3794335 h 4972277"/>
              <a:gd name="connsiteX3073" fmla="*/ 7277088 w 12746878"/>
              <a:gd name="connsiteY3073" fmla="*/ 3678788 h 4972277"/>
              <a:gd name="connsiteX3074" fmla="*/ 7275007 w 12746878"/>
              <a:gd name="connsiteY3074" fmla="*/ 3663637 h 4972277"/>
              <a:gd name="connsiteX3075" fmla="*/ 7273384 w 12746878"/>
              <a:gd name="connsiteY3075" fmla="*/ 3662839 h 4972277"/>
              <a:gd name="connsiteX3076" fmla="*/ 7276127 w 12746878"/>
              <a:gd name="connsiteY3076" fmla="*/ 3676550 h 4972277"/>
              <a:gd name="connsiteX3077" fmla="*/ 7275605 w 12746878"/>
              <a:gd name="connsiteY3077" fmla="*/ 3704803 h 4972277"/>
              <a:gd name="connsiteX3078" fmla="*/ 7260745 w 12746878"/>
              <a:gd name="connsiteY3078" fmla="*/ 3792340 h 4972277"/>
              <a:gd name="connsiteX3079" fmla="*/ 7255563 w 12746878"/>
              <a:gd name="connsiteY3079" fmla="*/ 3759703 h 4972277"/>
              <a:gd name="connsiteX3080" fmla="*/ 7247765 w 12746878"/>
              <a:gd name="connsiteY3080" fmla="*/ 3745926 h 4972277"/>
              <a:gd name="connsiteX3081" fmla="*/ 7255563 w 12746878"/>
              <a:gd name="connsiteY3081" fmla="*/ 3759703 h 4972277"/>
              <a:gd name="connsiteX3082" fmla="*/ 7234614 w 12746878"/>
              <a:gd name="connsiteY3082" fmla="*/ 3760240 h 4972277"/>
              <a:gd name="connsiteX3083" fmla="*/ 7239505 w 12746878"/>
              <a:gd name="connsiteY3083" fmla="*/ 3667615 h 4972277"/>
              <a:gd name="connsiteX3084" fmla="*/ 7249591 w 12746878"/>
              <a:gd name="connsiteY3084" fmla="*/ 3590822 h 4972277"/>
              <a:gd name="connsiteX3085" fmla="*/ 7249591 w 12746878"/>
              <a:gd name="connsiteY3085" fmla="*/ 3590822 h 4972277"/>
              <a:gd name="connsiteX3086" fmla="*/ 7239505 w 12746878"/>
              <a:gd name="connsiteY3086" fmla="*/ 3667615 h 4972277"/>
              <a:gd name="connsiteX3087" fmla="*/ 7221134 w 12746878"/>
              <a:gd name="connsiteY3087" fmla="*/ 3759903 h 4972277"/>
              <a:gd name="connsiteX3088" fmla="*/ 7209583 w 12746878"/>
              <a:gd name="connsiteY3088" fmla="*/ 3709279 h 4972277"/>
              <a:gd name="connsiteX3089" fmla="*/ 7206717 w 12746878"/>
              <a:gd name="connsiteY3089" fmla="*/ 3699198 h 4972277"/>
              <a:gd name="connsiteX3090" fmla="*/ 7207617 w 12746878"/>
              <a:gd name="connsiteY3090" fmla="*/ 3756069 h 4972277"/>
              <a:gd name="connsiteX3091" fmla="*/ 7205889 w 12746878"/>
              <a:gd name="connsiteY3091" fmla="*/ 3845284 h 4972277"/>
              <a:gd name="connsiteX3092" fmla="*/ 7196301 w 12746878"/>
              <a:gd name="connsiteY3092" fmla="*/ 3865709 h 4972277"/>
              <a:gd name="connsiteX3093" fmla="*/ 7194097 w 12746878"/>
              <a:gd name="connsiteY3093" fmla="*/ 3870407 h 4972277"/>
              <a:gd name="connsiteX3094" fmla="*/ 7191631 w 12746878"/>
              <a:gd name="connsiteY3094" fmla="*/ 3862887 h 4972277"/>
              <a:gd name="connsiteX3095" fmla="*/ 7186237 w 12746878"/>
              <a:gd name="connsiteY3095" fmla="*/ 3882664 h 4972277"/>
              <a:gd name="connsiteX3096" fmla="*/ 7188000 w 12746878"/>
              <a:gd name="connsiteY3096" fmla="*/ 3911581 h 4972277"/>
              <a:gd name="connsiteX3097" fmla="*/ 7190055 w 12746878"/>
              <a:gd name="connsiteY3097" fmla="*/ 3952291 h 4972277"/>
              <a:gd name="connsiteX3098" fmla="*/ 7190153 w 12746878"/>
              <a:gd name="connsiteY3098" fmla="*/ 3952715 h 4972277"/>
              <a:gd name="connsiteX3099" fmla="*/ 7192401 w 12746878"/>
              <a:gd name="connsiteY3099" fmla="*/ 4000176 h 4972277"/>
              <a:gd name="connsiteX3100" fmla="*/ 7197284 w 12746878"/>
              <a:gd name="connsiteY3100" fmla="*/ 4063934 h 4972277"/>
              <a:gd name="connsiteX3101" fmla="*/ 7197318 w 12746878"/>
              <a:gd name="connsiteY3101" fmla="*/ 4064981 h 4972277"/>
              <a:gd name="connsiteX3102" fmla="*/ 7186241 w 12746878"/>
              <a:gd name="connsiteY3102" fmla="*/ 4043127 h 4972277"/>
              <a:gd name="connsiteX3103" fmla="*/ 7190656 w 12746878"/>
              <a:gd name="connsiteY3103" fmla="*/ 4044978 h 4972277"/>
              <a:gd name="connsiteX3104" fmla="*/ 7192771 w 12746878"/>
              <a:gd name="connsiteY3104" fmla="*/ 4053756 h 4972277"/>
              <a:gd name="connsiteX3105" fmla="*/ 7193493 w 12746878"/>
              <a:gd name="connsiteY3105" fmla="*/ 4046167 h 4972277"/>
              <a:gd name="connsiteX3106" fmla="*/ 7190656 w 12746878"/>
              <a:gd name="connsiteY3106" fmla="*/ 4044978 h 4972277"/>
              <a:gd name="connsiteX3107" fmla="*/ 7186761 w 12746878"/>
              <a:gd name="connsiteY3107" fmla="*/ 4028839 h 4972277"/>
              <a:gd name="connsiteX3108" fmla="*/ 7187173 w 12746878"/>
              <a:gd name="connsiteY3108" fmla="*/ 4017621 h 4972277"/>
              <a:gd name="connsiteX3109" fmla="*/ 7184774 w 12746878"/>
              <a:gd name="connsiteY3109" fmla="*/ 4005680 h 4972277"/>
              <a:gd name="connsiteX3110" fmla="*/ 7153463 w 12746878"/>
              <a:gd name="connsiteY3110" fmla="*/ 3978092 h 4972277"/>
              <a:gd name="connsiteX3111" fmla="*/ 7127813 w 12746878"/>
              <a:gd name="connsiteY3111" fmla="*/ 3778587 h 4972277"/>
              <a:gd name="connsiteX3112" fmla="*/ 7104739 w 12746878"/>
              <a:gd name="connsiteY3112" fmla="*/ 3754670 h 4972277"/>
              <a:gd name="connsiteX3113" fmla="*/ 7077626 w 12746878"/>
              <a:gd name="connsiteY3113" fmla="*/ 3517716 h 4972277"/>
              <a:gd name="connsiteX3114" fmla="*/ 7062571 w 12746878"/>
              <a:gd name="connsiteY3114" fmla="*/ 3275081 h 4972277"/>
              <a:gd name="connsiteX3115" fmla="*/ 7048423 w 12746878"/>
              <a:gd name="connsiteY3115" fmla="*/ 3252047 h 4972277"/>
              <a:gd name="connsiteX3116" fmla="*/ 7039994 w 12746878"/>
              <a:gd name="connsiteY3116" fmla="*/ 3292377 h 4972277"/>
              <a:gd name="connsiteX3117" fmla="*/ 7043899 w 12746878"/>
              <a:gd name="connsiteY3117" fmla="*/ 3352986 h 4972277"/>
              <a:gd name="connsiteX3118" fmla="*/ 7027497 w 12746878"/>
              <a:gd name="connsiteY3118" fmla="*/ 3256374 h 4972277"/>
              <a:gd name="connsiteX3119" fmla="*/ 7018869 w 12746878"/>
              <a:gd name="connsiteY3119" fmla="*/ 3260621 h 4972277"/>
              <a:gd name="connsiteX3120" fmla="*/ 7021615 w 12746878"/>
              <a:gd name="connsiteY3120" fmla="*/ 3246910 h 4972277"/>
              <a:gd name="connsiteX3121" fmla="*/ 7021094 w 12746878"/>
              <a:gd name="connsiteY3121" fmla="*/ 3218656 h 4972277"/>
              <a:gd name="connsiteX3122" fmla="*/ 7006231 w 12746878"/>
              <a:gd name="connsiteY3122" fmla="*/ 3131121 h 4972277"/>
              <a:gd name="connsiteX3123" fmla="*/ 7001051 w 12746878"/>
              <a:gd name="connsiteY3123" fmla="*/ 3163758 h 4972277"/>
              <a:gd name="connsiteX3124" fmla="*/ 6980100 w 12746878"/>
              <a:gd name="connsiteY3124" fmla="*/ 3163218 h 4972277"/>
              <a:gd name="connsiteX3125" fmla="*/ 6984991 w 12746878"/>
              <a:gd name="connsiteY3125" fmla="*/ 3255846 h 4972277"/>
              <a:gd name="connsiteX3126" fmla="*/ 6966622 w 12746878"/>
              <a:gd name="connsiteY3126" fmla="*/ 3163556 h 4972277"/>
              <a:gd name="connsiteX3127" fmla="*/ 6955071 w 12746878"/>
              <a:gd name="connsiteY3127" fmla="*/ 3214182 h 4972277"/>
              <a:gd name="connsiteX3128" fmla="*/ 6948979 w 12746878"/>
              <a:gd name="connsiteY3128" fmla="*/ 3235590 h 4972277"/>
              <a:gd name="connsiteX3129" fmla="*/ 6988121 w 12746878"/>
              <a:gd name="connsiteY3129" fmla="*/ 3533853 h 4972277"/>
              <a:gd name="connsiteX3130" fmla="*/ 7036643 w 12746878"/>
              <a:gd name="connsiteY3130" fmla="*/ 4124816 h 4972277"/>
              <a:gd name="connsiteX3131" fmla="*/ 7041541 w 12746878"/>
              <a:gd name="connsiteY3131" fmla="*/ 4173689 h 4972277"/>
              <a:gd name="connsiteX3132" fmla="*/ 7042083 w 12746878"/>
              <a:gd name="connsiteY3132" fmla="*/ 4178099 h 4972277"/>
              <a:gd name="connsiteX3133" fmla="*/ 7040411 w 12746878"/>
              <a:gd name="connsiteY3133" fmla="*/ 4188444 h 4972277"/>
              <a:gd name="connsiteX3134" fmla="*/ 7039931 w 12746878"/>
              <a:gd name="connsiteY3134" fmla="*/ 4190372 h 4972277"/>
              <a:gd name="connsiteX3135" fmla="*/ 7034511 w 12746878"/>
              <a:gd name="connsiteY3135" fmla="*/ 4158442 h 4972277"/>
              <a:gd name="connsiteX3136" fmla="*/ 7026767 w 12746878"/>
              <a:gd name="connsiteY3136" fmla="*/ 4107088 h 4972277"/>
              <a:gd name="connsiteX3137" fmla="*/ 7027227 w 12746878"/>
              <a:gd name="connsiteY3137" fmla="*/ 4095997 h 4972277"/>
              <a:gd name="connsiteX3138" fmla="*/ 7023754 w 12746878"/>
              <a:gd name="connsiteY3138" fmla="*/ 4040845 h 4972277"/>
              <a:gd name="connsiteX3139" fmla="*/ 7020230 w 12746878"/>
              <a:gd name="connsiteY3139" fmla="*/ 4060546 h 4972277"/>
              <a:gd name="connsiteX3140" fmla="*/ 7019861 w 12746878"/>
              <a:gd name="connsiteY3140" fmla="*/ 4061307 h 4972277"/>
              <a:gd name="connsiteX3141" fmla="*/ 7013468 w 12746878"/>
              <a:gd name="connsiteY3141" fmla="*/ 4018893 h 4972277"/>
              <a:gd name="connsiteX3142" fmla="*/ 6963666 w 12746878"/>
              <a:gd name="connsiteY3142" fmla="*/ 3597119 h 4972277"/>
              <a:gd name="connsiteX3143" fmla="*/ 6959907 w 12746878"/>
              <a:gd name="connsiteY3143" fmla="*/ 3668240 h 4972277"/>
              <a:gd name="connsiteX3144" fmla="*/ 6946039 w 12746878"/>
              <a:gd name="connsiteY3144" fmla="*/ 3641016 h 4972277"/>
              <a:gd name="connsiteX3145" fmla="*/ 6964576 w 12746878"/>
              <a:gd name="connsiteY3145" fmla="*/ 3462498 h 4972277"/>
              <a:gd name="connsiteX3146" fmla="*/ 6938123 w 12746878"/>
              <a:gd name="connsiteY3146" fmla="*/ 3596671 h 4972277"/>
              <a:gd name="connsiteX3147" fmla="*/ 6936843 w 12746878"/>
              <a:gd name="connsiteY3147" fmla="*/ 3588370 h 4972277"/>
              <a:gd name="connsiteX3148" fmla="*/ 6900211 w 12746878"/>
              <a:gd name="connsiteY3148" fmla="*/ 3396458 h 4972277"/>
              <a:gd name="connsiteX3149" fmla="*/ 6895563 w 12746878"/>
              <a:gd name="connsiteY3149" fmla="*/ 3478670 h 4972277"/>
              <a:gd name="connsiteX3150" fmla="*/ 6897701 w 12746878"/>
              <a:gd name="connsiteY3150" fmla="*/ 3544279 h 4972277"/>
              <a:gd name="connsiteX3151" fmla="*/ 6891845 w 12746878"/>
              <a:gd name="connsiteY3151" fmla="*/ 3532725 h 4972277"/>
              <a:gd name="connsiteX3152" fmla="*/ 6884707 w 12746878"/>
              <a:gd name="connsiteY3152" fmla="*/ 3515264 h 4972277"/>
              <a:gd name="connsiteX3153" fmla="*/ 6889507 w 12746878"/>
              <a:gd name="connsiteY3153" fmla="*/ 3589541 h 4972277"/>
              <a:gd name="connsiteX3154" fmla="*/ 6904867 w 12746878"/>
              <a:gd name="connsiteY3154" fmla="*/ 3656548 h 4972277"/>
              <a:gd name="connsiteX3155" fmla="*/ 6906101 w 12746878"/>
              <a:gd name="connsiteY3155" fmla="*/ 3682611 h 4972277"/>
              <a:gd name="connsiteX3156" fmla="*/ 6907015 w 12746878"/>
              <a:gd name="connsiteY3156" fmla="*/ 3697608 h 4972277"/>
              <a:gd name="connsiteX3157" fmla="*/ 6908304 w 12746878"/>
              <a:gd name="connsiteY3157" fmla="*/ 3723120 h 4972277"/>
              <a:gd name="connsiteX3158" fmla="*/ 6900921 w 12746878"/>
              <a:gd name="connsiteY3158" fmla="*/ 3738850 h 4972277"/>
              <a:gd name="connsiteX3159" fmla="*/ 6897787 w 12746878"/>
              <a:gd name="connsiteY3159" fmla="*/ 3729301 h 4972277"/>
              <a:gd name="connsiteX3160" fmla="*/ 6872397 w 12746878"/>
              <a:gd name="connsiteY3160" fmla="*/ 3664764 h 4972277"/>
              <a:gd name="connsiteX3161" fmla="*/ 6863853 w 12746878"/>
              <a:gd name="connsiteY3161" fmla="*/ 3699549 h 4972277"/>
              <a:gd name="connsiteX3162" fmla="*/ 6842721 w 12746878"/>
              <a:gd name="connsiteY3162" fmla="*/ 3556088 h 4972277"/>
              <a:gd name="connsiteX3163" fmla="*/ 6832221 w 12746878"/>
              <a:gd name="connsiteY3163" fmla="*/ 3406556 h 4972277"/>
              <a:gd name="connsiteX3164" fmla="*/ 6807099 w 12746878"/>
              <a:gd name="connsiteY3164" fmla="*/ 3390985 h 4972277"/>
              <a:gd name="connsiteX3165" fmla="*/ 6783877 w 12746878"/>
              <a:gd name="connsiteY3165" fmla="*/ 3218804 h 4972277"/>
              <a:gd name="connsiteX3166" fmla="*/ 6767206 w 12746878"/>
              <a:gd name="connsiteY3166" fmla="*/ 3361114 h 4972277"/>
              <a:gd name="connsiteX3167" fmla="*/ 6777743 w 12746878"/>
              <a:gd name="connsiteY3167" fmla="*/ 3547713 h 4972277"/>
              <a:gd name="connsiteX3168" fmla="*/ 6777259 w 12746878"/>
              <a:gd name="connsiteY3168" fmla="*/ 3643789 h 4972277"/>
              <a:gd name="connsiteX3169" fmla="*/ 6777416 w 12746878"/>
              <a:gd name="connsiteY3169" fmla="*/ 3648459 h 4972277"/>
              <a:gd name="connsiteX3170" fmla="*/ 6769002 w 12746878"/>
              <a:gd name="connsiteY3170" fmla="*/ 3591399 h 4972277"/>
              <a:gd name="connsiteX3171" fmla="*/ 6739799 w 12746878"/>
              <a:gd name="connsiteY3171" fmla="*/ 3378745 h 4972277"/>
              <a:gd name="connsiteX3172" fmla="*/ 6735624 w 12746878"/>
              <a:gd name="connsiteY3172" fmla="*/ 3349690 h 4972277"/>
              <a:gd name="connsiteX3173" fmla="*/ 6725306 w 12746878"/>
              <a:gd name="connsiteY3173" fmla="*/ 3381371 h 4972277"/>
              <a:gd name="connsiteX3174" fmla="*/ 6720839 w 12746878"/>
              <a:gd name="connsiteY3174" fmla="*/ 3392107 h 4972277"/>
              <a:gd name="connsiteX3175" fmla="*/ 6723295 w 12746878"/>
              <a:gd name="connsiteY3175" fmla="*/ 3414029 h 4972277"/>
              <a:gd name="connsiteX3176" fmla="*/ 6718807 w 12746878"/>
              <a:gd name="connsiteY3176" fmla="*/ 3403094 h 4972277"/>
              <a:gd name="connsiteX3177" fmla="*/ 6689203 w 12746878"/>
              <a:gd name="connsiteY3177" fmla="*/ 3368552 h 4972277"/>
              <a:gd name="connsiteX3178" fmla="*/ 6688693 w 12746878"/>
              <a:gd name="connsiteY3178" fmla="*/ 3245018 h 4972277"/>
              <a:gd name="connsiteX3179" fmla="*/ 6685895 w 12746878"/>
              <a:gd name="connsiteY3179" fmla="*/ 3215309 h 4972277"/>
              <a:gd name="connsiteX3180" fmla="*/ 6680930 w 12746878"/>
              <a:gd name="connsiteY3180" fmla="*/ 3205482 h 4972277"/>
              <a:gd name="connsiteX3181" fmla="*/ 6680465 w 12746878"/>
              <a:gd name="connsiteY3181" fmla="*/ 3203429 h 4972277"/>
              <a:gd name="connsiteX3182" fmla="*/ 6676127 w 12746878"/>
              <a:gd name="connsiteY3182" fmla="*/ 3205665 h 4972277"/>
              <a:gd name="connsiteX3183" fmla="*/ 6661043 w 12746878"/>
              <a:gd name="connsiteY3183" fmla="*/ 3206320 h 4972277"/>
              <a:gd name="connsiteX3184" fmla="*/ 6683166 w 12746878"/>
              <a:gd name="connsiteY3184" fmla="*/ 3336305 h 4972277"/>
              <a:gd name="connsiteX3185" fmla="*/ 6683849 w 12746878"/>
              <a:gd name="connsiteY3185" fmla="*/ 3432494 h 4972277"/>
              <a:gd name="connsiteX3186" fmla="*/ 6677966 w 12746878"/>
              <a:gd name="connsiteY3186" fmla="*/ 3402416 h 4972277"/>
              <a:gd name="connsiteX3187" fmla="*/ 6680699 w 12746878"/>
              <a:gd name="connsiteY3187" fmla="*/ 3359585 h 4972277"/>
              <a:gd name="connsiteX3188" fmla="*/ 6678743 w 12746878"/>
              <a:gd name="connsiteY3188" fmla="*/ 3323422 h 4972277"/>
              <a:gd name="connsiteX3189" fmla="*/ 6667197 w 12746878"/>
              <a:gd name="connsiteY3189" fmla="*/ 3331753 h 4972277"/>
              <a:gd name="connsiteX3190" fmla="*/ 6665761 w 12746878"/>
              <a:gd name="connsiteY3190" fmla="*/ 3320962 h 4972277"/>
              <a:gd name="connsiteX3191" fmla="*/ 6633968 w 12746878"/>
              <a:gd name="connsiteY3191" fmla="*/ 3218591 h 4972277"/>
              <a:gd name="connsiteX3192" fmla="*/ 6656849 w 12746878"/>
              <a:gd name="connsiteY3192" fmla="*/ 3369395 h 4972277"/>
              <a:gd name="connsiteX3193" fmla="*/ 6658037 w 12746878"/>
              <a:gd name="connsiteY3193" fmla="*/ 3378855 h 4972277"/>
              <a:gd name="connsiteX3194" fmla="*/ 6657803 w 12746878"/>
              <a:gd name="connsiteY3194" fmla="*/ 3380144 h 4972277"/>
              <a:gd name="connsiteX3195" fmla="*/ 6655311 w 12746878"/>
              <a:gd name="connsiteY3195" fmla="*/ 3410233 h 4972277"/>
              <a:gd name="connsiteX3196" fmla="*/ 6614852 w 12746878"/>
              <a:gd name="connsiteY3196" fmla="*/ 3196409 h 4972277"/>
              <a:gd name="connsiteX3197" fmla="*/ 6610021 w 12746878"/>
              <a:gd name="connsiteY3197" fmla="*/ 3260639 h 4972277"/>
              <a:gd name="connsiteX3198" fmla="*/ 6619492 w 12746878"/>
              <a:gd name="connsiteY3198" fmla="*/ 3323686 h 4972277"/>
              <a:gd name="connsiteX3199" fmla="*/ 6632430 w 12746878"/>
              <a:gd name="connsiteY3199" fmla="*/ 3469996 h 4972277"/>
              <a:gd name="connsiteX3200" fmla="*/ 6608877 w 12746878"/>
              <a:gd name="connsiteY3200" fmla="*/ 3362644 h 4972277"/>
              <a:gd name="connsiteX3201" fmla="*/ 6608973 w 12746878"/>
              <a:gd name="connsiteY3201" fmla="*/ 3366453 h 4972277"/>
              <a:gd name="connsiteX3202" fmla="*/ 6615098 w 12746878"/>
              <a:gd name="connsiteY3202" fmla="*/ 3440756 h 4972277"/>
              <a:gd name="connsiteX3203" fmla="*/ 6568807 w 12746878"/>
              <a:gd name="connsiteY3203" fmla="*/ 3244657 h 4972277"/>
              <a:gd name="connsiteX3204" fmla="*/ 6534935 w 12746878"/>
              <a:gd name="connsiteY3204" fmla="*/ 3345340 h 4972277"/>
              <a:gd name="connsiteX3205" fmla="*/ 6522385 w 12746878"/>
              <a:gd name="connsiteY3205" fmla="*/ 3204157 h 4972277"/>
              <a:gd name="connsiteX3206" fmla="*/ 6509833 w 12746878"/>
              <a:gd name="connsiteY3206" fmla="*/ 3062973 h 4972277"/>
              <a:gd name="connsiteX3207" fmla="*/ 6503209 w 12746878"/>
              <a:gd name="connsiteY3207" fmla="*/ 3245012 h 4972277"/>
              <a:gd name="connsiteX3208" fmla="*/ 6493731 w 12746878"/>
              <a:gd name="connsiteY3208" fmla="*/ 3221856 h 4972277"/>
              <a:gd name="connsiteX3209" fmla="*/ 6490373 w 12746878"/>
              <a:gd name="connsiteY3209" fmla="*/ 3211611 h 4972277"/>
              <a:gd name="connsiteX3210" fmla="*/ 6505567 w 12746878"/>
              <a:gd name="connsiteY3210" fmla="*/ 3061840 h 4972277"/>
              <a:gd name="connsiteX3211" fmla="*/ 6512867 w 12746878"/>
              <a:gd name="connsiteY3211" fmla="*/ 2989869 h 4972277"/>
              <a:gd name="connsiteX3212" fmla="*/ 6517947 w 12746878"/>
              <a:gd name="connsiteY3212" fmla="*/ 2980597 h 4972277"/>
              <a:gd name="connsiteX3213" fmla="*/ 6517558 w 12746878"/>
              <a:gd name="connsiteY3213" fmla="*/ 2978173 h 4972277"/>
              <a:gd name="connsiteX3214" fmla="*/ 6513127 w 12746878"/>
              <a:gd name="connsiteY3214" fmla="*/ 2976896 h 4972277"/>
              <a:gd name="connsiteX3215" fmla="*/ 6512867 w 12746878"/>
              <a:gd name="connsiteY3215" fmla="*/ 2989869 h 4972277"/>
              <a:gd name="connsiteX3216" fmla="*/ 6487702 w 12746878"/>
              <a:gd name="connsiteY3216" fmla="*/ 3106405 h 4972277"/>
              <a:gd name="connsiteX3217" fmla="*/ 6477419 w 12746878"/>
              <a:gd name="connsiteY3217" fmla="*/ 3180498 h 4972277"/>
              <a:gd name="connsiteX3218" fmla="*/ 6471025 w 12746878"/>
              <a:gd name="connsiteY3218" fmla="*/ 3174553 h 4972277"/>
              <a:gd name="connsiteX3219" fmla="*/ 6467455 w 12746878"/>
              <a:gd name="connsiteY3219" fmla="*/ 3235510 h 4972277"/>
              <a:gd name="connsiteX3220" fmla="*/ 6467751 w 12746878"/>
              <a:gd name="connsiteY3220" fmla="*/ 3249794 h 4972277"/>
              <a:gd name="connsiteX3221" fmla="*/ 6455603 w 12746878"/>
              <a:gd name="connsiteY3221" fmla="*/ 3336142 h 4972277"/>
              <a:gd name="connsiteX3222" fmla="*/ 6429817 w 12746878"/>
              <a:gd name="connsiteY3222" fmla="*/ 3452328 h 4972277"/>
              <a:gd name="connsiteX3223" fmla="*/ 6430479 w 12746878"/>
              <a:gd name="connsiteY3223" fmla="*/ 3436743 h 4972277"/>
              <a:gd name="connsiteX3224" fmla="*/ 6400295 w 12746878"/>
              <a:gd name="connsiteY3224" fmla="*/ 3629779 h 4972277"/>
              <a:gd name="connsiteX3225" fmla="*/ 6388935 w 12746878"/>
              <a:gd name="connsiteY3225" fmla="*/ 3700478 h 4972277"/>
              <a:gd name="connsiteX3226" fmla="*/ 6387120 w 12746878"/>
              <a:gd name="connsiteY3226" fmla="*/ 3703347 h 4972277"/>
              <a:gd name="connsiteX3227" fmla="*/ 6379455 w 12746878"/>
              <a:gd name="connsiteY3227" fmla="*/ 3704869 h 4972277"/>
              <a:gd name="connsiteX3228" fmla="*/ 6378346 w 12746878"/>
              <a:gd name="connsiteY3228" fmla="*/ 3698296 h 4972277"/>
              <a:gd name="connsiteX3229" fmla="*/ 6378377 w 12746878"/>
              <a:gd name="connsiteY3229" fmla="*/ 3697898 h 4972277"/>
              <a:gd name="connsiteX3230" fmla="*/ 6396387 w 12746878"/>
              <a:gd name="connsiteY3230" fmla="*/ 3586629 h 4972277"/>
              <a:gd name="connsiteX3231" fmla="*/ 6396935 w 12746878"/>
              <a:gd name="connsiteY3231" fmla="*/ 3581424 h 4972277"/>
              <a:gd name="connsiteX3232" fmla="*/ 6399707 w 12746878"/>
              <a:gd name="connsiteY3232" fmla="*/ 3567248 h 4972277"/>
              <a:gd name="connsiteX3233" fmla="*/ 6402339 w 12746878"/>
              <a:gd name="connsiteY3233" fmla="*/ 3554066 h 4972277"/>
              <a:gd name="connsiteX3234" fmla="*/ 6403525 w 12746878"/>
              <a:gd name="connsiteY3234" fmla="*/ 3544604 h 4972277"/>
              <a:gd name="connsiteX3235" fmla="*/ 6403289 w 12746878"/>
              <a:gd name="connsiteY3235" fmla="*/ 3543315 h 4972277"/>
              <a:gd name="connsiteX3236" fmla="*/ 6402257 w 12746878"/>
              <a:gd name="connsiteY3236" fmla="*/ 3530855 h 4972277"/>
              <a:gd name="connsiteX3237" fmla="*/ 6406675 w 12746878"/>
              <a:gd name="connsiteY3237" fmla="*/ 3488880 h 4972277"/>
              <a:gd name="connsiteX3238" fmla="*/ 6395849 w 12746878"/>
              <a:gd name="connsiteY3238" fmla="*/ 3496575 h 4972277"/>
              <a:gd name="connsiteX3239" fmla="*/ 6394352 w 12746878"/>
              <a:gd name="connsiteY3239" fmla="*/ 3500508 h 4972277"/>
              <a:gd name="connsiteX3240" fmla="*/ 6390039 w 12746878"/>
              <a:gd name="connsiteY3240" fmla="*/ 3531256 h 4972277"/>
              <a:gd name="connsiteX3241" fmla="*/ 6388811 w 12746878"/>
              <a:gd name="connsiteY3241" fmla="*/ 3518469 h 4972277"/>
              <a:gd name="connsiteX3242" fmla="*/ 6388586 w 12746878"/>
              <a:gd name="connsiteY3242" fmla="*/ 3515662 h 4972277"/>
              <a:gd name="connsiteX3243" fmla="*/ 6385937 w 12746878"/>
              <a:gd name="connsiteY3243" fmla="*/ 3522628 h 4972277"/>
              <a:gd name="connsiteX3244" fmla="*/ 6375478 w 12746878"/>
              <a:gd name="connsiteY3244" fmla="*/ 3574792 h 4972277"/>
              <a:gd name="connsiteX3245" fmla="*/ 6301722 w 12746878"/>
              <a:gd name="connsiteY3245" fmla="*/ 4075099 h 4972277"/>
              <a:gd name="connsiteX3246" fmla="*/ 6296699 w 12746878"/>
              <a:gd name="connsiteY3246" fmla="*/ 4097998 h 4972277"/>
              <a:gd name="connsiteX3247" fmla="*/ 6295453 w 12746878"/>
              <a:gd name="connsiteY3247" fmla="*/ 4087908 h 4972277"/>
              <a:gd name="connsiteX3248" fmla="*/ 6297587 w 12746878"/>
              <a:gd name="connsiteY3248" fmla="*/ 4057426 h 4972277"/>
              <a:gd name="connsiteX3249" fmla="*/ 6377916 w 12746878"/>
              <a:gd name="connsiteY3249" fmla="*/ 3453463 h 4972277"/>
              <a:gd name="connsiteX3250" fmla="*/ 6371077 w 12746878"/>
              <a:gd name="connsiteY3250" fmla="*/ 3446048 h 4972277"/>
              <a:gd name="connsiteX3251" fmla="*/ 6377916 w 12746878"/>
              <a:gd name="connsiteY3251" fmla="*/ 3453463 h 4972277"/>
              <a:gd name="connsiteX3252" fmla="*/ 6349967 w 12746878"/>
              <a:gd name="connsiteY3252" fmla="*/ 3580864 h 4972277"/>
              <a:gd name="connsiteX3253" fmla="*/ 6349915 w 12746878"/>
              <a:gd name="connsiteY3253" fmla="*/ 3580439 h 4972277"/>
              <a:gd name="connsiteX3254" fmla="*/ 6346770 w 12746878"/>
              <a:gd name="connsiteY3254" fmla="*/ 3576738 h 4972277"/>
              <a:gd name="connsiteX3255" fmla="*/ 6342475 w 12746878"/>
              <a:gd name="connsiteY3255" fmla="*/ 3617698 h 4972277"/>
              <a:gd name="connsiteX3256" fmla="*/ 6286336 w 12746878"/>
              <a:gd name="connsiteY3256" fmla="*/ 3951748 h 4972277"/>
              <a:gd name="connsiteX3257" fmla="*/ 6245865 w 12746878"/>
              <a:gd name="connsiteY3257" fmla="*/ 4165634 h 4972277"/>
              <a:gd name="connsiteX3258" fmla="*/ 6244409 w 12746878"/>
              <a:gd name="connsiteY3258" fmla="*/ 4148008 h 4972277"/>
              <a:gd name="connsiteX3259" fmla="*/ 6249731 w 12746878"/>
              <a:gd name="connsiteY3259" fmla="*/ 4097429 h 4972277"/>
              <a:gd name="connsiteX3260" fmla="*/ 6250855 w 12746878"/>
              <a:gd name="connsiteY3260" fmla="*/ 4091680 h 4972277"/>
              <a:gd name="connsiteX3261" fmla="*/ 6267096 w 12746878"/>
              <a:gd name="connsiteY3261" fmla="*/ 3995771 h 4972277"/>
              <a:gd name="connsiteX3262" fmla="*/ 6268287 w 12746878"/>
              <a:gd name="connsiteY3262" fmla="*/ 3980961 h 4972277"/>
              <a:gd name="connsiteX3263" fmla="*/ 6273987 w 12746878"/>
              <a:gd name="connsiteY3263" fmla="*/ 3945742 h 4972277"/>
              <a:gd name="connsiteX3264" fmla="*/ 6290045 w 12746878"/>
              <a:gd name="connsiteY3264" fmla="*/ 3801220 h 4972277"/>
              <a:gd name="connsiteX3265" fmla="*/ 6298537 w 12746878"/>
              <a:gd name="connsiteY3265" fmla="*/ 3737449 h 4972277"/>
              <a:gd name="connsiteX3266" fmla="*/ 6303337 w 12746878"/>
              <a:gd name="connsiteY3266" fmla="*/ 3713571 h 4972277"/>
              <a:gd name="connsiteX3267" fmla="*/ 6308134 w 12746878"/>
              <a:gd name="connsiteY3267" fmla="*/ 3689693 h 4972277"/>
              <a:gd name="connsiteX3268" fmla="*/ 6300331 w 12746878"/>
              <a:gd name="connsiteY3268" fmla="*/ 3705400 h 4972277"/>
              <a:gd name="connsiteX3269" fmla="*/ 6303337 w 12746878"/>
              <a:gd name="connsiteY3269" fmla="*/ 3713571 h 4972277"/>
              <a:gd name="connsiteX3270" fmla="*/ 6295535 w 12746878"/>
              <a:gd name="connsiteY3270" fmla="*/ 3729274 h 4972277"/>
              <a:gd name="connsiteX3271" fmla="*/ 6298537 w 12746878"/>
              <a:gd name="connsiteY3271" fmla="*/ 3737449 h 4972277"/>
              <a:gd name="connsiteX3272" fmla="*/ 6288479 w 12746878"/>
              <a:gd name="connsiteY3272" fmla="*/ 3772866 h 4972277"/>
              <a:gd name="connsiteX3273" fmla="*/ 6290045 w 12746878"/>
              <a:gd name="connsiteY3273" fmla="*/ 3801220 h 4972277"/>
              <a:gd name="connsiteX3274" fmla="*/ 6266866 w 12746878"/>
              <a:gd name="connsiteY3274" fmla="*/ 3921506 h 4972277"/>
              <a:gd name="connsiteX3275" fmla="*/ 6257728 w 12746878"/>
              <a:gd name="connsiteY3275" fmla="*/ 3978381 h 4972277"/>
              <a:gd name="connsiteX3276" fmla="*/ 6252409 w 12746878"/>
              <a:gd name="connsiteY3276" fmla="*/ 3986780 h 4972277"/>
              <a:gd name="connsiteX3277" fmla="*/ 6235415 w 12746878"/>
              <a:gd name="connsiteY3277" fmla="*/ 4076361 h 4972277"/>
              <a:gd name="connsiteX3278" fmla="*/ 6233983 w 12746878"/>
              <a:gd name="connsiteY3278" fmla="*/ 4087151 h 4972277"/>
              <a:gd name="connsiteX3279" fmla="*/ 6222435 w 12746878"/>
              <a:gd name="connsiteY3279" fmla="*/ 4078819 h 4972277"/>
              <a:gd name="connsiteX3280" fmla="*/ 6220481 w 12746878"/>
              <a:gd name="connsiteY3280" fmla="*/ 4114985 h 4972277"/>
              <a:gd name="connsiteX3281" fmla="*/ 6223214 w 12746878"/>
              <a:gd name="connsiteY3281" fmla="*/ 4157817 h 4972277"/>
              <a:gd name="connsiteX3282" fmla="*/ 6223049 w 12746878"/>
              <a:gd name="connsiteY3282" fmla="*/ 4158658 h 4972277"/>
              <a:gd name="connsiteX3283" fmla="*/ 6218639 w 12746878"/>
              <a:gd name="connsiteY3283" fmla="*/ 4154023 h 4972277"/>
              <a:gd name="connsiteX3284" fmla="*/ 6221378 w 12746878"/>
              <a:gd name="connsiteY3284" fmla="*/ 4156903 h 4972277"/>
              <a:gd name="connsiteX3285" fmla="*/ 6223049 w 12746878"/>
              <a:gd name="connsiteY3285" fmla="*/ 4158658 h 4972277"/>
              <a:gd name="connsiteX3286" fmla="*/ 6217330 w 12746878"/>
              <a:gd name="connsiteY3286" fmla="*/ 4187889 h 4972277"/>
              <a:gd name="connsiteX3287" fmla="*/ 6218013 w 12746878"/>
              <a:gd name="connsiteY3287" fmla="*/ 4091703 h 4972277"/>
              <a:gd name="connsiteX3288" fmla="*/ 6307849 w 12746878"/>
              <a:gd name="connsiteY3288" fmla="*/ 3519716 h 4972277"/>
              <a:gd name="connsiteX3289" fmla="*/ 6320165 w 12746878"/>
              <a:gd name="connsiteY3289" fmla="*/ 3443141 h 4972277"/>
              <a:gd name="connsiteX3290" fmla="*/ 6324727 w 12746878"/>
              <a:gd name="connsiteY3290" fmla="*/ 3412868 h 4972277"/>
              <a:gd name="connsiteX3291" fmla="*/ 6323087 w 12746878"/>
              <a:gd name="connsiteY3291" fmla="*/ 3414664 h 4972277"/>
              <a:gd name="connsiteX3292" fmla="*/ 6306319 w 12746878"/>
              <a:gd name="connsiteY3292" fmla="*/ 3431655 h 4972277"/>
              <a:gd name="connsiteX3293" fmla="*/ 6299980 w 12746878"/>
              <a:gd name="connsiteY3293" fmla="*/ 3435224 h 4972277"/>
              <a:gd name="connsiteX3294" fmla="*/ 6278487 w 12746878"/>
              <a:gd name="connsiteY3294" fmla="*/ 3562930 h 4972277"/>
              <a:gd name="connsiteX3295" fmla="*/ 6242275 w 12746878"/>
              <a:gd name="connsiteY3295" fmla="*/ 3794716 h 4972277"/>
              <a:gd name="connsiteX3296" fmla="*/ 6215093 w 12746878"/>
              <a:gd name="connsiteY3296" fmla="*/ 3971083 h 4972277"/>
              <a:gd name="connsiteX3297" fmla="*/ 6208558 w 12746878"/>
              <a:gd name="connsiteY3297" fmla="*/ 3967639 h 4972277"/>
              <a:gd name="connsiteX3298" fmla="*/ 6212783 w 12746878"/>
              <a:gd name="connsiteY3298" fmla="*/ 3932585 h 4972277"/>
              <a:gd name="connsiteX3299" fmla="*/ 6228315 w 12746878"/>
              <a:gd name="connsiteY3299" fmla="*/ 3852396 h 4972277"/>
              <a:gd name="connsiteX3300" fmla="*/ 6224961 w 12746878"/>
              <a:gd name="connsiteY3300" fmla="*/ 3817421 h 4972277"/>
              <a:gd name="connsiteX3301" fmla="*/ 6232702 w 12746878"/>
              <a:gd name="connsiteY3301" fmla="*/ 3758934 h 4972277"/>
              <a:gd name="connsiteX3302" fmla="*/ 6269139 w 12746878"/>
              <a:gd name="connsiteY3302" fmla="*/ 3480614 h 4972277"/>
              <a:gd name="connsiteX3303" fmla="*/ 6280447 w 12746878"/>
              <a:gd name="connsiteY3303" fmla="*/ 3404902 h 4972277"/>
              <a:gd name="connsiteX3304" fmla="*/ 6274413 w 12746878"/>
              <a:gd name="connsiteY3304" fmla="*/ 3376402 h 4972277"/>
              <a:gd name="connsiteX3305" fmla="*/ 6272774 w 12746878"/>
              <a:gd name="connsiteY3305" fmla="*/ 3366759 h 4972277"/>
              <a:gd name="connsiteX3306" fmla="*/ 6268374 w 12746878"/>
              <a:gd name="connsiteY3306" fmla="*/ 3390322 h 4972277"/>
              <a:gd name="connsiteX3307" fmla="*/ 6258821 w 12746878"/>
              <a:gd name="connsiteY3307" fmla="*/ 3431781 h 4972277"/>
              <a:gd name="connsiteX3308" fmla="*/ 6261635 w 12746878"/>
              <a:gd name="connsiteY3308" fmla="*/ 3365447 h 4972277"/>
              <a:gd name="connsiteX3309" fmla="*/ 6266903 w 12746878"/>
              <a:gd name="connsiteY3309" fmla="*/ 3330249 h 4972277"/>
              <a:gd name="connsiteX3310" fmla="*/ 6258559 w 12746878"/>
              <a:gd name="connsiteY3310" fmla="*/ 3269556 h 4972277"/>
              <a:gd name="connsiteX3311" fmla="*/ 6253777 w 12746878"/>
              <a:gd name="connsiteY3311" fmla="*/ 3224674 h 4972277"/>
              <a:gd name="connsiteX3312" fmla="*/ 6244025 w 12746878"/>
              <a:gd name="connsiteY3312" fmla="*/ 3204806 h 4972277"/>
              <a:gd name="connsiteX3313" fmla="*/ 6240021 w 12746878"/>
              <a:gd name="connsiteY3313" fmla="*/ 3212632 h 4972277"/>
              <a:gd name="connsiteX3314" fmla="*/ 6238104 w 12746878"/>
              <a:gd name="connsiteY3314" fmla="*/ 3225937 h 4972277"/>
              <a:gd name="connsiteX3315" fmla="*/ 6236789 w 12746878"/>
              <a:gd name="connsiteY3315" fmla="*/ 3246842 h 4972277"/>
              <a:gd name="connsiteX3316" fmla="*/ 6230647 w 12746878"/>
              <a:gd name="connsiteY3316" fmla="*/ 3430487 h 4972277"/>
              <a:gd name="connsiteX3317" fmla="*/ 6216391 w 12746878"/>
              <a:gd name="connsiteY3317" fmla="*/ 3404697 h 4972277"/>
              <a:gd name="connsiteX3318" fmla="*/ 6212537 w 12746878"/>
              <a:gd name="connsiteY3318" fmla="*/ 3388200 h 4972277"/>
              <a:gd name="connsiteX3319" fmla="*/ 6214775 w 12746878"/>
              <a:gd name="connsiteY3319" fmla="*/ 3370654 h 4972277"/>
              <a:gd name="connsiteX3320" fmla="*/ 6198909 w 12746878"/>
              <a:gd name="connsiteY3320" fmla="*/ 3458054 h 4972277"/>
              <a:gd name="connsiteX3321" fmla="*/ 6247459 w 12746878"/>
              <a:gd name="connsiteY3321" fmla="*/ 3062564 h 4972277"/>
              <a:gd name="connsiteX3322" fmla="*/ 6249692 w 12746878"/>
              <a:gd name="connsiteY3322" fmla="*/ 3026260 h 4972277"/>
              <a:gd name="connsiteX3323" fmla="*/ 6245975 w 12746878"/>
              <a:gd name="connsiteY3323" fmla="*/ 3042965 h 4972277"/>
              <a:gd name="connsiteX3324" fmla="*/ 6237304 w 12746878"/>
              <a:gd name="connsiteY3324" fmla="*/ 3094219 h 4972277"/>
              <a:gd name="connsiteX3325" fmla="*/ 6205223 w 12746878"/>
              <a:gd name="connsiteY3325" fmla="*/ 3345662 h 4972277"/>
              <a:gd name="connsiteX3326" fmla="*/ 6204155 w 12746878"/>
              <a:gd name="connsiteY3326" fmla="*/ 3352341 h 4972277"/>
              <a:gd name="connsiteX3327" fmla="*/ 6204053 w 12746878"/>
              <a:gd name="connsiteY3327" fmla="*/ 3351904 h 4972277"/>
              <a:gd name="connsiteX3328" fmla="*/ 6194817 w 12746878"/>
              <a:gd name="connsiteY3328" fmla="*/ 3346858 h 4972277"/>
              <a:gd name="connsiteX3329" fmla="*/ 6192101 w 12746878"/>
              <a:gd name="connsiteY3329" fmla="*/ 3427680 h 4972277"/>
              <a:gd name="connsiteX3330" fmla="*/ 6185915 w 12746878"/>
              <a:gd name="connsiteY3330" fmla="*/ 3466331 h 4972277"/>
              <a:gd name="connsiteX3331" fmla="*/ 6177533 w 12746878"/>
              <a:gd name="connsiteY3331" fmla="*/ 3399714 h 4972277"/>
              <a:gd name="connsiteX3332" fmla="*/ 6163796 w 12746878"/>
              <a:gd name="connsiteY3332" fmla="*/ 3317648 h 4972277"/>
              <a:gd name="connsiteX3333" fmla="*/ 6157991 w 12746878"/>
              <a:gd name="connsiteY3333" fmla="*/ 3342242 h 4972277"/>
              <a:gd name="connsiteX3334" fmla="*/ 6154437 w 12746878"/>
              <a:gd name="connsiteY3334" fmla="*/ 3363150 h 4972277"/>
              <a:gd name="connsiteX3335" fmla="*/ 6172441 w 12746878"/>
              <a:gd name="connsiteY3335" fmla="*/ 3535407 h 4972277"/>
              <a:gd name="connsiteX3336" fmla="*/ 6176325 w 12746878"/>
              <a:gd name="connsiteY3336" fmla="*/ 3517776 h 4972277"/>
              <a:gd name="connsiteX3337" fmla="*/ 6179377 w 12746878"/>
              <a:gd name="connsiteY3337" fmla="*/ 3507195 h 4972277"/>
              <a:gd name="connsiteX3338" fmla="*/ 6167363 w 12746878"/>
              <a:gd name="connsiteY3338" fmla="*/ 3582290 h 4972277"/>
              <a:gd name="connsiteX3339" fmla="*/ 6164771 w 12746878"/>
              <a:gd name="connsiteY3339" fmla="*/ 3603717 h 4972277"/>
              <a:gd name="connsiteX3340" fmla="*/ 6153241 w 12746878"/>
              <a:gd name="connsiteY3340" fmla="*/ 3534054 h 4972277"/>
              <a:gd name="connsiteX3341" fmla="*/ 6149128 w 12746878"/>
              <a:gd name="connsiteY3341" fmla="*/ 3506211 h 4972277"/>
              <a:gd name="connsiteX3342" fmla="*/ 6142819 w 12746878"/>
              <a:gd name="connsiteY3342" fmla="*/ 3535802 h 4972277"/>
              <a:gd name="connsiteX3343" fmla="*/ 6122201 w 12746878"/>
              <a:gd name="connsiteY3343" fmla="*/ 3544795 h 4972277"/>
              <a:gd name="connsiteX3344" fmla="*/ 6134712 w 12746878"/>
              <a:gd name="connsiteY3344" fmla="*/ 3396256 h 4972277"/>
              <a:gd name="connsiteX3345" fmla="*/ 6130317 w 12746878"/>
              <a:gd name="connsiteY3345" fmla="*/ 3358249 h 4972277"/>
              <a:gd name="connsiteX3346" fmla="*/ 6122722 w 12746878"/>
              <a:gd name="connsiteY3346" fmla="*/ 3308870 h 4972277"/>
              <a:gd name="connsiteX3347" fmla="*/ 6110785 w 12746878"/>
              <a:gd name="connsiteY3347" fmla="*/ 3404848 h 4972277"/>
              <a:gd name="connsiteX3348" fmla="*/ 6107754 w 12746878"/>
              <a:gd name="connsiteY3348" fmla="*/ 3429382 h 4972277"/>
              <a:gd name="connsiteX3349" fmla="*/ 6110561 w 12746878"/>
              <a:gd name="connsiteY3349" fmla="*/ 3447885 h 4972277"/>
              <a:gd name="connsiteX3350" fmla="*/ 6104001 w 12746878"/>
              <a:gd name="connsiteY3350" fmla="*/ 3524305 h 4972277"/>
              <a:gd name="connsiteX3351" fmla="*/ 6102792 w 12746878"/>
              <a:gd name="connsiteY3351" fmla="*/ 3507818 h 4972277"/>
              <a:gd name="connsiteX3352" fmla="*/ 6099460 w 12746878"/>
              <a:gd name="connsiteY3352" fmla="*/ 3496469 h 4972277"/>
              <a:gd name="connsiteX3353" fmla="*/ 6093239 w 12746878"/>
              <a:gd name="connsiteY3353" fmla="*/ 3546776 h 4972277"/>
              <a:gd name="connsiteX3354" fmla="*/ 6079213 w 12746878"/>
              <a:gd name="connsiteY3354" fmla="*/ 3486036 h 4972277"/>
              <a:gd name="connsiteX3355" fmla="*/ 6065985 w 12746878"/>
              <a:gd name="connsiteY3355" fmla="*/ 3583309 h 4972277"/>
              <a:gd name="connsiteX3356" fmla="*/ 6075584 w 12746878"/>
              <a:gd name="connsiteY3356" fmla="*/ 3674041 h 4972277"/>
              <a:gd name="connsiteX3357" fmla="*/ 6066314 w 12746878"/>
              <a:gd name="connsiteY3357" fmla="*/ 3738503 h 4972277"/>
              <a:gd name="connsiteX3358" fmla="*/ 6065221 w 12746878"/>
              <a:gd name="connsiteY3358" fmla="*/ 3746280 h 4972277"/>
              <a:gd name="connsiteX3359" fmla="*/ 6059311 w 12746878"/>
              <a:gd name="connsiteY3359" fmla="*/ 3710492 h 4972277"/>
              <a:gd name="connsiteX3360" fmla="*/ 6040861 w 12746878"/>
              <a:gd name="connsiteY3360" fmla="*/ 3567740 h 4972277"/>
              <a:gd name="connsiteX3361" fmla="*/ 6033919 w 12746878"/>
              <a:gd name="connsiteY3361" fmla="*/ 3485903 h 4972277"/>
              <a:gd name="connsiteX3362" fmla="*/ 6030623 w 12746878"/>
              <a:gd name="connsiteY3362" fmla="*/ 3424583 h 4972277"/>
              <a:gd name="connsiteX3363" fmla="*/ 6026967 w 12746878"/>
              <a:gd name="connsiteY3363" fmla="*/ 3425464 h 4972277"/>
              <a:gd name="connsiteX3364" fmla="*/ 6014917 w 12746878"/>
              <a:gd name="connsiteY3364" fmla="*/ 3428003 h 4972277"/>
              <a:gd name="connsiteX3365" fmla="*/ 6017457 w 12746878"/>
              <a:gd name="connsiteY3365" fmla="*/ 3566524 h 4972277"/>
              <a:gd name="connsiteX3366" fmla="*/ 5999329 w 12746878"/>
              <a:gd name="connsiteY3366" fmla="*/ 3565538 h 4972277"/>
              <a:gd name="connsiteX3367" fmla="*/ 5997327 w 12746878"/>
              <a:gd name="connsiteY3367" fmla="*/ 3552696 h 4972277"/>
              <a:gd name="connsiteX3368" fmla="*/ 5996527 w 12746878"/>
              <a:gd name="connsiteY3368" fmla="*/ 3555959 h 4972277"/>
              <a:gd name="connsiteX3369" fmla="*/ 6011053 w 12746878"/>
              <a:gd name="connsiteY3369" fmla="*/ 3614663 h 4972277"/>
              <a:gd name="connsiteX3370" fmla="*/ 5996017 w 12746878"/>
              <a:gd name="connsiteY3370" fmla="*/ 3675886 h 4972277"/>
              <a:gd name="connsiteX3371" fmla="*/ 6015096 w 12746878"/>
              <a:gd name="connsiteY3371" fmla="*/ 3827696 h 4972277"/>
              <a:gd name="connsiteX3372" fmla="*/ 5985802 w 12746878"/>
              <a:gd name="connsiteY3372" fmla="*/ 3754693 h 4972277"/>
              <a:gd name="connsiteX3373" fmla="*/ 5973286 w 12746878"/>
              <a:gd name="connsiteY3373" fmla="*/ 3650576 h 4972277"/>
              <a:gd name="connsiteX3374" fmla="*/ 5957715 w 12746878"/>
              <a:gd name="connsiteY3374" fmla="*/ 3636432 h 4972277"/>
              <a:gd name="connsiteX3375" fmla="*/ 5950348 w 12746878"/>
              <a:gd name="connsiteY3375" fmla="*/ 3625722 h 4972277"/>
              <a:gd name="connsiteX3376" fmla="*/ 5949512 w 12746878"/>
              <a:gd name="connsiteY3376" fmla="*/ 3651069 h 4972277"/>
              <a:gd name="connsiteX3377" fmla="*/ 5943389 w 12746878"/>
              <a:gd name="connsiteY3377" fmla="*/ 3675798 h 4972277"/>
              <a:gd name="connsiteX3378" fmla="*/ 5939249 w 12746878"/>
              <a:gd name="connsiteY3378" fmla="*/ 3673628 h 4972277"/>
              <a:gd name="connsiteX3379" fmla="*/ 5938657 w 12746878"/>
              <a:gd name="connsiteY3379" fmla="*/ 3672296 h 4972277"/>
              <a:gd name="connsiteX3380" fmla="*/ 5941427 w 12746878"/>
              <a:gd name="connsiteY3380" fmla="*/ 3705844 h 4972277"/>
              <a:gd name="connsiteX3381" fmla="*/ 5932956 w 12746878"/>
              <a:gd name="connsiteY3381" fmla="*/ 3814760 h 4972277"/>
              <a:gd name="connsiteX3382" fmla="*/ 5934841 w 12746878"/>
              <a:gd name="connsiteY3382" fmla="*/ 3924946 h 4972277"/>
              <a:gd name="connsiteX3383" fmla="*/ 5895141 w 12746878"/>
              <a:gd name="connsiteY3383" fmla="*/ 3949626 h 4972277"/>
              <a:gd name="connsiteX3384" fmla="*/ 5888925 w 12746878"/>
              <a:gd name="connsiteY3384" fmla="*/ 3958001 h 4972277"/>
              <a:gd name="connsiteX3385" fmla="*/ 5887072 w 12746878"/>
              <a:gd name="connsiteY3385" fmla="*/ 3934758 h 4972277"/>
              <a:gd name="connsiteX3386" fmla="*/ 5865011 w 12746878"/>
              <a:gd name="connsiteY3386" fmla="*/ 3762513 h 4972277"/>
              <a:gd name="connsiteX3387" fmla="*/ 5853612 w 12746878"/>
              <a:gd name="connsiteY3387" fmla="*/ 3699024 h 4972277"/>
              <a:gd name="connsiteX3388" fmla="*/ 5851065 w 12746878"/>
              <a:gd name="connsiteY3388" fmla="*/ 3714617 h 4972277"/>
              <a:gd name="connsiteX3389" fmla="*/ 5865011 w 12746878"/>
              <a:gd name="connsiteY3389" fmla="*/ 3762513 h 4972277"/>
              <a:gd name="connsiteX3390" fmla="*/ 5866429 w 12746878"/>
              <a:gd name="connsiteY3390" fmla="*/ 3946688 h 4972277"/>
              <a:gd name="connsiteX3391" fmla="*/ 5869249 w 12746878"/>
              <a:gd name="connsiteY3391" fmla="*/ 4030397 h 4972277"/>
              <a:gd name="connsiteX3392" fmla="*/ 5844703 w 12746878"/>
              <a:gd name="connsiteY3392" fmla="*/ 3863940 h 4972277"/>
              <a:gd name="connsiteX3393" fmla="*/ 5821142 w 12746878"/>
              <a:gd name="connsiteY3393" fmla="*/ 3693149 h 4972277"/>
              <a:gd name="connsiteX3394" fmla="*/ 5795908 w 12746878"/>
              <a:gd name="connsiteY3394" fmla="*/ 3566385 h 4972277"/>
              <a:gd name="connsiteX3395" fmla="*/ 5776901 w 12746878"/>
              <a:gd name="connsiteY3395" fmla="*/ 3488701 h 4972277"/>
              <a:gd name="connsiteX3396" fmla="*/ 5768534 w 12746878"/>
              <a:gd name="connsiteY3396" fmla="*/ 3476449 h 4972277"/>
              <a:gd name="connsiteX3397" fmla="*/ 5764253 w 12746878"/>
              <a:gd name="connsiteY3397" fmla="*/ 3471653 h 4972277"/>
              <a:gd name="connsiteX3398" fmla="*/ 5751648 w 12746878"/>
              <a:gd name="connsiteY3398" fmla="*/ 3543101 h 4972277"/>
              <a:gd name="connsiteX3399" fmla="*/ 5742483 w 12746878"/>
              <a:gd name="connsiteY3399" fmla="*/ 3577373 h 4972277"/>
              <a:gd name="connsiteX3400" fmla="*/ 5742502 w 12746878"/>
              <a:gd name="connsiteY3400" fmla="*/ 3577574 h 4972277"/>
              <a:gd name="connsiteX3401" fmla="*/ 5757631 w 12746878"/>
              <a:gd name="connsiteY3401" fmla="*/ 3722223 h 4972277"/>
              <a:gd name="connsiteX3402" fmla="*/ 5757536 w 12746878"/>
              <a:gd name="connsiteY3402" fmla="*/ 3914887 h 4972277"/>
              <a:gd name="connsiteX3403" fmla="*/ 5747948 w 12746878"/>
              <a:gd name="connsiteY3403" fmla="*/ 3935312 h 4972277"/>
              <a:gd name="connsiteX3404" fmla="*/ 5745743 w 12746878"/>
              <a:gd name="connsiteY3404" fmla="*/ 3940009 h 4972277"/>
              <a:gd name="connsiteX3405" fmla="*/ 5743275 w 12746878"/>
              <a:gd name="connsiteY3405" fmla="*/ 3932489 h 4972277"/>
              <a:gd name="connsiteX3406" fmla="*/ 5737882 w 12746878"/>
              <a:gd name="connsiteY3406" fmla="*/ 3952265 h 4972277"/>
              <a:gd name="connsiteX3407" fmla="*/ 5739654 w 12746878"/>
              <a:gd name="connsiteY3407" fmla="*/ 3981327 h 4972277"/>
              <a:gd name="connsiteX3408" fmla="*/ 5741704 w 12746878"/>
              <a:gd name="connsiteY3408" fmla="*/ 4021891 h 4972277"/>
              <a:gd name="connsiteX3409" fmla="*/ 5741799 w 12746878"/>
              <a:gd name="connsiteY3409" fmla="*/ 4022307 h 4972277"/>
              <a:gd name="connsiteX3410" fmla="*/ 5744048 w 12746878"/>
              <a:gd name="connsiteY3410" fmla="*/ 4069777 h 4972277"/>
              <a:gd name="connsiteX3411" fmla="*/ 5748931 w 12746878"/>
              <a:gd name="connsiteY3411" fmla="*/ 4133537 h 4972277"/>
              <a:gd name="connsiteX3412" fmla="*/ 5748965 w 12746878"/>
              <a:gd name="connsiteY3412" fmla="*/ 4134578 h 4972277"/>
              <a:gd name="connsiteX3413" fmla="*/ 5737888 w 12746878"/>
              <a:gd name="connsiteY3413" fmla="*/ 4112729 h 4972277"/>
              <a:gd name="connsiteX3414" fmla="*/ 5742304 w 12746878"/>
              <a:gd name="connsiteY3414" fmla="*/ 4114581 h 4972277"/>
              <a:gd name="connsiteX3415" fmla="*/ 5744419 w 12746878"/>
              <a:gd name="connsiteY3415" fmla="*/ 4123358 h 4972277"/>
              <a:gd name="connsiteX3416" fmla="*/ 5745139 w 12746878"/>
              <a:gd name="connsiteY3416" fmla="*/ 4115769 h 4972277"/>
              <a:gd name="connsiteX3417" fmla="*/ 5742304 w 12746878"/>
              <a:gd name="connsiteY3417" fmla="*/ 4114581 h 4972277"/>
              <a:gd name="connsiteX3418" fmla="*/ 5738409 w 12746878"/>
              <a:gd name="connsiteY3418" fmla="*/ 4098441 h 4972277"/>
              <a:gd name="connsiteX3419" fmla="*/ 5738822 w 12746878"/>
              <a:gd name="connsiteY3419" fmla="*/ 4087227 h 4972277"/>
              <a:gd name="connsiteX3420" fmla="*/ 5736420 w 12746878"/>
              <a:gd name="connsiteY3420" fmla="*/ 4075285 h 4972277"/>
              <a:gd name="connsiteX3421" fmla="*/ 5705109 w 12746878"/>
              <a:gd name="connsiteY3421" fmla="*/ 4047695 h 4972277"/>
              <a:gd name="connsiteX3422" fmla="*/ 5679459 w 12746878"/>
              <a:gd name="connsiteY3422" fmla="*/ 3848190 h 4972277"/>
              <a:gd name="connsiteX3423" fmla="*/ 5656389 w 12746878"/>
              <a:gd name="connsiteY3423" fmla="*/ 3824271 h 4972277"/>
              <a:gd name="connsiteX3424" fmla="*/ 5640672 w 12746878"/>
              <a:gd name="connsiteY3424" fmla="*/ 3744013 h 4972277"/>
              <a:gd name="connsiteX3425" fmla="*/ 5638205 w 12746878"/>
              <a:gd name="connsiteY3425" fmla="*/ 3697482 h 4972277"/>
              <a:gd name="connsiteX3426" fmla="*/ 5637673 w 12746878"/>
              <a:gd name="connsiteY3426" fmla="*/ 3702582 h 4972277"/>
              <a:gd name="connsiteX3427" fmla="*/ 5636767 w 12746878"/>
              <a:gd name="connsiteY3427" fmla="*/ 3704822 h 4972277"/>
              <a:gd name="connsiteX3428" fmla="*/ 5636465 w 12746878"/>
              <a:gd name="connsiteY3428" fmla="*/ 3701001 h 4972277"/>
              <a:gd name="connsiteX3429" fmla="*/ 5636550 w 12746878"/>
              <a:gd name="connsiteY3429" fmla="*/ 3700321 h 4972277"/>
              <a:gd name="connsiteX3430" fmla="*/ 5636371 w 12746878"/>
              <a:gd name="connsiteY3430" fmla="*/ 3699822 h 4972277"/>
              <a:gd name="connsiteX3431" fmla="*/ 5633199 w 12746878"/>
              <a:gd name="connsiteY3431" fmla="*/ 3659967 h 4972277"/>
              <a:gd name="connsiteX3432" fmla="*/ 5631087 w 12746878"/>
              <a:gd name="connsiteY3432" fmla="*/ 3645965 h 4972277"/>
              <a:gd name="connsiteX3433" fmla="*/ 5631497 w 12746878"/>
              <a:gd name="connsiteY3433" fmla="*/ 3635606 h 4972277"/>
              <a:gd name="connsiteX3434" fmla="*/ 5630789 w 12746878"/>
              <a:gd name="connsiteY3434" fmla="*/ 3609325 h 4972277"/>
              <a:gd name="connsiteX3435" fmla="*/ 5627068 w 12746878"/>
              <a:gd name="connsiteY3435" fmla="*/ 3617004 h 4972277"/>
              <a:gd name="connsiteX3436" fmla="*/ 5627319 w 12746878"/>
              <a:gd name="connsiteY3436" fmla="*/ 3620980 h 4972277"/>
              <a:gd name="connsiteX3437" fmla="*/ 5612153 w 12746878"/>
              <a:gd name="connsiteY3437" fmla="*/ 3520418 h 4972277"/>
              <a:gd name="connsiteX3438" fmla="*/ 5606735 w 12746878"/>
              <a:gd name="connsiteY3438" fmla="*/ 3488487 h 4972277"/>
              <a:gd name="connsiteX3439" fmla="*/ 5606253 w 12746878"/>
              <a:gd name="connsiteY3439" fmla="*/ 3490415 h 4972277"/>
              <a:gd name="connsiteX3440" fmla="*/ 5578572 w 12746878"/>
              <a:gd name="connsiteY3440" fmla="*/ 3665096 h 4972277"/>
              <a:gd name="connsiteX3441" fmla="*/ 5582257 w 12746878"/>
              <a:gd name="connsiteY3441" fmla="*/ 3563607 h 4972277"/>
              <a:gd name="connsiteX3442" fmla="*/ 5594899 w 12746878"/>
              <a:gd name="connsiteY3442" fmla="*/ 3479788 h 4972277"/>
              <a:gd name="connsiteX3443" fmla="*/ 5599027 w 12746878"/>
              <a:gd name="connsiteY3443" fmla="*/ 3443096 h 4972277"/>
              <a:gd name="connsiteX3444" fmla="*/ 5579144 w 12746878"/>
              <a:gd name="connsiteY3444" fmla="*/ 3325976 h 4972277"/>
              <a:gd name="connsiteX3445" fmla="*/ 5570517 w 12746878"/>
              <a:gd name="connsiteY3445" fmla="*/ 3330222 h 4972277"/>
              <a:gd name="connsiteX3446" fmla="*/ 5573261 w 12746878"/>
              <a:gd name="connsiteY3446" fmla="*/ 3316513 h 4972277"/>
              <a:gd name="connsiteX3447" fmla="*/ 5572739 w 12746878"/>
              <a:gd name="connsiteY3447" fmla="*/ 3288259 h 4972277"/>
              <a:gd name="connsiteX3448" fmla="*/ 5557879 w 12746878"/>
              <a:gd name="connsiteY3448" fmla="*/ 3200724 h 4972277"/>
              <a:gd name="connsiteX3449" fmla="*/ 5552696 w 12746878"/>
              <a:gd name="connsiteY3449" fmla="*/ 3233361 h 4972277"/>
              <a:gd name="connsiteX3450" fmla="*/ 5531750 w 12746878"/>
              <a:gd name="connsiteY3450" fmla="*/ 3232822 h 4972277"/>
              <a:gd name="connsiteX3451" fmla="*/ 5536638 w 12746878"/>
              <a:gd name="connsiteY3451" fmla="*/ 3325446 h 4972277"/>
              <a:gd name="connsiteX3452" fmla="*/ 5518267 w 12746878"/>
              <a:gd name="connsiteY3452" fmla="*/ 3233160 h 4972277"/>
              <a:gd name="connsiteX3453" fmla="*/ 5506718 w 12746878"/>
              <a:gd name="connsiteY3453" fmla="*/ 3283785 h 4972277"/>
              <a:gd name="connsiteX3454" fmla="*/ 5500629 w 12746878"/>
              <a:gd name="connsiteY3454" fmla="*/ 3305190 h 4972277"/>
              <a:gd name="connsiteX3455" fmla="*/ 5539765 w 12746878"/>
              <a:gd name="connsiteY3455" fmla="*/ 3603457 h 4972277"/>
              <a:gd name="connsiteX3456" fmla="*/ 5588290 w 12746878"/>
              <a:gd name="connsiteY3456" fmla="*/ 4194419 h 4972277"/>
              <a:gd name="connsiteX3457" fmla="*/ 5593187 w 12746878"/>
              <a:gd name="connsiteY3457" fmla="*/ 4243291 h 4972277"/>
              <a:gd name="connsiteX3458" fmla="*/ 5593729 w 12746878"/>
              <a:gd name="connsiteY3458" fmla="*/ 4247710 h 4972277"/>
              <a:gd name="connsiteX3459" fmla="*/ 5592059 w 12746878"/>
              <a:gd name="connsiteY3459" fmla="*/ 4258047 h 4972277"/>
              <a:gd name="connsiteX3460" fmla="*/ 5591579 w 12746878"/>
              <a:gd name="connsiteY3460" fmla="*/ 4259974 h 4972277"/>
              <a:gd name="connsiteX3461" fmla="*/ 5586159 w 12746878"/>
              <a:gd name="connsiteY3461" fmla="*/ 4228044 h 4972277"/>
              <a:gd name="connsiteX3462" fmla="*/ 5515311 w 12746878"/>
              <a:gd name="connsiteY3462" fmla="*/ 3666721 h 4972277"/>
              <a:gd name="connsiteX3463" fmla="*/ 5511553 w 12746878"/>
              <a:gd name="connsiteY3463" fmla="*/ 3737842 h 4972277"/>
              <a:gd name="connsiteX3464" fmla="*/ 5497685 w 12746878"/>
              <a:gd name="connsiteY3464" fmla="*/ 3710617 h 4972277"/>
              <a:gd name="connsiteX3465" fmla="*/ 5507585 w 12746878"/>
              <a:gd name="connsiteY3465" fmla="*/ 3615258 h 4972277"/>
              <a:gd name="connsiteX3466" fmla="*/ 5506902 w 12746878"/>
              <a:gd name="connsiteY3466" fmla="*/ 3612706 h 4972277"/>
              <a:gd name="connsiteX3467" fmla="*/ 5503735 w 12746878"/>
              <a:gd name="connsiteY3467" fmla="*/ 3595418 h 4972277"/>
              <a:gd name="connsiteX3468" fmla="*/ 5489769 w 12746878"/>
              <a:gd name="connsiteY3468" fmla="*/ 3666272 h 4972277"/>
              <a:gd name="connsiteX3469" fmla="*/ 5488487 w 12746878"/>
              <a:gd name="connsiteY3469" fmla="*/ 3657973 h 4972277"/>
              <a:gd name="connsiteX3470" fmla="*/ 5451857 w 12746878"/>
              <a:gd name="connsiteY3470" fmla="*/ 3466063 h 4972277"/>
              <a:gd name="connsiteX3471" fmla="*/ 5450651 w 12746878"/>
              <a:gd name="connsiteY3471" fmla="*/ 3487401 h 4972277"/>
              <a:gd name="connsiteX3472" fmla="*/ 5455214 w 12746878"/>
              <a:gd name="connsiteY3472" fmla="*/ 3532615 h 4972277"/>
              <a:gd name="connsiteX3473" fmla="*/ 5449653 w 12746878"/>
              <a:gd name="connsiteY3473" fmla="*/ 3505076 h 4972277"/>
              <a:gd name="connsiteX3474" fmla="*/ 5447209 w 12746878"/>
              <a:gd name="connsiteY3474" fmla="*/ 3548273 h 4972277"/>
              <a:gd name="connsiteX3475" fmla="*/ 5448425 w 12746878"/>
              <a:gd name="connsiteY3475" fmla="*/ 3599027 h 4972277"/>
              <a:gd name="connsiteX3476" fmla="*/ 5449485 w 12746878"/>
              <a:gd name="connsiteY3476" fmla="*/ 3614150 h 4972277"/>
              <a:gd name="connsiteX3477" fmla="*/ 5443491 w 12746878"/>
              <a:gd name="connsiteY3477" fmla="*/ 3602327 h 4972277"/>
              <a:gd name="connsiteX3478" fmla="*/ 5436353 w 12746878"/>
              <a:gd name="connsiteY3478" fmla="*/ 3584867 h 4972277"/>
              <a:gd name="connsiteX3479" fmla="*/ 5456609 w 12746878"/>
              <a:gd name="connsiteY3479" fmla="*/ 3726570 h 4972277"/>
              <a:gd name="connsiteX3480" fmla="*/ 5457065 w 12746878"/>
              <a:gd name="connsiteY3480" fmla="*/ 3735616 h 4972277"/>
              <a:gd name="connsiteX3481" fmla="*/ 5457747 w 12746878"/>
              <a:gd name="connsiteY3481" fmla="*/ 3752215 h 4972277"/>
              <a:gd name="connsiteX3482" fmla="*/ 5458663 w 12746878"/>
              <a:gd name="connsiteY3482" fmla="*/ 3767267 h 4972277"/>
              <a:gd name="connsiteX3483" fmla="*/ 5459949 w 12746878"/>
              <a:gd name="connsiteY3483" fmla="*/ 3792722 h 4972277"/>
              <a:gd name="connsiteX3484" fmla="*/ 5452567 w 12746878"/>
              <a:gd name="connsiteY3484" fmla="*/ 3808452 h 4972277"/>
              <a:gd name="connsiteX3485" fmla="*/ 5449433 w 12746878"/>
              <a:gd name="connsiteY3485" fmla="*/ 3798902 h 4972277"/>
              <a:gd name="connsiteX3486" fmla="*/ 5424041 w 12746878"/>
              <a:gd name="connsiteY3486" fmla="*/ 3734365 h 4972277"/>
              <a:gd name="connsiteX3487" fmla="*/ 5415499 w 12746878"/>
              <a:gd name="connsiteY3487" fmla="*/ 3769149 h 4972277"/>
              <a:gd name="connsiteX3488" fmla="*/ 5394369 w 12746878"/>
              <a:gd name="connsiteY3488" fmla="*/ 3625689 h 4972277"/>
              <a:gd name="connsiteX3489" fmla="*/ 5383866 w 12746878"/>
              <a:gd name="connsiteY3489" fmla="*/ 3476159 h 4972277"/>
              <a:gd name="connsiteX3490" fmla="*/ 5358747 w 12746878"/>
              <a:gd name="connsiteY3490" fmla="*/ 3460589 h 4972277"/>
              <a:gd name="connsiteX3491" fmla="*/ 5335523 w 12746878"/>
              <a:gd name="connsiteY3491" fmla="*/ 3288407 h 4972277"/>
              <a:gd name="connsiteX3492" fmla="*/ 5328477 w 12746878"/>
              <a:gd name="connsiteY3492" fmla="*/ 3266428 h 4972277"/>
              <a:gd name="connsiteX3493" fmla="*/ 5327499 w 12746878"/>
              <a:gd name="connsiteY3493" fmla="*/ 3263983 h 4972277"/>
              <a:gd name="connsiteX3494" fmla="*/ 5335099 w 12746878"/>
              <a:gd name="connsiteY3494" fmla="*/ 3324027 h 4972277"/>
              <a:gd name="connsiteX3495" fmla="*/ 5353385 w 12746878"/>
              <a:gd name="connsiteY3495" fmla="*/ 3511876 h 4972277"/>
              <a:gd name="connsiteX3496" fmla="*/ 5355613 w 12746878"/>
              <a:gd name="connsiteY3496" fmla="*/ 3524063 h 4972277"/>
              <a:gd name="connsiteX3497" fmla="*/ 5353111 w 12746878"/>
              <a:gd name="connsiteY3497" fmla="*/ 3529102 h 4972277"/>
              <a:gd name="connsiteX3498" fmla="*/ 5346071 w 12746878"/>
              <a:gd name="connsiteY3498" fmla="*/ 3568318 h 4972277"/>
              <a:gd name="connsiteX3499" fmla="*/ 5344475 w 12746878"/>
              <a:gd name="connsiteY3499" fmla="*/ 3560306 h 4972277"/>
              <a:gd name="connsiteX3500" fmla="*/ 5316637 w 12746878"/>
              <a:gd name="connsiteY3500" fmla="*/ 3373364 h 4972277"/>
              <a:gd name="connsiteX3501" fmla="*/ 5318436 w 12746878"/>
              <a:gd name="connsiteY3501" fmla="*/ 3405820 h 4972277"/>
              <a:gd name="connsiteX3502" fmla="*/ 5318852 w 12746878"/>
              <a:gd name="connsiteY3502" fmla="*/ 3430716 h 4972277"/>
              <a:gd name="connsiteX3503" fmla="*/ 5329391 w 12746878"/>
              <a:gd name="connsiteY3503" fmla="*/ 3617316 h 4972277"/>
              <a:gd name="connsiteX3504" fmla="*/ 5329003 w 12746878"/>
              <a:gd name="connsiteY3504" fmla="*/ 3693920 h 4972277"/>
              <a:gd name="connsiteX3505" fmla="*/ 5330562 w 12746878"/>
              <a:gd name="connsiteY3505" fmla="*/ 3705135 h 4972277"/>
              <a:gd name="connsiteX3506" fmla="*/ 5328914 w 12746878"/>
              <a:gd name="connsiteY3506" fmla="*/ 3711868 h 4972277"/>
              <a:gd name="connsiteX3507" fmla="*/ 5328905 w 12746878"/>
              <a:gd name="connsiteY3507" fmla="*/ 3713391 h 4972277"/>
              <a:gd name="connsiteX3508" fmla="*/ 5329071 w 12746878"/>
              <a:gd name="connsiteY3508" fmla="*/ 3718115 h 4972277"/>
              <a:gd name="connsiteX3509" fmla="*/ 5320647 w 12746878"/>
              <a:gd name="connsiteY3509" fmla="*/ 3661002 h 4972277"/>
              <a:gd name="connsiteX3510" fmla="*/ 5291445 w 12746878"/>
              <a:gd name="connsiteY3510" fmla="*/ 3448346 h 4972277"/>
              <a:gd name="connsiteX3511" fmla="*/ 5287270 w 12746878"/>
              <a:gd name="connsiteY3511" fmla="*/ 3419289 h 4972277"/>
              <a:gd name="connsiteX3512" fmla="*/ 5276952 w 12746878"/>
              <a:gd name="connsiteY3512" fmla="*/ 3450974 h 4972277"/>
              <a:gd name="connsiteX3513" fmla="*/ 5272486 w 12746878"/>
              <a:gd name="connsiteY3513" fmla="*/ 3461708 h 4972277"/>
              <a:gd name="connsiteX3514" fmla="*/ 5282706 w 12746878"/>
              <a:gd name="connsiteY3514" fmla="*/ 3552931 h 4972277"/>
              <a:gd name="connsiteX3515" fmla="*/ 5286013 w 12746878"/>
              <a:gd name="connsiteY3515" fmla="*/ 3577543 h 4972277"/>
              <a:gd name="connsiteX3516" fmla="*/ 5287708 w 12746878"/>
              <a:gd name="connsiteY3516" fmla="*/ 3587901 h 4972277"/>
              <a:gd name="connsiteX3517" fmla="*/ 5270387 w 12746878"/>
              <a:gd name="connsiteY3517" fmla="*/ 3582848 h 4972277"/>
              <a:gd name="connsiteX3518" fmla="*/ 5270391 w 12746878"/>
              <a:gd name="connsiteY3518" fmla="*/ 3563123 h 4972277"/>
              <a:gd name="connsiteX3519" fmla="*/ 5262733 w 12746878"/>
              <a:gd name="connsiteY3519" fmla="*/ 3612591 h 4972277"/>
              <a:gd name="connsiteX3520" fmla="*/ 5241094 w 12746878"/>
              <a:gd name="connsiteY3520" fmla="*/ 3636129 h 4972277"/>
              <a:gd name="connsiteX3521" fmla="*/ 5243635 w 12746878"/>
              <a:gd name="connsiteY3521" fmla="*/ 3497607 h 4972277"/>
              <a:gd name="connsiteX3522" fmla="*/ 5204865 w 12746878"/>
              <a:gd name="connsiteY3522" fmla="*/ 3488638 h 4972277"/>
              <a:gd name="connsiteX3523" fmla="*/ 5213862 w 12746878"/>
              <a:gd name="connsiteY3523" fmla="*/ 3413620 h 4972277"/>
              <a:gd name="connsiteX3524" fmla="*/ 5196663 w 12746878"/>
              <a:gd name="connsiteY3524" fmla="*/ 3455245 h 4972277"/>
              <a:gd name="connsiteX3525" fmla="*/ 5167723 w 12746878"/>
              <a:gd name="connsiteY3525" fmla="*/ 3536678 h 4972277"/>
              <a:gd name="connsiteX3526" fmla="*/ 5166929 w 12746878"/>
              <a:gd name="connsiteY3526" fmla="*/ 3539384 h 4972277"/>
              <a:gd name="connsiteX3527" fmla="*/ 5166356 w 12746878"/>
              <a:gd name="connsiteY3527" fmla="*/ 3552147 h 4972277"/>
              <a:gd name="connsiteX3528" fmla="*/ 5164824 w 12746878"/>
              <a:gd name="connsiteY3528" fmla="*/ 3557282 h 4972277"/>
              <a:gd name="connsiteX3529" fmla="*/ 5162673 w 12746878"/>
              <a:gd name="connsiteY3529" fmla="*/ 3553875 h 4972277"/>
              <a:gd name="connsiteX3530" fmla="*/ 5155757 w 12746878"/>
              <a:gd name="connsiteY3530" fmla="*/ 3577420 h 4972277"/>
              <a:gd name="connsiteX3531" fmla="*/ 5154544 w 12746878"/>
              <a:gd name="connsiteY3531" fmla="*/ 3593911 h 4972277"/>
              <a:gd name="connsiteX3532" fmla="*/ 5147990 w 12746878"/>
              <a:gd name="connsiteY3532" fmla="*/ 3517491 h 4972277"/>
              <a:gd name="connsiteX3533" fmla="*/ 5151292 w 12746878"/>
              <a:gd name="connsiteY3533" fmla="*/ 3495714 h 4972277"/>
              <a:gd name="connsiteX3534" fmla="*/ 5148448 w 12746878"/>
              <a:gd name="connsiteY3534" fmla="*/ 3478628 h 4972277"/>
              <a:gd name="connsiteX3535" fmla="*/ 5140018 w 12746878"/>
              <a:gd name="connsiteY3535" fmla="*/ 3423339 h 4972277"/>
              <a:gd name="connsiteX3536" fmla="*/ 5134486 w 12746878"/>
              <a:gd name="connsiteY3536" fmla="*/ 3387199 h 4972277"/>
              <a:gd name="connsiteX3537" fmla="*/ 5128234 w 12746878"/>
              <a:gd name="connsiteY3537" fmla="*/ 3427852 h 4972277"/>
              <a:gd name="connsiteX3538" fmla="*/ 5120675 w 12746878"/>
              <a:gd name="connsiteY3538" fmla="*/ 3493224 h 4972277"/>
              <a:gd name="connsiteX3539" fmla="*/ 5105309 w 12746878"/>
              <a:gd name="connsiteY3539" fmla="*/ 3603661 h 4972277"/>
              <a:gd name="connsiteX3540" fmla="*/ 5093778 w 12746878"/>
              <a:gd name="connsiteY3540" fmla="*/ 3673319 h 4972277"/>
              <a:gd name="connsiteX3541" fmla="*/ 5091186 w 12746878"/>
              <a:gd name="connsiteY3541" fmla="*/ 3651892 h 4972277"/>
              <a:gd name="connsiteX3542" fmla="*/ 5066451 w 12746878"/>
              <a:gd name="connsiteY3542" fmla="*/ 3497284 h 4972277"/>
              <a:gd name="connsiteX3543" fmla="*/ 5063731 w 12746878"/>
              <a:gd name="connsiteY3543" fmla="*/ 3416460 h 4972277"/>
              <a:gd name="connsiteX3544" fmla="*/ 5054496 w 12746878"/>
              <a:gd name="connsiteY3544" fmla="*/ 3421506 h 4972277"/>
              <a:gd name="connsiteX3545" fmla="*/ 5054396 w 12746878"/>
              <a:gd name="connsiteY3545" fmla="*/ 3421944 h 4972277"/>
              <a:gd name="connsiteX3546" fmla="*/ 5053328 w 12746878"/>
              <a:gd name="connsiteY3546" fmla="*/ 3415268 h 4972277"/>
              <a:gd name="connsiteX3547" fmla="*/ 5036542 w 12746878"/>
              <a:gd name="connsiteY3547" fmla="*/ 3292920 h 4972277"/>
              <a:gd name="connsiteX3548" fmla="*/ 5030363 w 12746878"/>
              <a:gd name="connsiteY3548" fmla="*/ 3240771 h 4972277"/>
              <a:gd name="connsiteX3549" fmla="*/ 5029068 w 12746878"/>
              <a:gd name="connsiteY3549" fmla="*/ 3250099 h 4972277"/>
              <a:gd name="connsiteX3550" fmla="*/ 5022670 w 12746878"/>
              <a:gd name="connsiteY3550" fmla="*/ 3244158 h 4972277"/>
              <a:gd name="connsiteX3551" fmla="*/ 5020512 w 12746878"/>
              <a:gd name="connsiteY3551" fmla="*/ 3258111 h 4972277"/>
              <a:gd name="connsiteX3552" fmla="*/ 5046014 w 12746878"/>
              <a:gd name="connsiteY3552" fmla="*/ 3457802 h 4972277"/>
              <a:gd name="connsiteX3553" fmla="*/ 5042162 w 12746878"/>
              <a:gd name="connsiteY3553" fmla="*/ 3474302 h 4972277"/>
              <a:gd name="connsiteX3554" fmla="*/ 5035123 w 12746878"/>
              <a:gd name="connsiteY3554" fmla="*/ 3493410 h 4972277"/>
              <a:gd name="connsiteX3555" fmla="*/ 5028366 w 12746878"/>
              <a:gd name="connsiteY3555" fmla="*/ 3499664 h 4972277"/>
              <a:gd name="connsiteX3556" fmla="*/ 5029617 w 12746878"/>
              <a:gd name="connsiteY3556" fmla="*/ 3535313 h 4972277"/>
              <a:gd name="connsiteX3557" fmla="*/ 5020546 w 12746878"/>
              <a:gd name="connsiteY3557" fmla="*/ 3609352 h 4972277"/>
              <a:gd name="connsiteX3558" fmla="*/ 5012487 w 12746878"/>
              <a:gd name="connsiteY3558" fmla="*/ 3600195 h 4972277"/>
              <a:gd name="connsiteX3559" fmla="*/ 5010304 w 12746878"/>
              <a:gd name="connsiteY3559" fmla="*/ 3593885 h 4972277"/>
              <a:gd name="connsiteX3560" fmla="*/ 5022242 w 12746878"/>
              <a:gd name="connsiteY3560" fmla="*/ 3476192 h 4972277"/>
              <a:gd name="connsiteX3561" fmla="*/ 5021107 w 12746878"/>
              <a:gd name="connsiteY3561" fmla="*/ 3455856 h 4972277"/>
              <a:gd name="connsiteX3562" fmla="*/ 5019759 w 12746878"/>
              <a:gd name="connsiteY3562" fmla="*/ 3284645 h 4972277"/>
              <a:gd name="connsiteX3563" fmla="*/ 5019431 w 12746878"/>
              <a:gd name="connsiteY3563" fmla="*/ 3283351 h 4972277"/>
              <a:gd name="connsiteX3564" fmla="*/ 5019102 w 12746878"/>
              <a:gd name="connsiteY3564" fmla="*/ 3305111 h 4972277"/>
              <a:gd name="connsiteX3565" fmla="*/ 5019399 w 12746878"/>
              <a:gd name="connsiteY3565" fmla="*/ 3319397 h 4972277"/>
              <a:gd name="connsiteX3566" fmla="*/ 5007251 w 12746878"/>
              <a:gd name="connsiteY3566" fmla="*/ 3405744 h 4972277"/>
              <a:gd name="connsiteX3567" fmla="*/ 4981465 w 12746878"/>
              <a:gd name="connsiteY3567" fmla="*/ 3521930 h 4972277"/>
              <a:gd name="connsiteX3568" fmla="*/ 4989054 w 12746878"/>
              <a:gd name="connsiteY3568" fmla="*/ 3417081 h 4972277"/>
              <a:gd name="connsiteX3569" fmla="*/ 4984135 w 12746878"/>
              <a:gd name="connsiteY3569" fmla="*/ 3446005 h 4972277"/>
              <a:gd name="connsiteX3570" fmla="*/ 4969271 w 12746878"/>
              <a:gd name="connsiteY3570" fmla="*/ 3502434 h 4972277"/>
              <a:gd name="connsiteX3571" fmla="*/ 4969168 w 12746878"/>
              <a:gd name="connsiteY3571" fmla="*/ 3502555 h 4972277"/>
              <a:gd name="connsiteX3572" fmla="*/ 4972168 w 12746878"/>
              <a:gd name="connsiteY3572" fmla="*/ 3478603 h 4972277"/>
              <a:gd name="connsiteX3573" fmla="*/ 4965582 w 12746878"/>
              <a:gd name="connsiteY3573" fmla="*/ 3470744 h 4972277"/>
              <a:gd name="connsiteX3574" fmla="*/ 4972168 w 12746878"/>
              <a:gd name="connsiteY3574" fmla="*/ 3478603 h 4972277"/>
              <a:gd name="connsiteX3575" fmla="*/ 4967258 w 12746878"/>
              <a:gd name="connsiteY3575" fmla="*/ 3504535 h 4972277"/>
              <a:gd name="connsiteX3576" fmla="*/ 4967281 w 12746878"/>
              <a:gd name="connsiteY3576" fmla="*/ 3504720 h 4972277"/>
              <a:gd name="connsiteX3577" fmla="*/ 4964357 w 12746878"/>
              <a:gd name="connsiteY3577" fmla="*/ 3508086 h 4972277"/>
              <a:gd name="connsiteX3578" fmla="*/ 4955409 w 12746878"/>
              <a:gd name="connsiteY3578" fmla="*/ 3503048 h 4972277"/>
              <a:gd name="connsiteX3579" fmla="*/ 4941684 w 12746878"/>
              <a:gd name="connsiteY3579" fmla="*/ 3600858 h 4972277"/>
              <a:gd name="connsiteX3580" fmla="*/ 4940459 w 12746878"/>
              <a:gd name="connsiteY3580" fmla="*/ 3588072 h 4972277"/>
              <a:gd name="connsiteX3581" fmla="*/ 4933458 w 12746878"/>
              <a:gd name="connsiteY3581" fmla="*/ 3503721 h 4972277"/>
              <a:gd name="connsiteX3582" fmla="*/ 4931113 w 12746878"/>
              <a:gd name="connsiteY3582" fmla="*/ 3479492 h 4972277"/>
              <a:gd name="connsiteX3583" fmla="*/ 4925893 w 12746878"/>
              <a:gd name="connsiteY3583" fmla="*/ 3473761 h 4972277"/>
              <a:gd name="connsiteX3584" fmla="*/ 4925892 w 12746878"/>
              <a:gd name="connsiteY3584" fmla="*/ 3492304 h 4972277"/>
              <a:gd name="connsiteX3585" fmla="*/ 4924252 w 12746878"/>
              <a:gd name="connsiteY3585" fmla="*/ 3517309 h 4972277"/>
              <a:gd name="connsiteX3586" fmla="*/ 4924244 w 12746878"/>
              <a:gd name="connsiteY3586" fmla="*/ 3517420 h 4972277"/>
              <a:gd name="connsiteX3587" fmla="*/ 4905196 w 12746878"/>
              <a:gd name="connsiteY3587" fmla="*/ 3454623 h 4972277"/>
              <a:gd name="connsiteX3588" fmla="*/ 4905099 w 12746878"/>
              <a:gd name="connsiteY3588" fmla="*/ 3454294 h 4972277"/>
              <a:gd name="connsiteX3589" fmla="*/ 4905000 w 12746878"/>
              <a:gd name="connsiteY3589" fmla="*/ 3454622 h 4972277"/>
              <a:gd name="connsiteX3590" fmla="*/ 4884302 w 12746878"/>
              <a:gd name="connsiteY3590" fmla="*/ 3492303 h 4972277"/>
              <a:gd name="connsiteX3591" fmla="*/ 4884306 w 12746878"/>
              <a:gd name="connsiteY3591" fmla="*/ 3473762 h 4972277"/>
              <a:gd name="connsiteX3592" fmla="*/ 4879083 w 12746878"/>
              <a:gd name="connsiteY3592" fmla="*/ 3479490 h 4972277"/>
              <a:gd name="connsiteX3593" fmla="*/ 4876739 w 12746878"/>
              <a:gd name="connsiteY3593" fmla="*/ 3503722 h 4972277"/>
              <a:gd name="connsiteX3594" fmla="*/ 4869739 w 12746878"/>
              <a:gd name="connsiteY3594" fmla="*/ 3588071 h 4972277"/>
              <a:gd name="connsiteX3595" fmla="*/ 4868511 w 12746878"/>
              <a:gd name="connsiteY3595" fmla="*/ 3600859 h 4972277"/>
              <a:gd name="connsiteX3596" fmla="*/ 4854783 w 12746878"/>
              <a:gd name="connsiteY3596" fmla="*/ 3503049 h 4972277"/>
              <a:gd name="connsiteX3597" fmla="*/ 4845842 w 12746878"/>
              <a:gd name="connsiteY3597" fmla="*/ 3508085 h 4972277"/>
              <a:gd name="connsiteX3598" fmla="*/ 4826060 w 12746878"/>
              <a:gd name="connsiteY3598" fmla="*/ 3446002 h 4972277"/>
              <a:gd name="connsiteX3599" fmla="*/ 4821142 w 12746878"/>
              <a:gd name="connsiteY3599" fmla="*/ 3417081 h 4972277"/>
              <a:gd name="connsiteX3600" fmla="*/ 4828730 w 12746878"/>
              <a:gd name="connsiteY3600" fmla="*/ 3521930 h 4972277"/>
              <a:gd name="connsiteX3601" fmla="*/ 4802947 w 12746878"/>
              <a:gd name="connsiteY3601" fmla="*/ 3405745 h 4972277"/>
              <a:gd name="connsiteX3602" fmla="*/ 4790798 w 12746878"/>
              <a:gd name="connsiteY3602" fmla="*/ 3319397 h 4972277"/>
              <a:gd name="connsiteX3603" fmla="*/ 4791096 w 12746878"/>
              <a:gd name="connsiteY3603" fmla="*/ 3305113 h 4972277"/>
              <a:gd name="connsiteX3604" fmla="*/ 4790766 w 12746878"/>
              <a:gd name="connsiteY3604" fmla="*/ 3283349 h 4972277"/>
              <a:gd name="connsiteX3605" fmla="*/ 4790436 w 12746878"/>
              <a:gd name="connsiteY3605" fmla="*/ 3284644 h 4972277"/>
              <a:gd name="connsiteX3606" fmla="*/ 4789090 w 12746878"/>
              <a:gd name="connsiteY3606" fmla="*/ 3455856 h 4972277"/>
              <a:gd name="connsiteX3607" fmla="*/ 4787955 w 12746878"/>
              <a:gd name="connsiteY3607" fmla="*/ 3476195 h 4972277"/>
              <a:gd name="connsiteX3608" fmla="*/ 4799892 w 12746878"/>
              <a:gd name="connsiteY3608" fmla="*/ 3593887 h 4972277"/>
              <a:gd name="connsiteX3609" fmla="*/ 4797709 w 12746878"/>
              <a:gd name="connsiteY3609" fmla="*/ 3600197 h 4972277"/>
              <a:gd name="connsiteX3610" fmla="*/ 4789650 w 12746878"/>
              <a:gd name="connsiteY3610" fmla="*/ 3609354 h 4972277"/>
              <a:gd name="connsiteX3611" fmla="*/ 4780581 w 12746878"/>
              <a:gd name="connsiteY3611" fmla="*/ 3535314 h 4972277"/>
              <a:gd name="connsiteX3612" fmla="*/ 4781830 w 12746878"/>
              <a:gd name="connsiteY3612" fmla="*/ 3499663 h 4972277"/>
              <a:gd name="connsiteX3613" fmla="*/ 4775075 w 12746878"/>
              <a:gd name="connsiteY3613" fmla="*/ 3493409 h 4972277"/>
              <a:gd name="connsiteX3614" fmla="*/ 4768036 w 12746878"/>
              <a:gd name="connsiteY3614" fmla="*/ 3474301 h 4972277"/>
              <a:gd name="connsiteX3615" fmla="*/ 4764183 w 12746878"/>
              <a:gd name="connsiteY3615" fmla="*/ 3457803 h 4972277"/>
              <a:gd name="connsiteX3616" fmla="*/ 4789681 w 12746878"/>
              <a:gd name="connsiteY3616" fmla="*/ 3258111 h 4972277"/>
              <a:gd name="connsiteX3617" fmla="*/ 4787523 w 12746878"/>
              <a:gd name="connsiteY3617" fmla="*/ 3244157 h 4972277"/>
              <a:gd name="connsiteX3618" fmla="*/ 4781132 w 12746878"/>
              <a:gd name="connsiteY3618" fmla="*/ 3250102 h 4972277"/>
              <a:gd name="connsiteX3619" fmla="*/ 4779833 w 12746878"/>
              <a:gd name="connsiteY3619" fmla="*/ 3240772 h 4972277"/>
              <a:gd name="connsiteX3620" fmla="*/ 4773657 w 12746878"/>
              <a:gd name="connsiteY3620" fmla="*/ 3292921 h 4972277"/>
              <a:gd name="connsiteX3621" fmla="*/ 4756871 w 12746878"/>
              <a:gd name="connsiteY3621" fmla="*/ 3415267 h 4972277"/>
              <a:gd name="connsiteX3622" fmla="*/ 4755801 w 12746878"/>
              <a:gd name="connsiteY3622" fmla="*/ 3421941 h 4972277"/>
              <a:gd name="connsiteX3623" fmla="*/ 4755699 w 12746878"/>
              <a:gd name="connsiteY3623" fmla="*/ 3421506 h 4972277"/>
              <a:gd name="connsiteX3624" fmla="*/ 4746465 w 12746878"/>
              <a:gd name="connsiteY3624" fmla="*/ 3416460 h 4972277"/>
              <a:gd name="connsiteX3625" fmla="*/ 4743748 w 12746878"/>
              <a:gd name="connsiteY3625" fmla="*/ 3497282 h 4972277"/>
              <a:gd name="connsiteX3626" fmla="*/ 4719010 w 12746878"/>
              <a:gd name="connsiteY3626" fmla="*/ 3651893 h 4972277"/>
              <a:gd name="connsiteX3627" fmla="*/ 4716418 w 12746878"/>
              <a:gd name="connsiteY3627" fmla="*/ 3673317 h 4972277"/>
              <a:gd name="connsiteX3628" fmla="*/ 4704889 w 12746878"/>
              <a:gd name="connsiteY3628" fmla="*/ 3603660 h 4972277"/>
              <a:gd name="connsiteX3629" fmla="*/ 4689520 w 12746878"/>
              <a:gd name="connsiteY3629" fmla="*/ 3493226 h 4972277"/>
              <a:gd name="connsiteX3630" fmla="*/ 4681964 w 12746878"/>
              <a:gd name="connsiteY3630" fmla="*/ 3427851 h 4972277"/>
              <a:gd name="connsiteX3631" fmla="*/ 4675713 w 12746878"/>
              <a:gd name="connsiteY3631" fmla="*/ 3387199 h 4972277"/>
              <a:gd name="connsiteX3632" fmla="*/ 4670178 w 12746878"/>
              <a:gd name="connsiteY3632" fmla="*/ 3423340 h 4972277"/>
              <a:gd name="connsiteX3633" fmla="*/ 4661749 w 12746878"/>
              <a:gd name="connsiteY3633" fmla="*/ 3478630 h 4972277"/>
              <a:gd name="connsiteX3634" fmla="*/ 4658907 w 12746878"/>
              <a:gd name="connsiteY3634" fmla="*/ 3495714 h 4972277"/>
              <a:gd name="connsiteX3635" fmla="*/ 4662208 w 12746878"/>
              <a:gd name="connsiteY3635" fmla="*/ 3517490 h 4972277"/>
              <a:gd name="connsiteX3636" fmla="*/ 4655650 w 12746878"/>
              <a:gd name="connsiteY3636" fmla="*/ 3593908 h 4972277"/>
              <a:gd name="connsiteX3637" fmla="*/ 4654438 w 12746878"/>
              <a:gd name="connsiteY3637" fmla="*/ 3577421 h 4972277"/>
              <a:gd name="connsiteX3638" fmla="*/ 4647524 w 12746878"/>
              <a:gd name="connsiteY3638" fmla="*/ 3553877 h 4972277"/>
              <a:gd name="connsiteX3639" fmla="*/ 4645372 w 12746878"/>
              <a:gd name="connsiteY3639" fmla="*/ 3557282 h 4972277"/>
              <a:gd name="connsiteX3640" fmla="*/ 4643840 w 12746878"/>
              <a:gd name="connsiteY3640" fmla="*/ 3552149 h 4972277"/>
              <a:gd name="connsiteX3641" fmla="*/ 4643269 w 12746878"/>
              <a:gd name="connsiteY3641" fmla="*/ 3539383 h 4972277"/>
              <a:gd name="connsiteX3642" fmla="*/ 4642475 w 12746878"/>
              <a:gd name="connsiteY3642" fmla="*/ 3536677 h 4972277"/>
              <a:gd name="connsiteX3643" fmla="*/ 4613531 w 12746878"/>
              <a:gd name="connsiteY3643" fmla="*/ 3455245 h 4972277"/>
              <a:gd name="connsiteX3644" fmla="*/ 4596335 w 12746878"/>
              <a:gd name="connsiteY3644" fmla="*/ 3413618 h 4972277"/>
              <a:gd name="connsiteX3645" fmla="*/ 4605331 w 12746878"/>
              <a:gd name="connsiteY3645" fmla="*/ 3488639 h 4972277"/>
              <a:gd name="connsiteX3646" fmla="*/ 4566562 w 12746878"/>
              <a:gd name="connsiteY3646" fmla="*/ 3497606 h 4972277"/>
              <a:gd name="connsiteX3647" fmla="*/ 4569106 w 12746878"/>
              <a:gd name="connsiteY3647" fmla="*/ 3636130 h 4972277"/>
              <a:gd name="connsiteX3648" fmla="*/ 4547461 w 12746878"/>
              <a:gd name="connsiteY3648" fmla="*/ 3612590 h 4972277"/>
              <a:gd name="connsiteX3649" fmla="*/ 4539809 w 12746878"/>
              <a:gd name="connsiteY3649" fmla="*/ 3563123 h 4972277"/>
              <a:gd name="connsiteX3650" fmla="*/ 4520970 w 12746878"/>
              <a:gd name="connsiteY3650" fmla="*/ 3588341 h 4972277"/>
              <a:gd name="connsiteX3651" fmla="*/ 4516089 w 12746878"/>
              <a:gd name="connsiteY3651" fmla="*/ 3586294 h 4972277"/>
              <a:gd name="connsiteX3652" fmla="*/ 4513042 w 12746878"/>
              <a:gd name="connsiteY3652" fmla="*/ 3636910 h 4972277"/>
              <a:gd name="connsiteX3653" fmla="*/ 4476896 w 12746878"/>
              <a:gd name="connsiteY3653" fmla="*/ 3985950 h 4972277"/>
              <a:gd name="connsiteX3654" fmla="*/ 4481290 w 12746878"/>
              <a:gd name="connsiteY3654" fmla="*/ 3713391 h 4972277"/>
              <a:gd name="connsiteX3655" fmla="*/ 4481282 w 12746878"/>
              <a:gd name="connsiteY3655" fmla="*/ 3711867 h 4972277"/>
              <a:gd name="connsiteX3656" fmla="*/ 4479631 w 12746878"/>
              <a:gd name="connsiteY3656" fmla="*/ 3705133 h 4972277"/>
              <a:gd name="connsiteX3657" fmla="*/ 4481195 w 12746878"/>
              <a:gd name="connsiteY3657" fmla="*/ 3693919 h 4972277"/>
              <a:gd name="connsiteX3658" fmla="*/ 4480808 w 12746878"/>
              <a:gd name="connsiteY3658" fmla="*/ 3617317 h 4972277"/>
              <a:gd name="connsiteX3659" fmla="*/ 4491344 w 12746878"/>
              <a:gd name="connsiteY3659" fmla="*/ 3430718 h 4972277"/>
              <a:gd name="connsiteX3660" fmla="*/ 4491761 w 12746878"/>
              <a:gd name="connsiteY3660" fmla="*/ 3405820 h 4972277"/>
              <a:gd name="connsiteX3661" fmla="*/ 4493557 w 12746878"/>
              <a:gd name="connsiteY3661" fmla="*/ 3373365 h 4972277"/>
              <a:gd name="connsiteX3662" fmla="*/ 4465719 w 12746878"/>
              <a:gd name="connsiteY3662" fmla="*/ 3560307 h 4972277"/>
              <a:gd name="connsiteX3663" fmla="*/ 4464126 w 12746878"/>
              <a:gd name="connsiteY3663" fmla="*/ 3568315 h 4972277"/>
              <a:gd name="connsiteX3664" fmla="*/ 4457085 w 12746878"/>
              <a:gd name="connsiteY3664" fmla="*/ 3529100 h 4972277"/>
              <a:gd name="connsiteX3665" fmla="*/ 4454585 w 12746878"/>
              <a:gd name="connsiteY3665" fmla="*/ 3524063 h 4972277"/>
              <a:gd name="connsiteX3666" fmla="*/ 4456810 w 12746878"/>
              <a:gd name="connsiteY3666" fmla="*/ 3511877 h 4972277"/>
              <a:gd name="connsiteX3667" fmla="*/ 4475097 w 12746878"/>
              <a:gd name="connsiteY3667" fmla="*/ 3324026 h 4972277"/>
              <a:gd name="connsiteX3668" fmla="*/ 4482700 w 12746878"/>
              <a:gd name="connsiteY3668" fmla="*/ 3263987 h 4972277"/>
              <a:gd name="connsiteX3669" fmla="*/ 4481721 w 12746878"/>
              <a:gd name="connsiteY3669" fmla="*/ 3266427 h 4972277"/>
              <a:gd name="connsiteX3670" fmla="*/ 4474672 w 12746878"/>
              <a:gd name="connsiteY3670" fmla="*/ 3288410 h 4972277"/>
              <a:gd name="connsiteX3671" fmla="*/ 4451452 w 12746878"/>
              <a:gd name="connsiteY3671" fmla="*/ 3460588 h 4972277"/>
              <a:gd name="connsiteX3672" fmla="*/ 4426329 w 12746878"/>
              <a:gd name="connsiteY3672" fmla="*/ 3476161 h 4972277"/>
              <a:gd name="connsiteX3673" fmla="*/ 4415827 w 12746878"/>
              <a:gd name="connsiteY3673" fmla="*/ 3625689 h 4972277"/>
              <a:gd name="connsiteX3674" fmla="*/ 4394696 w 12746878"/>
              <a:gd name="connsiteY3674" fmla="*/ 3769150 h 4972277"/>
              <a:gd name="connsiteX3675" fmla="*/ 4386153 w 12746878"/>
              <a:gd name="connsiteY3675" fmla="*/ 3734366 h 4972277"/>
              <a:gd name="connsiteX3676" fmla="*/ 4352449 w 12746878"/>
              <a:gd name="connsiteY3676" fmla="*/ 3752217 h 4972277"/>
              <a:gd name="connsiteX3677" fmla="*/ 4362988 w 12746878"/>
              <a:gd name="connsiteY3677" fmla="*/ 3548273 h 4972277"/>
              <a:gd name="connsiteX3678" fmla="*/ 4360544 w 12746878"/>
              <a:gd name="connsiteY3678" fmla="*/ 3505076 h 4972277"/>
              <a:gd name="connsiteX3679" fmla="*/ 4354982 w 12746878"/>
              <a:gd name="connsiteY3679" fmla="*/ 3532615 h 4972277"/>
              <a:gd name="connsiteX3680" fmla="*/ 4359544 w 12746878"/>
              <a:gd name="connsiteY3680" fmla="*/ 3487399 h 4972277"/>
              <a:gd name="connsiteX3681" fmla="*/ 4358339 w 12746878"/>
              <a:gd name="connsiteY3681" fmla="*/ 3466062 h 4972277"/>
              <a:gd name="connsiteX3682" fmla="*/ 4321707 w 12746878"/>
              <a:gd name="connsiteY3682" fmla="*/ 3657973 h 4972277"/>
              <a:gd name="connsiteX3683" fmla="*/ 4320426 w 12746878"/>
              <a:gd name="connsiteY3683" fmla="*/ 3666272 h 4972277"/>
              <a:gd name="connsiteX3684" fmla="*/ 4306458 w 12746878"/>
              <a:gd name="connsiteY3684" fmla="*/ 3595418 h 4972277"/>
              <a:gd name="connsiteX3685" fmla="*/ 4303294 w 12746878"/>
              <a:gd name="connsiteY3685" fmla="*/ 3612703 h 4972277"/>
              <a:gd name="connsiteX3686" fmla="*/ 4302611 w 12746878"/>
              <a:gd name="connsiteY3686" fmla="*/ 3615261 h 4972277"/>
              <a:gd name="connsiteX3687" fmla="*/ 4312511 w 12746878"/>
              <a:gd name="connsiteY3687" fmla="*/ 3710617 h 4972277"/>
              <a:gd name="connsiteX3688" fmla="*/ 4298643 w 12746878"/>
              <a:gd name="connsiteY3688" fmla="*/ 3737842 h 4972277"/>
              <a:gd name="connsiteX3689" fmla="*/ 4294883 w 12746878"/>
              <a:gd name="connsiteY3689" fmla="*/ 3666723 h 4972277"/>
              <a:gd name="connsiteX3690" fmla="*/ 4224036 w 12746878"/>
              <a:gd name="connsiteY3690" fmla="*/ 4228045 h 4972277"/>
              <a:gd name="connsiteX3691" fmla="*/ 4218616 w 12746878"/>
              <a:gd name="connsiteY3691" fmla="*/ 4259975 h 4972277"/>
              <a:gd name="connsiteX3692" fmla="*/ 4218137 w 12746878"/>
              <a:gd name="connsiteY3692" fmla="*/ 4258049 h 4972277"/>
              <a:gd name="connsiteX3693" fmla="*/ 4190459 w 12746878"/>
              <a:gd name="connsiteY3693" fmla="*/ 4083367 h 4972277"/>
              <a:gd name="connsiteX3694" fmla="*/ 4194141 w 12746878"/>
              <a:gd name="connsiteY3694" fmla="*/ 4184852 h 4972277"/>
              <a:gd name="connsiteX3695" fmla="*/ 4206781 w 12746878"/>
              <a:gd name="connsiteY3695" fmla="*/ 4268674 h 4972277"/>
              <a:gd name="connsiteX3696" fmla="*/ 4210909 w 12746878"/>
              <a:gd name="connsiteY3696" fmla="*/ 4305364 h 4972277"/>
              <a:gd name="connsiteX3697" fmla="*/ 4191026 w 12746878"/>
              <a:gd name="connsiteY3697" fmla="*/ 4422484 h 4972277"/>
              <a:gd name="connsiteX3698" fmla="*/ 4182399 w 12746878"/>
              <a:gd name="connsiteY3698" fmla="*/ 4418239 h 4972277"/>
              <a:gd name="connsiteX3699" fmla="*/ 4185145 w 12746878"/>
              <a:gd name="connsiteY3699" fmla="*/ 4431951 h 4972277"/>
              <a:gd name="connsiteX3700" fmla="*/ 4184623 w 12746878"/>
              <a:gd name="connsiteY3700" fmla="*/ 4460203 h 4972277"/>
              <a:gd name="connsiteX3701" fmla="*/ 4169762 w 12746878"/>
              <a:gd name="connsiteY3701" fmla="*/ 4547739 h 4972277"/>
              <a:gd name="connsiteX3702" fmla="*/ 4164579 w 12746878"/>
              <a:gd name="connsiteY3702" fmla="*/ 4515101 h 4972277"/>
              <a:gd name="connsiteX3703" fmla="*/ 4156781 w 12746878"/>
              <a:gd name="connsiteY3703" fmla="*/ 4501325 h 4972277"/>
              <a:gd name="connsiteX3704" fmla="*/ 4164579 w 12746878"/>
              <a:gd name="connsiteY3704" fmla="*/ 4515101 h 4972277"/>
              <a:gd name="connsiteX3705" fmla="*/ 4143631 w 12746878"/>
              <a:gd name="connsiteY3705" fmla="*/ 4515641 h 4972277"/>
              <a:gd name="connsiteX3706" fmla="*/ 4148521 w 12746878"/>
              <a:gd name="connsiteY3706" fmla="*/ 4423016 h 4972277"/>
              <a:gd name="connsiteX3707" fmla="*/ 4158605 w 12746878"/>
              <a:gd name="connsiteY3707" fmla="*/ 4346223 h 4972277"/>
              <a:gd name="connsiteX3708" fmla="*/ 4162142 w 12746878"/>
              <a:gd name="connsiteY3708" fmla="*/ 4344035 h 4972277"/>
              <a:gd name="connsiteX3709" fmla="*/ 4166554 w 12746878"/>
              <a:gd name="connsiteY3709" fmla="*/ 4341297 h 4972277"/>
              <a:gd name="connsiteX3710" fmla="*/ 4169205 w 12746878"/>
              <a:gd name="connsiteY3710" fmla="*/ 4339655 h 4972277"/>
              <a:gd name="connsiteX3711" fmla="*/ 4168026 w 12746878"/>
              <a:gd name="connsiteY3711" fmla="*/ 4340383 h 4972277"/>
              <a:gd name="connsiteX3712" fmla="*/ 4166554 w 12746878"/>
              <a:gd name="connsiteY3712" fmla="*/ 4341297 h 4972277"/>
              <a:gd name="connsiteX3713" fmla="*/ 4158605 w 12746878"/>
              <a:gd name="connsiteY3713" fmla="*/ 4346223 h 4972277"/>
              <a:gd name="connsiteX3714" fmla="*/ 4148521 w 12746878"/>
              <a:gd name="connsiteY3714" fmla="*/ 4423016 h 4972277"/>
              <a:gd name="connsiteX3715" fmla="*/ 4130151 w 12746878"/>
              <a:gd name="connsiteY3715" fmla="*/ 4515304 h 4972277"/>
              <a:gd name="connsiteX3716" fmla="*/ 4118603 w 12746878"/>
              <a:gd name="connsiteY3716" fmla="*/ 4464678 h 4972277"/>
              <a:gd name="connsiteX3717" fmla="*/ 4112511 w 12746878"/>
              <a:gd name="connsiteY3717" fmla="*/ 4443273 h 4972277"/>
              <a:gd name="connsiteX3718" fmla="*/ 4151652 w 12746878"/>
              <a:gd name="connsiteY3718" fmla="*/ 4145007 h 4972277"/>
              <a:gd name="connsiteX3719" fmla="*/ 4181811 w 12746878"/>
              <a:gd name="connsiteY3719" fmla="*/ 3851152 h 4972277"/>
              <a:gd name="connsiteX3720" fmla="*/ 4193393 w 12746878"/>
              <a:gd name="connsiteY3720" fmla="*/ 3663740 h 4972277"/>
              <a:gd name="connsiteX3721" fmla="*/ 4186554 w 12746878"/>
              <a:gd name="connsiteY3721" fmla="*/ 3671018 h 4972277"/>
              <a:gd name="connsiteX3722" fmla="*/ 4174558 w 12746878"/>
              <a:gd name="connsiteY3722" fmla="*/ 3707614 h 4972277"/>
              <a:gd name="connsiteX3723" fmla="*/ 4172524 w 12746878"/>
              <a:gd name="connsiteY3723" fmla="*/ 3702581 h 4972277"/>
              <a:gd name="connsiteX3724" fmla="*/ 4171993 w 12746878"/>
              <a:gd name="connsiteY3724" fmla="*/ 3697478 h 4972277"/>
              <a:gd name="connsiteX3725" fmla="*/ 4169526 w 12746878"/>
              <a:gd name="connsiteY3725" fmla="*/ 3744015 h 4972277"/>
              <a:gd name="connsiteX3726" fmla="*/ 4153812 w 12746878"/>
              <a:gd name="connsiteY3726" fmla="*/ 3824273 h 4972277"/>
              <a:gd name="connsiteX3727" fmla="*/ 4130738 w 12746878"/>
              <a:gd name="connsiteY3727" fmla="*/ 3848191 h 4972277"/>
              <a:gd name="connsiteX3728" fmla="*/ 4105089 w 12746878"/>
              <a:gd name="connsiteY3728" fmla="*/ 4047698 h 4972277"/>
              <a:gd name="connsiteX3729" fmla="*/ 4073775 w 12746878"/>
              <a:gd name="connsiteY3729" fmla="*/ 4075285 h 4972277"/>
              <a:gd name="connsiteX3730" fmla="*/ 4071376 w 12746878"/>
              <a:gd name="connsiteY3730" fmla="*/ 4087226 h 4972277"/>
              <a:gd name="connsiteX3731" fmla="*/ 4071789 w 12746878"/>
              <a:gd name="connsiteY3731" fmla="*/ 4098443 h 4972277"/>
              <a:gd name="connsiteX3732" fmla="*/ 4067896 w 12746878"/>
              <a:gd name="connsiteY3732" fmla="*/ 4114582 h 4972277"/>
              <a:gd name="connsiteX3733" fmla="*/ 4065060 w 12746878"/>
              <a:gd name="connsiteY3733" fmla="*/ 4115772 h 4972277"/>
              <a:gd name="connsiteX3734" fmla="*/ 4065776 w 12746878"/>
              <a:gd name="connsiteY3734" fmla="*/ 4123359 h 4972277"/>
              <a:gd name="connsiteX3735" fmla="*/ 4067896 w 12746878"/>
              <a:gd name="connsiteY3735" fmla="*/ 4114582 h 4972277"/>
              <a:gd name="connsiteX3736" fmla="*/ 4072308 w 12746878"/>
              <a:gd name="connsiteY3736" fmla="*/ 4112731 h 4972277"/>
              <a:gd name="connsiteX3737" fmla="*/ 4048236 w 12746878"/>
              <a:gd name="connsiteY3737" fmla="*/ 4163594 h 4972277"/>
              <a:gd name="connsiteX3738" fmla="*/ 4071838 w 12746878"/>
              <a:gd name="connsiteY3738" fmla="*/ 3955742 h 4972277"/>
              <a:gd name="connsiteX3739" fmla="*/ 4052659 w 12746878"/>
              <a:gd name="connsiteY3739" fmla="*/ 3914886 h 4972277"/>
              <a:gd name="connsiteX3740" fmla="*/ 4052568 w 12746878"/>
              <a:gd name="connsiteY3740" fmla="*/ 3722224 h 4972277"/>
              <a:gd name="connsiteX3741" fmla="*/ 4067696 w 12746878"/>
              <a:gd name="connsiteY3741" fmla="*/ 3577577 h 4972277"/>
              <a:gd name="connsiteX3742" fmla="*/ 4067716 w 12746878"/>
              <a:gd name="connsiteY3742" fmla="*/ 3577374 h 4972277"/>
              <a:gd name="connsiteX3743" fmla="*/ 4058549 w 12746878"/>
              <a:gd name="connsiteY3743" fmla="*/ 3543103 h 4972277"/>
              <a:gd name="connsiteX3744" fmla="*/ 4045946 w 12746878"/>
              <a:gd name="connsiteY3744" fmla="*/ 3471654 h 4972277"/>
              <a:gd name="connsiteX3745" fmla="*/ 4041663 w 12746878"/>
              <a:gd name="connsiteY3745" fmla="*/ 3476450 h 4972277"/>
              <a:gd name="connsiteX3746" fmla="*/ 4033297 w 12746878"/>
              <a:gd name="connsiteY3746" fmla="*/ 3488704 h 4972277"/>
              <a:gd name="connsiteX3747" fmla="*/ 4014288 w 12746878"/>
              <a:gd name="connsiteY3747" fmla="*/ 3566387 h 4972277"/>
              <a:gd name="connsiteX3748" fmla="*/ 3989054 w 12746878"/>
              <a:gd name="connsiteY3748" fmla="*/ 3693150 h 4972277"/>
              <a:gd name="connsiteX3749" fmla="*/ 3965495 w 12746878"/>
              <a:gd name="connsiteY3749" fmla="*/ 3863942 h 4972277"/>
              <a:gd name="connsiteX3750" fmla="*/ 3903327 w 12746878"/>
              <a:gd name="connsiteY3750" fmla="*/ 4300115 h 4972277"/>
              <a:gd name="connsiteX3751" fmla="*/ 3899152 w 12746878"/>
              <a:gd name="connsiteY3751" fmla="*/ 4329171 h 4972277"/>
              <a:gd name="connsiteX3752" fmla="*/ 3888834 w 12746878"/>
              <a:gd name="connsiteY3752" fmla="*/ 4297486 h 4972277"/>
              <a:gd name="connsiteX3753" fmla="*/ 3884369 w 12746878"/>
              <a:gd name="connsiteY3753" fmla="*/ 4286754 h 4972277"/>
              <a:gd name="connsiteX3754" fmla="*/ 3894587 w 12746878"/>
              <a:gd name="connsiteY3754" fmla="*/ 4195531 h 4972277"/>
              <a:gd name="connsiteX3755" fmla="*/ 3921708 w 12746878"/>
              <a:gd name="connsiteY3755" fmla="*/ 3958583 h 4972277"/>
              <a:gd name="connsiteX3756" fmla="*/ 3875354 w 12746878"/>
              <a:gd name="connsiteY3756" fmla="*/ 3924947 h 4972277"/>
              <a:gd name="connsiteX3757" fmla="*/ 3877240 w 12746878"/>
              <a:gd name="connsiteY3757" fmla="*/ 3814762 h 4972277"/>
              <a:gd name="connsiteX3758" fmla="*/ 3868767 w 12746878"/>
              <a:gd name="connsiteY3758" fmla="*/ 3705845 h 4972277"/>
              <a:gd name="connsiteX3759" fmla="*/ 3871537 w 12746878"/>
              <a:gd name="connsiteY3759" fmla="*/ 3672297 h 4972277"/>
              <a:gd name="connsiteX3760" fmla="*/ 3870949 w 12746878"/>
              <a:gd name="connsiteY3760" fmla="*/ 3673632 h 4972277"/>
              <a:gd name="connsiteX3761" fmla="*/ 3866808 w 12746878"/>
              <a:gd name="connsiteY3761" fmla="*/ 3675800 h 4972277"/>
              <a:gd name="connsiteX3762" fmla="*/ 3860684 w 12746878"/>
              <a:gd name="connsiteY3762" fmla="*/ 3651068 h 4972277"/>
              <a:gd name="connsiteX3763" fmla="*/ 3859847 w 12746878"/>
              <a:gd name="connsiteY3763" fmla="*/ 3625722 h 4972277"/>
              <a:gd name="connsiteX3764" fmla="*/ 3852480 w 12746878"/>
              <a:gd name="connsiteY3764" fmla="*/ 3636434 h 4972277"/>
              <a:gd name="connsiteX3765" fmla="*/ 3836910 w 12746878"/>
              <a:gd name="connsiteY3765" fmla="*/ 3650575 h 4972277"/>
              <a:gd name="connsiteX3766" fmla="*/ 3824396 w 12746878"/>
              <a:gd name="connsiteY3766" fmla="*/ 3754694 h 4972277"/>
              <a:gd name="connsiteX3767" fmla="*/ 3795100 w 12746878"/>
              <a:gd name="connsiteY3767" fmla="*/ 3827699 h 4972277"/>
              <a:gd name="connsiteX3768" fmla="*/ 3814179 w 12746878"/>
              <a:gd name="connsiteY3768" fmla="*/ 3675886 h 4972277"/>
              <a:gd name="connsiteX3769" fmla="*/ 3799144 w 12746878"/>
              <a:gd name="connsiteY3769" fmla="*/ 3614666 h 4972277"/>
              <a:gd name="connsiteX3770" fmla="*/ 3813669 w 12746878"/>
              <a:gd name="connsiteY3770" fmla="*/ 3555960 h 4972277"/>
              <a:gd name="connsiteX3771" fmla="*/ 3812869 w 12746878"/>
              <a:gd name="connsiteY3771" fmla="*/ 3552697 h 4972277"/>
              <a:gd name="connsiteX3772" fmla="*/ 3810868 w 12746878"/>
              <a:gd name="connsiteY3772" fmla="*/ 3565539 h 4972277"/>
              <a:gd name="connsiteX3773" fmla="*/ 3792737 w 12746878"/>
              <a:gd name="connsiteY3773" fmla="*/ 3566526 h 4972277"/>
              <a:gd name="connsiteX3774" fmla="*/ 3791897 w 12746878"/>
              <a:gd name="connsiteY3774" fmla="*/ 3555661 h 4972277"/>
              <a:gd name="connsiteX3775" fmla="*/ 3773738 w 12746878"/>
              <a:gd name="connsiteY3775" fmla="*/ 3716945 h 4972277"/>
              <a:gd name="connsiteX3776" fmla="*/ 3731867 w 12746878"/>
              <a:gd name="connsiteY3776" fmla="*/ 3984716 h 4972277"/>
              <a:gd name="connsiteX3777" fmla="*/ 3688193 w 12746878"/>
              <a:gd name="connsiteY3777" fmla="*/ 4232576 h 4972277"/>
              <a:gd name="connsiteX3778" fmla="*/ 3727962 w 12746878"/>
              <a:gd name="connsiteY3778" fmla="*/ 3941567 h 4972277"/>
              <a:gd name="connsiteX3779" fmla="*/ 3738249 w 12746878"/>
              <a:gd name="connsiteY3779" fmla="*/ 3843817 h 4972277"/>
              <a:gd name="connsiteX3780" fmla="*/ 3707057 w 12746878"/>
              <a:gd name="connsiteY3780" fmla="*/ 3929733 h 4972277"/>
              <a:gd name="connsiteX3781" fmla="*/ 3633296 w 12746878"/>
              <a:gd name="connsiteY3781" fmla="*/ 4430035 h 4972277"/>
              <a:gd name="connsiteX3782" fmla="*/ 3602744 w 12746878"/>
              <a:gd name="connsiteY3782" fmla="*/ 4569297 h 4972277"/>
              <a:gd name="connsiteX3783" fmla="*/ 3601465 w 12746878"/>
              <a:gd name="connsiteY3783" fmla="*/ 4567436 h 4972277"/>
              <a:gd name="connsiteX3784" fmla="*/ 3613260 w 12746878"/>
              <a:gd name="connsiteY3784" fmla="*/ 4434025 h 4972277"/>
              <a:gd name="connsiteX3785" fmla="*/ 3680652 w 12746878"/>
              <a:gd name="connsiteY3785" fmla="*/ 3976372 h 4972277"/>
              <a:gd name="connsiteX3786" fmla="*/ 3678348 w 12746878"/>
              <a:gd name="connsiteY3786" fmla="*/ 3931678 h 4972277"/>
              <a:gd name="connsiteX3787" fmla="*/ 3674052 w 12746878"/>
              <a:gd name="connsiteY3787" fmla="*/ 3972637 h 4972277"/>
              <a:gd name="connsiteX3788" fmla="*/ 3617909 w 12746878"/>
              <a:gd name="connsiteY3788" fmla="*/ 4306685 h 4972277"/>
              <a:gd name="connsiteX3789" fmla="*/ 3577440 w 12746878"/>
              <a:gd name="connsiteY3789" fmla="*/ 4520570 h 4972277"/>
              <a:gd name="connsiteX3790" fmla="*/ 3574950 w 12746878"/>
              <a:gd name="connsiteY3790" fmla="*/ 4490481 h 4972277"/>
              <a:gd name="connsiteX3791" fmla="*/ 3574714 w 12746878"/>
              <a:gd name="connsiteY3791" fmla="*/ 4489192 h 4972277"/>
              <a:gd name="connsiteX3792" fmla="*/ 3575904 w 12746878"/>
              <a:gd name="connsiteY3792" fmla="*/ 4479732 h 4972277"/>
              <a:gd name="connsiteX3793" fmla="*/ 3598782 w 12746878"/>
              <a:gd name="connsiteY3793" fmla="*/ 4328926 h 4972277"/>
              <a:gd name="connsiteX3794" fmla="*/ 3566990 w 12746878"/>
              <a:gd name="connsiteY3794" fmla="*/ 4431297 h 4972277"/>
              <a:gd name="connsiteX3795" fmla="*/ 3565554 w 12746878"/>
              <a:gd name="connsiteY3795" fmla="*/ 4442090 h 4972277"/>
              <a:gd name="connsiteX3796" fmla="*/ 3554008 w 12746878"/>
              <a:gd name="connsiteY3796" fmla="*/ 4433758 h 4972277"/>
              <a:gd name="connsiteX3797" fmla="*/ 3552052 w 12746878"/>
              <a:gd name="connsiteY3797" fmla="*/ 4469922 h 4972277"/>
              <a:gd name="connsiteX3798" fmla="*/ 3554129 w 12746878"/>
              <a:gd name="connsiteY3798" fmla="*/ 4502466 h 4972277"/>
              <a:gd name="connsiteX3799" fmla="*/ 3544078 w 12746878"/>
              <a:gd name="connsiteY3799" fmla="*/ 4488924 h 4972277"/>
              <a:gd name="connsiteX3800" fmla="*/ 3547032 w 12746878"/>
              <a:gd name="connsiteY3800" fmla="*/ 4463829 h 4972277"/>
              <a:gd name="connsiteX3801" fmla="*/ 3549585 w 12746878"/>
              <a:gd name="connsiteY3801" fmla="*/ 4446642 h 4972277"/>
              <a:gd name="connsiteX3802" fmla="*/ 3575752 w 12746878"/>
              <a:gd name="connsiteY3802" fmla="*/ 4292884 h 4972277"/>
              <a:gd name="connsiteX3803" fmla="*/ 3578250 w 12746878"/>
              <a:gd name="connsiteY3803" fmla="*/ 4276783 h 4972277"/>
              <a:gd name="connsiteX3804" fmla="*/ 3581452 w 12746878"/>
              <a:gd name="connsiteY3804" fmla="*/ 4256136 h 4972277"/>
              <a:gd name="connsiteX3805" fmla="*/ 3579142 w 12746878"/>
              <a:gd name="connsiteY3805" fmla="*/ 4243927 h 4972277"/>
              <a:gd name="connsiteX3806" fmla="*/ 3579961 w 12746878"/>
              <a:gd name="connsiteY3806" fmla="*/ 4237250 h 4972277"/>
              <a:gd name="connsiteX3807" fmla="*/ 3581941 w 12746878"/>
              <a:gd name="connsiteY3807" fmla="*/ 4253011 h 4972277"/>
              <a:gd name="connsiteX3808" fmla="*/ 3592403 w 12746878"/>
              <a:gd name="connsiteY3808" fmla="*/ 4185531 h 4972277"/>
              <a:gd name="connsiteX3809" fmla="*/ 3586983 w 12746878"/>
              <a:gd name="connsiteY3809" fmla="*/ 4157819 h 4972277"/>
              <a:gd name="connsiteX3810" fmla="*/ 3589714 w 12746878"/>
              <a:gd name="connsiteY3810" fmla="*/ 4114985 h 4972277"/>
              <a:gd name="connsiteX3811" fmla="*/ 3587762 w 12746878"/>
              <a:gd name="connsiteY3811" fmla="*/ 4078820 h 4972277"/>
              <a:gd name="connsiteX3812" fmla="*/ 3584558 w 12746878"/>
              <a:gd name="connsiteY3812" fmla="*/ 4081137 h 4972277"/>
              <a:gd name="connsiteX3813" fmla="*/ 3573848 w 12746878"/>
              <a:gd name="connsiteY3813" fmla="*/ 4149654 h 4972277"/>
              <a:gd name="connsiteX3814" fmla="*/ 3546669 w 12746878"/>
              <a:gd name="connsiteY3814" fmla="*/ 4326020 h 4972277"/>
              <a:gd name="connsiteX3815" fmla="*/ 3549854 w 12746878"/>
              <a:gd name="connsiteY3815" fmla="*/ 4222848 h 4972277"/>
              <a:gd name="connsiteX3816" fmla="*/ 3559776 w 12746878"/>
              <a:gd name="connsiteY3816" fmla="*/ 4148429 h 4972277"/>
              <a:gd name="connsiteX3817" fmla="*/ 3560302 w 12746878"/>
              <a:gd name="connsiteY3817" fmla="*/ 4144354 h 4972277"/>
              <a:gd name="connsiteX3818" fmla="*/ 3523856 w 12746878"/>
              <a:gd name="connsiteY3818" fmla="*/ 3951748 h 4972277"/>
              <a:gd name="connsiteX3819" fmla="*/ 3494195 w 12746878"/>
              <a:gd name="connsiteY3819" fmla="*/ 3775235 h 4972277"/>
              <a:gd name="connsiteX3820" fmla="*/ 3487964 w 12746878"/>
              <a:gd name="connsiteY3820" fmla="*/ 3817984 h 4972277"/>
              <a:gd name="connsiteX3821" fmla="*/ 3505336 w 12746878"/>
              <a:gd name="connsiteY3821" fmla="*/ 3924797 h 4972277"/>
              <a:gd name="connsiteX3822" fmla="*/ 3541444 w 12746878"/>
              <a:gd name="connsiteY3822" fmla="*/ 4225396 h 4972277"/>
              <a:gd name="connsiteX3823" fmla="*/ 3508475 w 12746878"/>
              <a:gd name="connsiteY3823" fmla="*/ 4075097 h 4972277"/>
              <a:gd name="connsiteX3824" fmla="*/ 3502784 w 12746878"/>
              <a:gd name="connsiteY3824" fmla="*/ 4037671 h 4972277"/>
              <a:gd name="connsiteX3825" fmla="*/ 3502140 w 12746878"/>
              <a:gd name="connsiteY3825" fmla="*/ 4040255 h 4972277"/>
              <a:gd name="connsiteX3826" fmla="*/ 3497311 w 12746878"/>
              <a:gd name="connsiteY3826" fmla="*/ 4046146 h 4972277"/>
              <a:gd name="connsiteX3827" fmla="*/ 3498004 w 12746878"/>
              <a:gd name="connsiteY3827" fmla="*/ 4011549 h 4972277"/>
              <a:gd name="connsiteX3828" fmla="*/ 3498751 w 12746878"/>
              <a:gd name="connsiteY3828" fmla="*/ 4011129 h 4972277"/>
              <a:gd name="connsiteX3829" fmla="*/ 3483392 w 12746878"/>
              <a:gd name="connsiteY3829" fmla="*/ 3910098 h 4972277"/>
              <a:gd name="connsiteX3830" fmla="*/ 3478330 w 12746878"/>
              <a:gd name="connsiteY3830" fmla="*/ 3872265 h 4972277"/>
              <a:gd name="connsiteX3831" fmla="*/ 3474397 w 12746878"/>
              <a:gd name="connsiteY3831" fmla="*/ 3890742 h 4972277"/>
              <a:gd name="connsiteX3832" fmla="*/ 3462657 w 12746878"/>
              <a:gd name="connsiteY3832" fmla="*/ 3932121 h 4972277"/>
              <a:gd name="connsiteX3833" fmla="*/ 3462068 w 12746878"/>
              <a:gd name="connsiteY3833" fmla="*/ 3941412 h 4972277"/>
              <a:gd name="connsiteX3834" fmla="*/ 3460693 w 12746878"/>
              <a:gd name="connsiteY3834" fmla="*/ 3936567 h 4972277"/>
              <a:gd name="connsiteX3835" fmla="*/ 3457560 w 12746878"/>
              <a:gd name="connsiteY3835" fmla="*/ 3943581 h 4972277"/>
              <a:gd name="connsiteX3836" fmla="*/ 3452453 w 12746878"/>
              <a:gd name="connsiteY3836" fmla="*/ 3930711 h 4972277"/>
              <a:gd name="connsiteX3837" fmla="*/ 3453310 w 12746878"/>
              <a:gd name="connsiteY3837" fmla="*/ 3910582 h 4972277"/>
              <a:gd name="connsiteX3838" fmla="*/ 3452008 w 12746878"/>
              <a:gd name="connsiteY3838" fmla="*/ 3905994 h 4972277"/>
              <a:gd name="connsiteX3839" fmla="*/ 3453577 w 12746878"/>
              <a:gd name="connsiteY3839" fmla="*/ 3877640 h 4972277"/>
              <a:gd name="connsiteX3840" fmla="*/ 3455222 w 12746878"/>
              <a:gd name="connsiteY3840" fmla="*/ 3882551 h 4972277"/>
              <a:gd name="connsiteX3841" fmla="*/ 3464682 w 12746878"/>
              <a:gd name="connsiteY3841" fmla="*/ 3770220 h 4972277"/>
              <a:gd name="connsiteX3842" fmla="*/ 3460655 w 12746878"/>
              <a:gd name="connsiteY3842" fmla="*/ 3740098 h 4972277"/>
              <a:gd name="connsiteX3843" fmla="*/ 3451811 w 12746878"/>
              <a:gd name="connsiteY3843" fmla="*/ 3683754 h 4972277"/>
              <a:gd name="connsiteX3844" fmla="*/ 3442360 w 12746878"/>
              <a:gd name="connsiteY3844" fmla="*/ 3759787 h 4972277"/>
              <a:gd name="connsiteX3845" fmla="*/ 3441369 w 12746878"/>
              <a:gd name="connsiteY3845" fmla="*/ 3767796 h 4972277"/>
              <a:gd name="connsiteX3846" fmla="*/ 3453577 w 12746878"/>
              <a:gd name="connsiteY3846" fmla="*/ 3877640 h 4972277"/>
              <a:gd name="connsiteX3847" fmla="*/ 3437869 w 12746878"/>
              <a:gd name="connsiteY3847" fmla="*/ 3796130 h 4972277"/>
              <a:gd name="connsiteX3848" fmla="*/ 3424814 w 12746878"/>
              <a:gd name="connsiteY3848" fmla="*/ 3901716 h 4972277"/>
              <a:gd name="connsiteX3849" fmla="*/ 3410784 w 12746878"/>
              <a:gd name="connsiteY3849" fmla="*/ 3840973 h 4972277"/>
              <a:gd name="connsiteX3850" fmla="*/ 3390984 w 12746878"/>
              <a:gd name="connsiteY3850" fmla="*/ 3814982 h 4972277"/>
              <a:gd name="connsiteX3851" fmla="*/ 3389912 w 12746878"/>
              <a:gd name="connsiteY3851" fmla="*/ 3816477 h 4972277"/>
              <a:gd name="connsiteX3852" fmla="*/ 3391843 w 12746878"/>
              <a:gd name="connsiteY3852" fmla="*/ 3826463 h 4972277"/>
              <a:gd name="connsiteX3853" fmla="*/ 3387809 w 12746878"/>
              <a:gd name="connsiteY3853" fmla="*/ 3868525 h 4972277"/>
              <a:gd name="connsiteX3854" fmla="*/ 3389034 w 12746878"/>
              <a:gd name="connsiteY3854" fmla="*/ 3884176 h 4972277"/>
              <a:gd name="connsiteX3855" fmla="*/ 3397556 w 12746878"/>
              <a:gd name="connsiteY3855" fmla="*/ 3938249 h 4972277"/>
              <a:gd name="connsiteX3856" fmla="*/ 3407158 w 12746878"/>
              <a:gd name="connsiteY3856" fmla="*/ 4028978 h 4972277"/>
              <a:gd name="connsiteX3857" fmla="*/ 3397889 w 12746878"/>
              <a:gd name="connsiteY3857" fmla="*/ 4093443 h 4972277"/>
              <a:gd name="connsiteX3858" fmla="*/ 3396798 w 12746878"/>
              <a:gd name="connsiteY3858" fmla="*/ 4101219 h 4972277"/>
              <a:gd name="connsiteX3859" fmla="*/ 3390884 w 12746878"/>
              <a:gd name="connsiteY3859" fmla="*/ 4065430 h 4972277"/>
              <a:gd name="connsiteX3860" fmla="*/ 3378280 w 12746878"/>
              <a:gd name="connsiteY3860" fmla="*/ 3967901 h 4972277"/>
              <a:gd name="connsiteX3861" fmla="*/ 3372024 w 12746878"/>
              <a:gd name="connsiteY3861" fmla="*/ 4033138 h 4972277"/>
              <a:gd name="connsiteX3862" fmla="*/ 3368067 w 12746878"/>
              <a:gd name="connsiteY3862" fmla="*/ 4064590 h 4972277"/>
              <a:gd name="connsiteX3863" fmla="*/ 3363679 w 12746878"/>
              <a:gd name="connsiteY3863" fmla="*/ 4044026 h 4972277"/>
              <a:gd name="connsiteX3864" fmla="*/ 3351037 w 12746878"/>
              <a:gd name="connsiteY3864" fmla="*/ 3989120 h 4972277"/>
              <a:gd name="connsiteX3865" fmla="*/ 3349334 w 12746878"/>
              <a:gd name="connsiteY3865" fmla="*/ 3990570 h 4972277"/>
              <a:gd name="connsiteX3866" fmla="*/ 3357633 w 12746878"/>
              <a:gd name="connsiteY3866" fmla="*/ 3890036 h 4972277"/>
              <a:gd name="connsiteX3867" fmla="*/ 3357919 w 12746878"/>
              <a:gd name="connsiteY3867" fmla="*/ 3713696 h 4972277"/>
              <a:gd name="connsiteX3868" fmla="*/ 3354584 w 12746878"/>
              <a:gd name="connsiteY3868" fmla="*/ 3667394 h 4972277"/>
              <a:gd name="connsiteX3869" fmla="*/ 3342817 w 12746878"/>
              <a:gd name="connsiteY3869" fmla="*/ 3584273 h 4972277"/>
              <a:gd name="connsiteX3870" fmla="*/ 3334686 w 12746878"/>
              <a:gd name="connsiteY3870" fmla="*/ 3691795 h 4972277"/>
              <a:gd name="connsiteX3871" fmla="*/ 3342799 w 12746878"/>
              <a:gd name="connsiteY3871" fmla="*/ 3851069 h 4972277"/>
              <a:gd name="connsiteX3872" fmla="*/ 3328101 w 12746878"/>
              <a:gd name="connsiteY3872" fmla="*/ 3910899 h 4972277"/>
              <a:gd name="connsiteX3873" fmla="*/ 3342630 w 12746878"/>
              <a:gd name="connsiteY3873" fmla="*/ 3969602 h 4972277"/>
              <a:gd name="connsiteX3874" fmla="*/ 3327590 w 12746878"/>
              <a:gd name="connsiteY3874" fmla="*/ 4030824 h 4972277"/>
              <a:gd name="connsiteX3875" fmla="*/ 3346671 w 12746878"/>
              <a:gd name="connsiteY3875" fmla="*/ 4182636 h 4972277"/>
              <a:gd name="connsiteX3876" fmla="*/ 3346520 w 12746878"/>
              <a:gd name="connsiteY3876" fmla="*/ 4184189 h 4972277"/>
              <a:gd name="connsiteX3877" fmla="*/ 3351043 w 12746878"/>
              <a:gd name="connsiteY3877" fmla="*/ 4199859 h 4972277"/>
              <a:gd name="connsiteX3878" fmla="*/ 3344173 w 12746878"/>
              <a:gd name="connsiteY3878" fmla="*/ 4254423 h 4972277"/>
              <a:gd name="connsiteX3879" fmla="*/ 3326326 w 12746878"/>
              <a:gd name="connsiteY3879" fmla="*/ 4235720 h 4972277"/>
              <a:gd name="connsiteX3880" fmla="*/ 3331102 w 12746878"/>
              <a:gd name="connsiteY3880" fmla="*/ 4190007 h 4972277"/>
              <a:gd name="connsiteX3881" fmla="*/ 3322265 w 12746878"/>
              <a:gd name="connsiteY3881" fmla="*/ 4145925 h 4972277"/>
              <a:gd name="connsiteX3882" fmla="*/ 3317373 w 12746878"/>
              <a:gd name="connsiteY3882" fmla="*/ 4109631 h 4972277"/>
              <a:gd name="connsiteX3883" fmla="*/ 3304861 w 12746878"/>
              <a:gd name="connsiteY3883" fmla="*/ 4005514 h 4972277"/>
              <a:gd name="connsiteX3884" fmla="*/ 3275258 w 12746878"/>
              <a:gd name="connsiteY3884" fmla="*/ 3970970 h 4972277"/>
              <a:gd name="connsiteX3885" fmla="*/ 3257865 w 12746878"/>
              <a:gd name="connsiteY3885" fmla="*/ 3835539 h 4972277"/>
              <a:gd name="connsiteX3886" fmla="*/ 3254610 w 12746878"/>
              <a:gd name="connsiteY3886" fmla="*/ 3671089 h 4972277"/>
              <a:gd name="connsiteX3887" fmla="*/ 3255054 w 12746878"/>
              <a:gd name="connsiteY3887" fmla="*/ 3674607 h 4972277"/>
              <a:gd name="connsiteX3888" fmla="*/ 3255998 w 12746878"/>
              <a:gd name="connsiteY3888" fmla="*/ 3683085 h 4972277"/>
              <a:gd name="connsiteX3889" fmla="*/ 3255880 w 12746878"/>
              <a:gd name="connsiteY3889" fmla="*/ 3681183 h 4972277"/>
              <a:gd name="connsiteX3890" fmla="*/ 3255054 w 12746878"/>
              <a:gd name="connsiteY3890" fmla="*/ 3674607 h 4972277"/>
              <a:gd name="connsiteX3891" fmla="*/ 3254595 w 12746878"/>
              <a:gd name="connsiteY3891" fmla="*/ 3670513 h 4972277"/>
              <a:gd name="connsiteX3892" fmla="*/ 3254610 w 12746878"/>
              <a:gd name="connsiteY3892" fmla="*/ 3671089 h 4972277"/>
              <a:gd name="connsiteX3893" fmla="*/ 3251977 w 12746878"/>
              <a:gd name="connsiteY3893" fmla="*/ 3650177 h 4972277"/>
              <a:gd name="connsiteX3894" fmla="*/ 3235591 w 12746878"/>
              <a:gd name="connsiteY3894" fmla="*/ 3592833 h 4972277"/>
              <a:gd name="connsiteX3895" fmla="*/ 3246054 w 12746878"/>
              <a:gd name="connsiteY3895" fmla="*/ 3705299 h 4972277"/>
              <a:gd name="connsiteX3896" fmla="*/ 3272999 w 12746878"/>
              <a:gd name="connsiteY3896" fmla="*/ 4060782 h 4972277"/>
              <a:gd name="connsiteX3897" fmla="*/ 3264534 w 12746878"/>
              <a:gd name="connsiteY3897" fmla="*/ 4169701 h 4972277"/>
              <a:gd name="connsiteX3898" fmla="*/ 3266117 w 12746878"/>
              <a:gd name="connsiteY3898" fmla="*/ 4182178 h 4972277"/>
              <a:gd name="connsiteX3899" fmla="*/ 3245359 w 12746878"/>
              <a:gd name="connsiteY3899" fmla="*/ 4158176 h 4972277"/>
              <a:gd name="connsiteX3900" fmla="*/ 3170032 w 12746878"/>
              <a:gd name="connsiteY3900" fmla="*/ 4079241 h 4972277"/>
              <a:gd name="connsiteX3901" fmla="*/ 3155095 w 12746878"/>
              <a:gd name="connsiteY3901" fmla="*/ 4065410 h 4972277"/>
              <a:gd name="connsiteX3902" fmla="*/ 3152713 w 12746878"/>
              <a:gd name="connsiteY3902" fmla="*/ 4048086 h 4972277"/>
              <a:gd name="connsiteX3903" fmla="*/ 3127479 w 12746878"/>
              <a:gd name="connsiteY3903" fmla="*/ 3921321 h 4972277"/>
              <a:gd name="connsiteX3904" fmla="*/ 3108475 w 12746878"/>
              <a:gd name="connsiteY3904" fmla="*/ 3843640 h 4972277"/>
              <a:gd name="connsiteX3905" fmla="*/ 3062053 w 12746878"/>
              <a:gd name="connsiteY3905" fmla="*/ 3803143 h 4972277"/>
              <a:gd name="connsiteX3906" fmla="*/ 3083793 w 12746878"/>
              <a:gd name="connsiteY3906" fmla="*/ 4023404 h 4972277"/>
              <a:gd name="connsiteX3907" fmla="*/ 3085008 w 12746878"/>
              <a:gd name="connsiteY3907" fmla="*/ 4035027 h 4972277"/>
              <a:gd name="connsiteX3908" fmla="*/ 3073863 w 12746878"/>
              <a:gd name="connsiteY3908" fmla="*/ 4022755 h 4972277"/>
              <a:gd name="connsiteX3909" fmla="*/ 3017871 w 12746878"/>
              <a:gd name="connsiteY3909" fmla="*/ 3969989 h 4972277"/>
              <a:gd name="connsiteX3910" fmla="*/ 3024300 w 12746878"/>
              <a:gd name="connsiteY3910" fmla="*/ 3978535 h 4972277"/>
              <a:gd name="connsiteX3911" fmla="*/ 3077774 w 12746878"/>
              <a:gd name="connsiteY3911" fmla="*/ 4039725 h 4972277"/>
              <a:gd name="connsiteX3912" fmla="*/ 3086517 w 12746878"/>
              <a:gd name="connsiteY3912" fmla="*/ 4049469 h 4972277"/>
              <a:gd name="connsiteX3913" fmla="*/ 3087354 w 12746878"/>
              <a:gd name="connsiteY3913" fmla="*/ 4057484 h 4972277"/>
              <a:gd name="connsiteX3914" fmla="*/ 3087714 w 12746878"/>
              <a:gd name="connsiteY3914" fmla="*/ 4061312 h 4972277"/>
              <a:gd name="connsiteX3915" fmla="*/ 3081603 w 12746878"/>
              <a:gd name="connsiteY3915" fmla="*/ 4054907 h 4972277"/>
              <a:gd name="connsiteX3916" fmla="*/ 3021368 w 12746878"/>
              <a:gd name="connsiteY3916" fmla="*/ 3989769 h 4972277"/>
              <a:gd name="connsiteX3917" fmla="*/ 2979749 w 12746878"/>
              <a:gd name="connsiteY3917" fmla="*/ 3945902 h 4972277"/>
              <a:gd name="connsiteX3918" fmla="*/ 2977409 w 12746878"/>
              <a:gd name="connsiteY3918" fmla="*/ 3944596 h 4972277"/>
              <a:gd name="connsiteX3919" fmla="*/ 2988269 w 12746878"/>
              <a:gd name="connsiteY3919" fmla="*/ 3960827 h 4972277"/>
              <a:gd name="connsiteX3920" fmla="*/ 2992123 w 12746878"/>
              <a:gd name="connsiteY3920" fmla="*/ 3965488 h 4972277"/>
              <a:gd name="connsiteX3921" fmla="*/ 3001033 w 12746878"/>
              <a:gd name="connsiteY3921" fmla="*/ 3973613 h 4972277"/>
              <a:gd name="connsiteX3922" fmla="*/ 3004786 w 12746878"/>
              <a:gd name="connsiteY3922" fmla="*/ 3976902 h 4972277"/>
              <a:gd name="connsiteX3923" fmla="*/ 3036964 w 12746878"/>
              <a:gd name="connsiteY3923" fmla="*/ 4016639 h 4972277"/>
              <a:gd name="connsiteX3924" fmla="*/ 3032625 w 12746878"/>
              <a:gd name="connsiteY3924" fmla="*/ 4012397 h 4972277"/>
              <a:gd name="connsiteX3925" fmla="*/ 3037011 w 12746878"/>
              <a:gd name="connsiteY3925" fmla="*/ 4017319 h 4972277"/>
              <a:gd name="connsiteX3926" fmla="*/ 3037487 w 12746878"/>
              <a:gd name="connsiteY3926" fmla="*/ 4017839 h 4972277"/>
              <a:gd name="connsiteX3927" fmla="*/ 3036964 w 12746878"/>
              <a:gd name="connsiteY3927" fmla="*/ 4016639 h 4972277"/>
              <a:gd name="connsiteX3928" fmla="*/ 3042421 w 12746878"/>
              <a:gd name="connsiteY3928" fmla="*/ 4020327 h 4972277"/>
              <a:gd name="connsiteX3929" fmla="*/ 3046473 w 12746878"/>
              <a:gd name="connsiteY3929" fmla="*/ 4026729 h 4972277"/>
              <a:gd name="connsiteX3930" fmla="*/ 3045069 w 12746878"/>
              <a:gd name="connsiteY3930" fmla="*/ 4026142 h 4972277"/>
              <a:gd name="connsiteX3931" fmla="*/ 3070686 w 12746878"/>
              <a:gd name="connsiteY3931" fmla="*/ 4054193 h 4972277"/>
              <a:gd name="connsiteX3932" fmla="*/ 3088939 w 12746878"/>
              <a:gd name="connsiteY3932" fmla="*/ 4074336 h 4972277"/>
              <a:gd name="connsiteX3933" fmla="*/ 3089205 w 12746878"/>
              <a:gd name="connsiteY3933" fmla="*/ 4077162 h 4972277"/>
              <a:gd name="connsiteX3934" fmla="*/ 3089108 w 12746878"/>
              <a:gd name="connsiteY3934" fmla="*/ 4269824 h 4972277"/>
              <a:gd name="connsiteX3935" fmla="*/ 3079522 w 12746878"/>
              <a:gd name="connsiteY3935" fmla="*/ 4290252 h 4972277"/>
              <a:gd name="connsiteX3936" fmla="*/ 3074979 w 12746878"/>
              <a:gd name="connsiteY3936" fmla="*/ 4299929 h 4972277"/>
              <a:gd name="connsiteX3937" fmla="*/ 3068790 w 12746878"/>
              <a:gd name="connsiteY3937" fmla="*/ 4293225 h 4972277"/>
              <a:gd name="connsiteX3938" fmla="*/ 3067300 w 12746878"/>
              <a:gd name="connsiteY3938" fmla="*/ 4293865 h 4972277"/>
              <a:gd name="connsiteX3939" fmla="*/ 3056728 w 12746878"/>
              <a:gd name="connsiteY3939" fmla="*/ 4293858 h 4972277"/>
              <a:gd name="connsiteX3940" fmla="*/ 3025167 w 12746878"/>
              <a:gd name="connsiteY3940" fmla="*/ 4276398 h 4972277"/>
              <a:gd name="connsiteX3941" fmla="*/ 3018333 w 12746878"/>
              <a:gd name="connsiteY3941" fmla="*/ 4272032 h 4972277"/>
              <a:gd name="connsiteX3942" fmla="*/ 3016258 w 12746878"/>
              <a:gd name="connsiteY3942" fmla="*/ 4245046 h 4972277"/>
              <a:gd name="connsiteX3943" fmla="*/ 3011033 w 12746878"/>
              <a:gd name="connsiteY3943" fmla="*/ 4203128 h 4972277"/>
              <a:gd name="connsiteX3944" fmla="*/ 2987961 w 12746878"/>
              <a:gd name="connsiteY3944" fmla="*/ 4179210 h 4972277"/>
              <a:gd name="connsiteX3945" fmla="*/ 2960845 w 12746878"/>
              <a:gd name="connsiteY3945" fmla="*/ 3942258 h 4972277"/>
              <a:gd name="connsiteX3946" fmla="*/ 2958113 w 12746878"/>
              <a:gd name="connsiteY3946" fmla="*/ 3831661 h 4972277"/>
              <a:gd name="connsiteX3947" fmla="*/ 2945795 w 12746878"/>
              <a:gd name="connsiteY3947" fmla="*/ 3699677 h 4972277"/>
              <a:gd name="connsiteX3948" fmla="*/ 2939611 w 12746878"/>
              <a:gd name="connsiteY3948" fmla="*/ 3701145 h 4972277"/>
              <a:gd name="connsiteX3949" fmla="*/ 2937316 w 12746878"/>
              <a:gd name="connsiteY3949" fmla="*/ 3695950 h 4972277"/>
              <a:gd name="connsiteX3950" fmla="*/ 2938956 w 12746878"/>
              <a:gd name="connsiteY3950" fmla="*/ 3685038 h 4972277"/>
              <a:gd name="connsiteX3951" fmla="*/ 2932371 w 12746878"/>
              <a:gd name="connsiteY3951" fmla="*/ 3677429 h 4972277"/>
              <a:gd name="connsiteX3952" fmla="*/ 2925017 w 12746878"/>
              <a:gd name="connsiteY3952" fmla="*/ 3694579 h 4972277"/>
              <a:gd name="connsiteX3953" fmla="*/ 2923212 w 12746878"/>
              <a:gd name="connsiteY3953" fmla="*/ 3716917 h 4972277"/>
              <a:gd name="connsiteX3954" fmla="*/ 2941596 w 12746878"/>
              <a:gd name="connsiteY3954" fmla="*/ 3908980 h 4972277"/>
              <a:gd name="connsiteX3955" fmla="*/ 2958492 w 12746878"/>
              <a:gd name="connsiteY3955" fmla="*/ 4182378 h 4972277"/>
              <a:gd name="connsiteX3956" fmla="*/ 2932715 w 12746878"/>
              <a:gd name="connsiteY3956" fmla="*/ 4159784 h 4972277"/>
              <a:gd name="connsiteX3957" fmla="*/ 2924186 w 12746878"/>
              <a:gd name="connsiteY3957" fmla="*/ 4154802 h 4972277"/>
              <a:gd name="connsiteX3958" fmla="*/ 2900850 w 12746878"/>
              <a:gd name="connsiteY3958" fmla="*/ 4158216 h 4972277"/>
              <a:gd name="connsiteX3959" fmla="*/ 2939144 w 12746878"/>
              <a:gd name="connsiteY3959" fmla="*/ 4182915 h 4972277"/>
              <a:gd name="connsiteX3960" fmla="*/ 2959304 w 12746878"/>
              <a:gd name="connsiteY3960" fmla="*/ 4195512 h 4972277"/>
              <a:gd name="connsiteX3961" fmla="*/ 2959958 w 12746878"/>
              <a:gd name="connsiteY3961" fmla="*/ 4206091 h 4972277"/>
              <a:gd name="connsiteX3962" fmla="*/ 2964359 w 12746878"/>
              <a:gd name="connsiteY3962" fmla="*/ 4248971 h 4972277"/>
              <a:gd name="connsiteX3963" fmla="*/ 2957202 w 12746878"/>
              <a:gd name="connsiteY3963" fmla="*/ 4245340 h 4972277"/>
              <a:gd name="connsiteX3964" fmla="*/ 2929025 w 12746878"/>
              <a:gd name="connsiteY3964" fmla="*/ 4225460 h 4972277"/>
              <a:gd name="connsiteX3965" fmla="*/ 2915547 w 12746878"/>
              <a:gd name="connsiteY3965" fmla="*/ 4217028 h 4972277"/>
              <a:gd name="connsiteX3966" fmla="*/ 2932010 w 12746878"/>
              <a:gd name="connsiteY3966" fmla="*/ 4235268 h 4972277"/>
              <a:gd name="connsiteX3967" fmla="*/ 2965204 w 12746878"/>
              <a:gd name="connsiteY3967" fmla="*/ 4257209 h 4972277"/>
              <a:gd name="connsiteX3968" fmla="*/ 2990117 w 12746878"/>
              <a:gd name="connsiteY3968" fmla="*/ 4499943 h 4972277"/>
              <a:gd name="connsiteX3969" fmla="*/ 3029255 w 12746878"/>
              <a:gd name="connsiteY3969" fmla="*/ 4798209 h 4972277"/>
              <a:gd name="connsiteX3970" fmla="*/ 3023661 w 12746878"/>
              <a:gd name="connsiteY3970" fmla="*/ 4817877 h 4972277"/>
              <a:gd name="connsiteX3971" fmla="*/ 3014121 w 12746878"/>
              <a:gd name="connsiteY3971" fmla="*/ 4812630 h 4972277"/>
              <a:gd name="connsiteX3972" fmla="*/ 3013976 w 12746878"/>
              <a:gd name="connsiteY3972" fmla="*/ 4827017 h 4972277"/>
              <a:gd name="connsiteX3973" fmla="*/ 3018525 w 12746878"/>
              <a:gd name="connsiteY3973" fmla="*/ 4839968 h 4972277"/>
              <a:gd name="connsiteX3974" fmla="*/ 3011622 w 12746878"/>
              <a:gd name="connsiteY3974" fmla="*/ 4870244 h 4972277"/>
              <a:gd name="connsiteX3975" fmla="*/ 2993247 w 12746878"/>
              <a:gd name="connsiteY3975" fmla="*/ 4777952 h 4972277"/>
              <a:gd name="connsiteX3976" fmla="*/ 2983160 w 12746878"/>
              <a:gd name="connsiteY3976" fmla="*/ 4701160 h 4972277"/>
              <a:gd name="connsiteX3977" fmla="*/ 2983160 w 12746878"/>
              <a:gd name="connsiteY3977" fmla="*/ 4701160 h 4972277"/>
              <a:gd name="connsiteX3978" fmla="*/ 2993247 w 12746878"/>
              <a:gd name="connsiteY3978" fmla="*/ 4777952 h 4972277"/>
              <a:gd name="connsiteX3979" fmla="*/ 2998137 w 12746878"/>
              <a:gd name="connsiteY3979" fmla="*/ 4870578 h 4972277"/>
              <a:gd name="connsiteX3980" fmla="*/ 2977187 w 12746878"/>
              <a:gd name="connsiteY3980" fmla="*/ 4870039 h 4972277"/>
              <a:gd name="connsiteX3981" fmla="*/ 2984985 w 12746878"/>
              <a:gd name="connsiteY3981" fmla="*/ 4856263 h 4972277"/>
              <a:gd name="connsiteX3982" fmla="*/ 2972005 w 12746878"/>
              <a:gd name="connsiteY3982" fmla="*/ 4862620 h 4972277"/>
              <a:gd name="connsiteX3983" fmla="*/ 2962900 w 12746878"/>
              <a:gd name="connsiteY3983" fmla="*/ 4849035 h 4972277"/>
              <a:gd name="connsiteX3984" fmla="*/ 2957145 w 12746878"/>
              <a:gd name="connsiteY3984" fmla="*/ 4815139 h 4972277"/>
              <a:gd name="connsiteX3985" fmla="*/ 2956623 w 12746878"/>
              <a:gd name="connsiteY3985" fmla="*/ 4786886 h 4972277"/>
              <a:gd name="connsiteX3986" fmla="*/ 2959367 w 12746878"/>
              <a:gd name="connsiteY3986" fmla="*/ 4773177 h 4972277"/>
              <a:gd name="connsiteX3987" fmla="*/ 2950740 w 12746878"/>
              <a:gd name="connsiteY3987" fmla="*/ 4777421 h 4972277"/>
              <a:gd name="connsiteX3988" fmla="*/ 2930858 w 12746878"/>
              <a:gd name="connsiteY3988" fmla="*/ 4660303 h 4972277"/>
              <a:gd name="connsiteX3989" fmla="*/ 2934984 w 12746878"/>
              <a:gd name="connsiteY3989" fmla="*/ 4623611 h 4972277"/>
              <a:gd name="connsiteX3990" fmla="*/ 2947626 w 12746878"/>
              <a:gd name="connsiteY3990" fmla="*/ 4539790 h 4972277"/>
              <a:gd name="connsiteX3991" fmla="*/ 2951315 w 12746878"/>
              <a:gd name="connsiteY3991" fmla="*/ 4438304 h 4972277"/>
              <a:gd name="connsiteX3992" fmla="*/ 2923630 w 12746878"/>
              <a:gd name="connsiteY3992" fmla="*/ 4612984 h 4972277"/>
              <a:gd name="connsiteX3993" fmla="*/ 2923151 w 12746878"/>
              <a:gd name="connsiteY3993" fmla="*/ 4614911 h 4972277"/>
              <a:gd name="connsiteX3994" fmla="*/ 2917731 w 12746878"/>
              <a:gd name="connsiteY3994" fmla="*/ 4582983 h 4972277"/>
              <a:gd name="connsiteX3995" fmla="*/ 2846888 w 12746878"/>
              <a:gd name="connsiteY3995" fmla="*/ 4021661 h 4972277"/>
              <a:gd name="connsiteX3996" fmla="*/ 2843126 w 12746878"/>
              <a:gd name="connsiteY3996" fmla="*/ 4092779 h 4972277"/>
              <a:gd name="connsiteX3997" fmla="*/ 2829263 w 12746878"/>
              <a:gd name="connsiteY3997" fmla="*/ 4065557 h 4972277"/>
              <a:gd name="connsiteX3998" fmla="*/ 2847795 w 12746878"/>
              <a:gd name="connsiteY3998" fmla="*/ 3887038 h 4972277"/>
              <a:gd name="connsiteX3999" fmla="*/ 2821343 w 12746878"/>
              <a:gd name="connsiteY3999" fmla="*/ 4021210 h 4972277"/>
              <a:gd name="connsiteX4000" fmla="*/ 2820064 w 12746878"/>
              <a:gd name="connsiteY4000" fmla="*/ 4012912 h 4972277"/>
              <a:gd name="connsiteX4001" fmla="*/ 2812799 w 12746878"/>
              <a:gd name="connsiteY4001" fmla="*/ 3958811 h 4972277"/>
              <a:gd name="connsiteX4002" fmla="*/ 2805423 w 12746878"/>
              <a:gd name="connsiteY4002" fmla="*/ 3909614 h 4972277"/>
              <a:gd name="connsiteX4003" fmla="*/ 2796730 w 12746878"/>
              <a:gd name="connsiteY4003" fmla="*/ 4018894 h 4972277"/>
              <a:gd name="connsiteX4004" fmla="*/ 2787911 w 12746878"/>
              <a:gd name="connsiteY4004" fmla="*/ 4077369 h 4972277"/>
              <a:gd name="connsiteX4005" fmla="*/ 2789321 w 12746878"/>
              <a:gd name="connsiteY4005" fmla="*/ 4107153 h 4972277"/>
              <a:gd name="connsiteX4006" fmla="*/ 2781009 w 12746878"/>
              <a:gd name="connsiteY4006" fmla="*/ 4153842 h 4972277"/>
              <a:gd name="connsiteX4007" fmla="*/ 2777847 w 12746878"/>
              <a:gd name="connsiteY4007" fmla="*/ 4144118 h 4972277"/>
              <a:gd name="connsiteX4008" fmla="*/ 2775684 w 12746878"/>
              <a:gd name="connsiteY4008" fmla="*/ 4158445 h 4972277"/>
              <a:gd name="connsiteX4009" fmla="*/ 2770266 w 12746878"/>
              <a:gd name="connsiteY4009" fmla="*/ 4190375 h 4972277"/>
              <a:gd name="connsiteX4010" fmla="*/ 2769785 w 12746878"/>
              <a:gd name="connsiteY4010" fmla="*/ 4188447 h 4972277"/>
              <a:gd name="connsiteX4011" fmla="*/ 2758869 w 12746878"/>
              <a:gd name="connsiteY4011" fmla="*/ 4106274 h 4972277"/>
              <a:gd name="connsiteX4012" fmla="*/ 2757002 w 12746878"/>
              <a:gd name="connsiteY4012" fmla="*/ 4092536 h 4972277"/>
              <a:gd name="connsiteX4013" fmla="*/ 2755616 w 12746878"/>
              <a:gd name="connsiteY4013" fmla="*/ 4089304 h 4972277"/>
              <a:gd name="connsiteX4014" fmla="*/ 2753806 w 12746878"/>
              <a:gd name="connsiteY4014" fmla="*/ 4125684 h 4972277"/>
              <a:gd name="connsiteX4015" fmla="*/ 2747208 w 12746878"/>
              <a:gd name="connsiteY4015" fmla="*/ 4124122 h 4972277"/>
              <a:gd name="connsiteX4016" fmla="*/ 2753128 w 12746878"/>
              <a:gd name="connsiteY4016" fmla="*/ 4161113 h 4972277"/>
              <a:gd name="connsiteX4017" fmla="*/ 2758427 w 12746878"/>
              <a:gd name="connsiteY4017" fmla="*/ 4199071 h 4972277"/>
              <a:gd name="connsiteX4018" fmla="*/ 2762555 w 12746878"/>
              <a:gd name="connsiteY4018" fmla="*/ 4235763 h 4972277"/>
              <a:gd name="connsiteX4019" fmla="*/ 2742673 w 12746878"/>
              <a:gd name="connsiteY4019" fmla="*/ 4352883 h 4972277"/>
              <a:gd name="connsiteX4020" fmla="*/ 2734046 w 12746878"/>
              <a:gd name="connsiteY4020" fmla="*/ 4348636 h 4972277"/>
              <a:gd name="connsiteX4021" fmla="*/ 2736788 w 12746878"/>
              <a:gd name="connsiteY4021" fmla="*/ 4362347 h 4972277"/>
              <a:gd name="connsiteX4022" fmla="*/ 2736266 w 12746878"/>
              <a:gd name="connsiteY4022" fmla="*/ 4390600 h 4972277"/>
              <a:gd name="connsiteX4023" fmla="*/ 2721407 w 12746878"/>
              <a:gd name="connsiteY4023" fmla="*/ 4478136 h 4972277"/>
              <a:gd name="connsiteX4024" fmla="*/ 2716225 w 12746878"/>
              <a:gd name="connsiteY4024" fmla="*/ 4445500 h 4972277"/>
              <a:gd name="connsiteX4025" fmla="*/ 2708426 w 12746878"/>
              <a:gd name="connsiteY4025" fmla="*/ 4431724 h 4972277"/>
              <a:gd name="connsiteX4026" fmla="*/ 2716225 w 12746878"/>
              <a:gd name="connsiteY4026" fmla="*/ 4445500 h 4972277"/>
              <a:gd name="connsiteX4027" fmla="*/ 2695275 w 12746878"/>
              <a:gd name="connsiteY4027" fmla="*/ 4446038 h 4972277"/>
              <a:gd name="connsiteX4028" fmla="*/ 2700166 w 12746878"/>
              <a:gd name="connsiteY4028" fmla="*/ 4353413 h 4972277"/>
              <a:gd name="connsiteX4029" fmla="*/ 2710253 w 12746878"/>
              <a:gd name="connsiteY4029" fmla="*/ 4276622 h 4972277"/>
              <a:gd name="connsiteX4030" fmla="*/ 2700166 w 12746878"/>
              <a:gd name="connsiteY4030" fmla="*/ 4353413 h 4972277"/>
              <a:gd name="connsiteX4031" fmla="*/ 2681796 w 12746878"/>
              <a:gd name="connsiteY4031" fmla="*/ 4445703 h 4972277"/>
              <a:gd name="connsiteX4032" fmla="*/ 2672351 w 12746878"/>
              <a:gd name="connsiteY4032" fmla="*/ 4404301 h 4972277"/>
              <a:gd name="connsiteX4033" fmla="*/ 2671042 w 12746878"/>
              <a:gd name="connsiteY4033" fmla="*/ 4404276 h 4972277"/>
              <a:gd name="connsiteX4034" fmla="*/ 2664878 w 12746878"/>
              <a:gd name="connsiteY4034" fmla="*/ 4340888 h 4972277"/>
              <a:gd name="connsiteX4035" fmla="*/ 2667514 w 12746878"/>
              <a:gd name="connsiteY4035" fmla="*/ 4348084 h 4972277"/>
              <a:gd name="connsiteX4036" fmla="*/ 2703295 w 12746878"/>
              <a:gd name="connsiteY4036" fmla="*/ 4075406 h 4972277"/>
              <a:gd name="connsiteX4037" fmla="*/ 2723037 w 12746878"/>
              <a:gd name="connsiteY4037" fmla="*/ 3883088 h 4972277"/>
              <a:gd name="connsiteX4038" fmla="*/ 2715443 w 12746878"/>
              <a:gd name="connsiteY4038" fmla="*/ 3831098 h 4972277"/>
              <a:gd name="connsiteX4039" fmla="*/ 2690318 w 12746878"/>
              <a:gd name="connsiteY4039" fmla="*/ 3815526 h 4972277"/>
              <a:gd name="connsiteX4040" fmla="*/ 2685238 w 12746878"/>
              <a:gd name="connsiteY4040" fmla="*/ 3784067 h 4972277"/>
              <a:gd name="connsiteX4041" fmla="*/ 2684131 w 12746878"/>
              <a:gd name="connsiteY4041" fmla="*/ 3776254 h 4972277"/>
              <a:gd name="connsiteX4042" fmla="*/ 2682384 w 12746878"/>
              <a:gd name="connsiteY4042" fmla="*/ 3778591 h 4972277"/>
              <a:gd name="connsiteX4043" fmla="*/ 2666784 w 12746878"/>
              <a:gd name="connsiteY4043" fmla="*/ 3934894 h 4972277"/>
              <a:gd name="connsiteX4044" fmla="*/ 2663015 w 12746878"/>
              <a:gd name="connsiteY4044" fmla="*/ 3951104 h 4972277"/>
              <a:gd name="connsiteX4045" fmla="*/ 2660963 w 12746878"/>
              <a:gd name="connsiteY4045" fmla="*/ 3972254 h 4972277"/>
              <a:gd name="connsiteX4046" fmla="*/ 2664878 w 12746878"/>
              <a:gd name="connsiteY4046" fmla="*/ 4340888 h 4972277"/>
              <a:gd name="connsiteX4047" fmla="*/ 2642816 w 12746878"/>
              <a:gd name="connsiteY4047" fmla="*/ 4168643 h 4972277"/>
              <a:gd name="connsiteX4048" fmla="*/ 2629681 w 12746878"/>
              <a:gd name="connsiteY4048" fmla="*/ 4003798 h 4972277"/>
              <a:gd name="connsiteX4049" fmla="*/ 2625419 w 12746878"/>
              <a:gd name="connsiteY4049" fmla="*/ 4005682 h 4972277"/>
              <a:gd name="connsiteX4050" fmla="*/ 2623023 w 12746878"/>
              <a:gd name="connsiteY4050" fmla="*/ 4017624 h 4972277"/>
              <a:gd name="connsiteX4051" fmla="*/ 2623432 w 12746878"/>
              <a:gd name="connsiteY4051" fmla="*/ 4028841 h 4972277"/>
              <a:gd name="connsiteX4052" fmla="*/ 2619538 w 12746878"/>
              <a:gd name="connsiteY4052" fmla="*/ 4044978 h 4972277"/>
              <a:gd name="connsiteX4053" fmla="*/ 2616701 w 12746878"/>
              <a:gd name="connsiteY4053" fmla="*/ 4046170 h 4972277"/>
              <a:gd name="connsiteX4054" fmla="*/ 2617425 w 12746878"/>
              <a:gd name="connsiteY4054" fmla="*/ 4053759 h 4972277"/>
              <a:gd name="connsiteX4055" fmla="*/ 2619538 w 12746878"/>
              <a:gd name="connsiteY4055" fmla="*/ 4044978 h 4972277"/>
              <a:gd name="connsiteX4056" fmla="*/ 2623956 w 12746878"/>
              <a:gd name="connsiteY4056" fmla="*/ 4043130 h 4972277"/>
              <a:gd name="connsiteX4057" fmla="*/ 2599884 w 12746878"/>
              <a:gd name="connsiteY4057" fmla="*/ 4093995 h 4972277"/>
              <a:gd name="connsiteX4058" fmla="*/ 2620140 w 12746878"/>
              <a:gd name="connsiteY4058" fmla="*/ 3952291 h 4972277"/>
              <a:gd name="connsiteX4059" fmla="*/ 2622686 w 12746878"/>
              <a:gd name="connsiteY4059" fmla="*/ 3901826 h 4972277"/>
              <a:gd name="connsiteX4060" fmla="*/ 2610789 w 12746878"/>
              <a:gd name="connsiteY4060" fmla="*/ 3859098 h 4972277"/>
              <a:gd name="connsiteX4061" fmla="*/ 2604304 w 12746878"/>
              <a:gd name="connsiteY4061" fmla="*/ 3845286 h 4972277"/>
              <a:gd name="connsiteX4062" fmla="*/ 2604106 w 12746878"/>
              <a:gd name="connsiteY4062" fmla="*/ 3835108 h 4972277"/>
              <a:gd name="connsiteX4063" fmla="*/ 2602025 w 12746878"/>
              <a:gd name="connsiteY4063" fmla="*/ 3827634 h 4972277"/>
              <a:gd name="connsiteX4064" fmla="*/ 2572422 w 12746878"/>
              <a:gd name="connsiteY4064" fmla="*/ 3793091 h 4972277"/>
              <a:gd name="connsiteX4065" fmla="*/ 2567793 w 12746878"/>
              <a:gd name="connsiteY4065" fmla="*/ 3625849 h 4972277"/>
              <a:gd name="connsiteX4066" fmla="*/ 2542936 w 12746878"/>
              <a:gd name="connsiteY4066" fmla="*/ 3630915 h 4972277"/>
              <a:gd name="connsiteX4067" fmla="*/ 2539761 w 12746878"/>
              <a:gd name="connsiteY4067" fmla="*/ 3630368 h 4972277"/>
              <a:gd name="connsiteX4068" fmla="*/ 2533105 w 12746878"/>
              <a:gd name="connsiteY4068" fmla="*/ 3678788 h 4972277"/>
              <a:gd name="connsiteX4069" fmla="*/ 2517137 w 12746878"/>
              <a:gd name="connsiteY4069" fmla="*/ 3794337 h 4972277"/>
              <a:gd name="connsiteX4070" fmla="*/ 2454974 w 12746878"/>
              <a:gd name="connsiteY4070" fmla="*/ 4230515 h 4972277"/>
              <a:gd name="connsiteX4071" fmla="*/ 2450802 w 12746878"/>
              <a:gd name="connsiteY4071" fmla="*/ 4259571 h 4972277"/>
              <a:gd name="connsiteX4072" fmla="*/ 2440480 w 12746878"/>
              <a:gd name="connsiteY4072" fmla="*/ 4227885 h 4972277"/>
              <a:gd name="connsiteX4073" fmla="*/ 2436012 w 12746878"/>
              <a:gd name="connsiteY4073" fmla="*/ 4217151 h 4972277"/>
              <a:gd name="connsiteX4074" fmla="*/ 2446234 w 12746878"/>
              <a:gd name="connsiteY4074" fmla="*/ 4125929 h 4972277"/>
              <a:gd name="connsiteX4075" fmla="*/ 2473349 w 12746878"/>
              <a:gd name="connsiteY4075" fmla="*/ 3888977 h 4972277"/>
              <a:gd name="connsiteX4076" fmla="*/ 2427000 w 12746878"/>
              <a:gd name="connsiteY4076" fmla="*/ 3855346 h 4972277"/>
              <a:gd name="connsiteX4077" fmla="*/ 2428883 w 12746878"/>
              <a:gd name="connsiteY4077" fmla="*/ 3745159 h 4972277"/>
              <a:gd name="connsiteX4078" fmla="*/ 2428350 w 12746878"/>
              <a:gd name="connsiteY4078" fmla="*/ 3739567 h 4972277"/>
              <a:gd name="connsiteX4079" fmla="*/ 2418152 w 12746878"/>
              <a:gd name="connsiteY4079" fmla="*/ 3769880 h 4972277"/>
              <a:gd name="connsiteX4080" fmla="*/ 2405603 w 12746878"/>
              <a:gd name="connsiteY4080" fmla="*/ 3628697 h 4972277"/>
              <a:gd name="connsiteX4081" fmla="*/ 2401313 w 12746878"/>
              <a:gd name="connsiteY4081" fmla="*/ 3585592 h 4972277"/>
              <a:gd name="connsiteX4082" fmla="*/ 2401355 w 12746878"/>
              <a:gd name="connsiteY4082" fmla="*/ 3569346 h 4972277"/>
              <a:gd name="connsiteX4083" fmla="*/ 2389726 w 12746878"/>
              <a:gd name="connsiteY4083" fmla="*/ 3579911 h 4972277"/>
              <a:gd name="connsiteX4084" fmla="*/ 2389751 w 12746878"/>
              <a:gd name="connsiteY4084" fmla="*/ 3592432 h 4972277"/>
              <a:gd name="connsiteX4085" fmla="*/ 2386426 w 12746878"/>
              <a:gd name="connsiteY4085" fmla="*/ 3669551 h 4972277"/>
              <a:gd name="connsiteX4086" fmla="*/ 2382348 w 12746878"/>
              <a:gd name="connsiteY4086" fmla="*/ 3662449 h 4972277"/>
              <a:gd name="connsiteX4087" fmla="*/ 2380191 w 12746878"/>
              <a:gd name="connsiteY4087" fmla="*/ 3656035 h 4972277"/>
              <a:gd name="connsiteX4088" fmla="*/ 2376040 w 12746878"/>
              <a:gd name="connsiteY4088" fmla="*/ 3685091 h 4972277"/>
              <a:gd name="connsiteX4089" fmla="*/ 2346742 w 12746878"/>
              <a:gd name="connsiteY4089" fmla="*/ 3758096 h 4972277"/>
              <a:gd name="connsiteX4090" fmla="*/ 2365825 w 12746878"/>
              <a:gd name="connsiteY4090" fmla="*/ 3606282 h 4972277"/>
              <a:gd name="connsiteX4091" fmla="*/ 2363118 w 12746878"/>
              <a:gd name="connsiteY4091" fmla="*/ 3587163 h 4972277"/>
              <a:gd name="connsiteX4092" fmla="*/ 2360639 w 12746878"/>
              <a:gd name="connsiteY4092" fmla="*/ 3605035 h 4972277"/>
              <a:gd name="connsiteX4093" fmla="*/ 2354242 w 12746878"/>
              <a:gd name="connsiteY4093" fmla="*/ 3599093 h 4972277"/>
              <a:gd name="connsiteX4094" fmla="*/ 2350673 w 12746878"/>
              <a:gd name="connsiteY4094" fmla="*/ 3660049 h 4972277"/>
              <a:gd name="connsiteX4095" fmla="*/ 2350971 w 12746878"/>
              <a:gd name="connsiteY4095" fmla="*/ 3674333 h 4972277"/>
              <a:gd name="connsiteX4096" fmla="*/ 2338821 w 12746878"/>
              <a:gd name="connsiteY4096" fmla="*/ 3760680 h 4972277"/>
              <a:gd name="connsiteX4097" fmla="*/ 2313038 w 12746878"/>
              <a:gd name="connsiteY4097" fmla="*/ 3876867 h 4972277"/>
              <a:gd name="connsiteX4098" fmla="*/ 2313696 w 12746878"/>
              <a:gd name="connsiteY4098" fmla="*/ 3861283 h 4972277"/>
              <a:gd name="connsiteX4099" fmla="*/ 2283512 w 12746878"/>
              <a:gd name="connsiteY4099" fmla="*/ 4054318 h 4972277"/>
              <a:gd name="connsiteX4100" fmla="*/ 2239838 w 12746878"/>
              <a:gd name="connsiteY4100" fmla="*/ 4302178 h 4972277"/>
              <a:gd name="connsiteX4101" fmla="*/ 2279604 w 12746878"/>
              <a:gd name="connsiteY4101" fmla="*/ 4011168 h 4972277"/>
              <a:gd name="connsiteX4102" fmla="*/ 2289894 w 12746878"/>
              <a:gd name="connsiteY4102" fmla="*/ 3913419 h 4972277"/>
              <a:gd name="connsiteX4103" fmla="*/ 2279069 w 12746878"/>
              <a:gd name="connsiteY4103" fmla="*/ 3921114 h 4972277"/>
              <a:gd name="connsiteX4104" fmla="*/ 2277571 w 12746878"/>
              <a:gd name="connsiteY4104" fmla="*/ 3925046 h 4972277"/>
              <a:gd name="connsiteX4105" fmla="*/ 2273256 w 12746878"/>
              <a:gd name="connsiteY4105" fmla="*/ 3955796 h 4972277"/>
              <a:gd name="connsiteX4106" fmla="*/ 2272030 w 12746878"/>
              <a:gd name="connsiteY4106" fmla="*/ 3943008 h 4972277"/>
              <a:gd name="connsiteX4107" fmla="*/ 2271806 w 12746878"/>
              <a:gd name="connsiteY4107" fmla="*/ 3940202 h 4972277"/>
              <a:gd name="connsiteX4108" fmla="*/ 2269154 w 12746878"/>
              <a:gd name="connsiteY4108" fmla="*/ 3947168 h 4972277"/>
              <a:gd name="connsiteX4109" fmla="*/ 2258696 w 12746878"/>
              <a:gd name="connsiteY4109" fmla="*/ 3999332 h 4972277"/>
              <a:gd name="connsiteX4110" fmla="*/ 2184940 w 12746878"/>
              <a:gd name="connsiteY4110" fmla="*/ 4499636 h 4972277"/>
              <a:gd name="connsiteX4111" fmla="*/ 2172507 w 12746878"/>
              <a:gd name="connsiteY4111" fmla="*/ 4556307 h 4972277"/>
              <a:gd name="connsiteX4112" fmla="*/ 2161140 w 12746878"/>
              <a:gd name="connsiteY4112" fmla="*/ 4546203 h 4972277"/>
              <a:gd name="connsiteX4113" fmla="*/ 2164905 w 12746878"/>
              <a:gd name="connsiteY4113" fmla="*/ 4503626 h 4972277"/>
              <a:gd name="connsiteX4114" fmla="*/ 2232297 w 12746878"/>
              <a:gd name="connsiteY4114" fmla="*/ 4045973 h 4972277"/>
              <a:gd name="connsiteX4115" fmla="*/ 2229990 w 12746878"/>
              <a:gd name="connsiteY4115" fmla="*/ 4001278 h 4972277"/>
              <a:gd name="connsiteX4116" fmla="*/ 2225695 w 12746878"/>
              <a:gd name="connsiteY4116" fmla="*/ 4042237 h 4972277"/>
              <a:gd name="connsiteX4117" fmla="*/ 2169555 w 12746878"/>
              <a:gd name="connsiteY4117" fmla="*/ 4376288 h 4972277"/>
              <a:gd name="connsiteX4118" fmla="*/ 2139684 w 12746878"/>
              <a:gd name="connsiteY4118" fmla="*/ 4534156 h 4972277"/>
              <a:gd name="connsiteX4119" fmla="*/ 2136244 w 12746878"/>
              <a:gd name="connsiteY4119" fmla="*/ 4532342 h 4972277"/>
              <a:gd name="connsiteX4120" fmla="*/ 2137640 w 12746878"/>
              <a:gd name="connsiteY4120" fmla="*/ 4535729 h 4972277"/>
              <a:gd name="connsiteX4121" fmla="*/ 2139155 w 12746878"/>
              <a:gd name="connsiteY4121" fmla="*/ 4536952 h 4972277"/>
              <a:gd name="connsiteX4122" fmla="*/ 2137613 w 12746878"/>
              <a:gd name="connsiteY4122" fmla="*/ 4545104 h 4972277"/>
              <a:gd name="connsiteX4123" fmla="*/ 2129821 w 12746878"/>
              <a:gd name="connsiteY4123" fmla="*/ 4539531 h 4972277"/>
              <a:gd name="connsiteX4124" fmla="*/ 2129504 w 12746878"/>
              <a:gd name="connsiteY4124" fmla="*/ 4539519 h 4972277"/>
              <a:gd name="connsiteX4125" fmla="*/ 2130176 w 12746878"/>
              <a:gd name="connsiteY4125" fmla="*/ 4536150 h 4972277"/>
              <a:gd name="connsiteX4126" fmla="*/ 2150428 w 12746878"/>
              <a:gd name="connsiteY4126" fmla="*/ 4398528 h 4972277"/>
              <a:gd name="connsiteX4127" fmla="*/ 2118636 w 12746878"/>
              <a:gd name="connsiteY4127" fmla="*/ 4500901 h 4972277"/>
              <a:gd name="connsiteX4128" fmla="*/ 2117200 w 12746878"/>
              <a:gd name="connsiteY4128" fmla="*/ 4511690 h 4972277"/>
              <a:gd name="connsiteX4129" fmla="*/ 2105652 w 12746878"/>
              <a:gd name="connsiteY4129" fmla="*/ 4503359 h 4972277"/>
              <a:gd name="connsiteX4130" fmla="*/ 2103697 w 12746878"/>
              <a:gd name="connsiteY4130" fmla="*/ 4539524 h 4972277"/>
              <a:gd name="connsiteX4131" fmla="*/ 2106432 w 12746878"/>
              <a:gd name="connsiteY4131" fmla="*/ 4582357 h 4972277"/>
              <a:gd name="connsiteX4132" fmla="*/ 2100548 w 12746878"/>
              <a:gd name="connsiteY4132" fmla="*/ 4612430 h 4972277"/>
              <a:gd name="connsiteX4133" fmla="*/ 2101230 w 12746878"/>
              <a:gd name="connsiteY4133" fmla="*/ 4516243 h 4972277"/>
              <a:gd name="connsiteX4134" fmla="*/ 2191067 w 12746878"/>
              <a:gd name="connsiteY4134" fmla="*/ 3944256 h 4972277"/>
              <a:gd name="connsiteX4135" fmla="*/ 2203383 w 12746878"/>
              <a:gd name="connsiteY4135" fmla="*/ 3867678 h 4972277"/>
              <a:gd name="connsiteX4136" fmla="*/ 2207942 w 12746878"/>
              <a:gd name="connsiteY4136" fmla="*/ 3837406 h 4972277"/>
              <a:gd name="connsiteX4137" fmla="*/ 2206307 w 12746878"/>
              <a:gd name="connsiteY4137" fmla="*/ 3839205 h 4972277"/>
              <a:gd name="connsiteX4138" fmla="*/ 2189538 w 12746878"/>
              <a:gd name="connsiteY4138" fmla="*/ 3856194 h 4972277"/>
              <a:gd name="connsiteX4139" fmla="*/ 2183198 w 12746878"/>
              <a:gd name="connsiteY4139" fmla="*/ 3859765 h 4972277"/>
              <a:gd name="connsiteX4140" fmla="*/ 2161704 w 12746878"/>
              <a:gd name="connsiteY4140" fmla="*/ 3987469 h 4972277"/>
              <a:gd name="connsiteX4141" fmla="*/ 2149487 w 12746878"/>
              <a:gd name="connsiteY4141" fmla="*/ 4065679 h 4972277"/>
              <a:gd name="connsiteX4142" fmla="*/ 2150694 w 12746878"/>
              <a:gd name="connsiteY4142" fmla="*/ 4075948 h 4972277"/>
              <a:gd name="connsiteX4143" fmla="*/ 2144509 w 12746878"/>
              <a:gd name="connsiteY4143" fmla="*/ 4118289 h 4972277"/>
              <a:gd name="connsiteX4144" fmla="*/ 2142708 w 12746878"/>
              <a:gd name="connsiteY4144" fmla="*/ 4109073 h 4972277"/>
              <a:gd name="connsiteX4145" fmla="*/ 2132475 w 12746878"/>
              <a:gd name="connsiteY4145" fmla="*/ 4174566 h 4972277"/>
              <a:gd name="connsiteX4146" fmla="*/ 2135694 w 12746878"/>
              <a:gd name="connsiteY4146" fmla="*/ 4200257 h 4972277"/>
              <a:gd name="connsiteX4147" fmla="*/ 2131731 w 12746878"/>
              <a:gd name="connsiteY4147" fmla="*/ 4179320 h 4972277"/>
              <a:gd name="connsiteX4148" fmla="*/ 2125494 w 12746878"/>
              <a:gd name="connsiteY4148" fmla="*/ 4219256 h 4972277"/>
              <a:gd name="connsiteX4149" fmla="*/ 2098312 w 12746878"/>
              <a:gd name="connsiteY4149" fmla="*/ 4395622 h 4972277"/>
              <a:gd name="connsiteX4150" fmla="*/ 2089364 w 12746878"/>
              <a:gd name="connsiteY4150" fmla="*/ 4344368 h 4972277"/>
              <a:gd name="connsiteX4151" fmla="*/ 2091591 w 12746878"/>
              <a:gd name="connsiteY4151" fmla="*/ 4334025 h 4972277"/>
              <a:gd name="connsiteX4152" fmla="*/ 2087745 w 12746878"/>
              <a:gd name="connsiteY4152" fmla="*/ 4317277 h 4972277"/>
              <a:gd name="connsiteX4153" fmla="*/ 2073442 w 12746878"/>
              <a:gd name="connsiteY4153" fmla="*/ 4211880 h 4972277"/>
              <a:gd name="connsiteX4154" fmla="*/ 2061398 w 12746878"/>
              <a:gd name="connsiteY4154" fmla="*/ 4112334 h 4972277"/>
              <a:gd name="connsiteX4155" fmla="*/ 2059121 w 12746878"/>
              <a:gd name="connsiteY4155" fmla="*/ 4097988 h 4972277"/>
              <a:gd name="connsiteX4156" fmla="*/ 2066998 w 12746878"/>
              <a:gd name="connsiteY4156" fmla="*/ 4036859 h 4972277"/>
              <a:gd name="connsiteX4157" fmla="*/ 2060118 w 12746878"/>
              <a:gd name="connsiteY4157" fmla="*/ 4005494 h 4972277"/>
              <a:gd name="connsiteX4158" fmla="*/ 2055574 w 12746878"/>
              <a:gd name="connsiteY4158" fmla="*/ 3975608 h 4972277"/>
              <a:gd name="connsiteX4159" fmla="*/ 2050579 w 12746878"/>
              <a:gd name="connsiteY4159" fmla="*/ 4006828 h 4972277"/>
              <a:gd name="connsiteX4160" fmla="*/ 2047988 w 12746878"/>
              <a:gd name="connsiteY4160" fmla="*/ 4028255 h 4972277"/>
              <a:gd name="connsiteX4161" fmla="*/ 2036459 w 12746878"/>
              <a:gd name="connsiteY4161" fmla="*/ 3958595 h 4972277"/>
              <a:gd name="connsiteX4162" fmla="*/ 2032347 w 12746878"/>
              <a:gd name="connsiteY4162" fmla="*/ 3930753 h 4972277"/>
              <a:gd name="connsiteX4163" fmla="*/ 2026038 w 12746878"/>
              <a:gd name="connsiteY4163" fmla="*/ 3960342 h 4972277"/>
              <a:gd name="connsiteX4164" fmla="*/ 2005419 w 12746878"/>
              <a:gd name="connsiteY4164" fmla="*/ 3969336 h 4972277"/>
              <a:gd name="connsiteX4165" fmla="*/ 2012620 w 12746878"/>
              <a:gd name="connsiteY4165" fmla="*/ 3883831 h 4972277"/>
              <a:gd name="connsiteX4166" fmla="*/ 2010708 w 12746878"/>
              <a:gd name="connsiteY4166" fmla="*/ 3879982 h 4972277"/>
              <a:gd name="connsiteX4167" fmla="*/ 2013608 w 12746878"/>
              <a:gd name="connsiteY4167" fmla="*/ 3872081 h 4972277"/>
              <a:gd name="connsiteX4168" fmla="*/ 2013652 w 12746878"/>
              <a:gd name="connsiteY4168" fmla="*/ 3871601 h 4972277"/>
              <a:gd name="connsiteX4169" fmla="*/ 2003651 w 12746878"/>
              <a:gd name="connsiteY4169" fmla="*/ 3836392 h 4972277"/>
              <a:gd name="connsiteX4170" fmla="*/ 2005219 w 12746878"/>
              <a:gd name="connsiteY4170" fmla="*/ 3808037 h 4972277"/>
              <a:gd name="connsiteX4171" fmla="*/ 2015766 w 12746878"/>
              <a:gd name="connsiteY4171" fmla="*/ 3839504 h 4972277"/>
              <a:gd name="connsiteX4172" fmla="*/ 2013949 w 12746878"/>
              <a:gd name="connsiteY4172" fmla="*/ 3868063 h 4972277"/>
              <a:gd name="connsiteX4173" fmla="*/ 2017929 w 12746878"/>
              <a:gd name="connsiteY4173" fmla="*/ 3820795 h 4972277"/>
              <a:gd name="connsiteX4174" fmla="*/ 2013535 w 12746878"/>
              <a:gd name="connsiteY4174" fmla="*/ 3782788 h 4972277"/>
              <a:gd name="connsiteX4175" fmla="*/ 2005938 w 12746878"/>
              <a:gd name="connsiteY4175" fmla="*/ 3733409 h 4972277"/>
              <a:gd name="connsiteX4176" fmla="*/ 2001179 w 12746878"/>
              <a:gd name="connsiteY4176" fmla="*/ 3771678 h 4972277"/>
              <a:gd name="connsiteX4177" fmla="*/ 2005219 w 12746878"/>
              <a:gd name="connsiteY4177" fmla="*/ 3808037 h 4972277"/>
              <a:gd name="connsiteX4178" fmla="*/ 2000016 w 12746878"/>
              <a:gd name="connsiteY4178" fmla="*/ 3781035 h 4972277"/>
              <a:gd name="connsiteX4179" fmla="*/ 1994005 w 12746878"/>
              <a:gd name="connsiteY4179" fmla="*/ 3829388 h 4972277"/>
              <a:gd name="connsiteX4180" fmla="*/ 1990972 w 12746878"/>
              <a:gd name="connsiteY4180" fmla="*/ 3853922 h 4972277"/>
              <a:gd name="connsiteX4181" fmla="*/ 1993779 w 12746878"/>
              <a:gd name="connsiteY4181" fmla="*/ 3872425 h 4972277"/>
              <a:gd name="connsiteX4182" fmla="*/ 1987221 w 12746878"/>
              <a:gd name="connsiteY4182" fmla="*/ 3948845 h 4972277"/>
              <a:gd name="connsiteX4183" fmla="*/ 1986009 w 12746878"/>
              <a:gd name="connsiteY4183" fmla="*/ 3932357 h 4972277"/>
              <a:gd name="connsiteX4184" fmla="*/ 1982677 w 12746878"/>
              <a:gd name="connsiteY4184" fmla="*/ 3921008 h 4972277"/>
              <a:gd name="connsiteX4185" fmla="*/ 1976457 w 12746878"/>
              <a:gd name="connsiteY4185" fmla="*/ 3971317 h 4972277"/>
              <a:gd name="connsiteX4186" fmla="*/ 1962429 w 12746878"/>
              <a:gd name="connsiteY4186" fmla="*/ 3910575 h 4972277"/>
              <a:gd name="connsiteX4187" fmla="*/ 1949203 w 12746878"/>
              <a:gd name="connsiteY4187" fmla="*/ 4007850 h 4972277"/>
              <a:gd name="connsiteX4188" fmla="*/ 1958804 w 12746878"/>
              <a:gd name="connsiteY4188" fmla="*/ 4098579 h 4972277"/>
              <a:gd name="connsiteX4189" fmla="*/ 1949531 w 12746878"/>
              <a:gd name="connsiteY4189" fmla="*/ 4163043 h 4972277"/>
              <a:gd name="connsiteX4190" fmla="*/ 1948439 w 12746878"/>
              <a:gd name="connsiteY4190" fmla="*/ 4170819 h 4972277"/>
              <a:gd name="connsiteX4191" fmla="*/ 1942530 w 12746878"/>
              <a:gd name="connsiteY4191" fmla="*/ 4135032 h 4972277"/>
              <a:gd name="connsiteX4192" fmla="*/ 1924078 w 12746878"/>
              <a:gd name="connsiteY4192" fmla="*/ 3992280 h 4972277"/>
              <a:gd name="connsiteX4193" fmla="*/ 1917136 w 12746878"/>
              <a:gd name="connsiteY4193" fmla="*/ 3910443 h 4972277"/>
              <a:gd name="connsiteX4194" fmla="*/ 1913841 w 12746878"/>
              <a:gd name="connsiteY4194" fmla="*/ 3849122 h 4972277"/>
              <a:gd name="connsiteX4195" fmla="*/ 1910185 w 12746878"/>
              <a:gd name="connsiteY4195" fmla="*/ 3850001 h 4972277"/>
              <a:gd name="connsiteX4196" fmla="*/ 1898134 w 12746878"/>
              <a:gd name="connsiteY4196" fmla="*/ 3852543 h 4972277"/>
              <a:gd name="connsiteX4197" fmla="*/ 1900675 w 12746878"/>
              <a:gd name="connsiteY4197" fmla="*/ 3991065 h 4972277"/>
              <a:gd name="connsiteX4198" fmla="*/ 1882545 w 12746878"/>
              <a:gd name="connsiteY4198" fmla="*/ 3990078 h 4972277"/>
              <a:gd name="connsiteX4199" fmla="*/ 1880545 w 12746878"/>
              <a:gd name="connsiteY4199" fmla="*/ 3977236 h 4972277"/>
              <a:gd name="connsiteX4200" fmla="*/ 1879744 w 12746878"/>
              <a:gd name="connsiteY4200" fmla="*/ 3980499 h 4972277"/>
              <a:gd name="connsiteX4201" fmla="*/ 1894271 w 12746878"/>
              <a:gd name="connsiteY4201" fmla="*/ 4039203 h 4972277"/>
              <a:gd name="connsiteX4202" fmla="*/ 1879233 w 12746878"/>
              <a:gd name="connsiteY4202" fmla="*/ 4100425 h 4972277"/>
              <a:gd name="connsiteX4203" fmla="*/ 1898314 w 12746878"/>
              <a:gd name="connsiteY4203" fmla="*/ 4252237 h 4972277"/>
              <a:gd name="connsiteX4204" fmla="*/ 1869017 w 12746878"/>
              <a:gd name="connsiteY4204" fmla="*/ 4179232 h 4972277"/>
              <a:gd name="connsiteX4205" fmla="*/ 1856502 w 12746878"/>
              <a:gd name="connsiteY4205" fmla="*/ 4075114 h 4972277"/>
              <a:gd name="connsiteX4206" fmla="*/ 1840933 w 12746878"/>
              <a:gd name="connsiteY4206" fmla="*/ 4060972 h 4972277"/>
              <a:gd name="connsiteX4207" fmla="*/ 1833565 w 12746878"/>
              <a:gd name="connsiteY4207" fmla="*/ 4050260 h 4972277"/>
              <a:gd name="connsiteX4208" fmla="*/ 1832728 w 12746878"/>
              <a:gd name="connsiteY4208" fmla="*/ 4075607 h 4972277"/>
              <a:gd name="connsiteX4209" fmla="*/ 1826606 w 12746878"/>
              <a:gd name="connsiteY4209" fmla="*/ 4100337 h 4972277"/>
              <a:gd name="connsiteX4210" fmla="*/ 1822466 w 12746878"/>
              <a:gd name="connsiteY4210" fmla="*/ 4098168 h 4972277"/>
              <a:gd name="connsiteX4211" fmla="*/ 1821875 w 12746878"/>
              <a:gd name="connsiteY4211" fmla="*/ 4096835 h 4972277"/>
              <a:gd name="connsiteX4212" fmla="*/ 1824645 w 12746878"/>
              <a:gd name="connsiteY4212" fmla="*/ 4130385 h 4972277"/>
              <a:gd name="connsiteX4213" fmla="*/ 1816173 w 12746878"/>
              <a:gd name="connsiteY4213" fmla="*/ 4239301 h 4972277"/>
              <a:gd name="connsiteX4214" fmla="*/ 1818059 w 12746878"/>
              <a:gd name="connsiteY4214" fmla="*/ 4349487 h 4972277"/>
              <a:gd name="connsiteX4215" fmla="*/ 1771708 w 12746878"/>
              <a:gd name="connsiteY4215" fmla="*/ 4383119 h 4972277"/>
              <a:gd name="connsiteX4216" fmla="*/ 1798824 w 12746878"/>
              <a:gd name="connsiteY4216" fmla="*/ 4620070 h 4972277"/>
              <a:gd name="connsiteX4217" fmla="*/ 1809045 w 12746878"/>
              <a:gd name="connsiteY4217" fmla="*/ 4711292 h 4972277"/>
              <a:gd name="connsiteX4218" fmla="*/ 1804577 w 12746878"/>
              <a:gd name="connsiteY4218" fmla="*/ 4722026 h 4972277"/>
              <a:gd name="connsiteX4219" fmla="*/ 1794259 w 12746878"/>
              <a:gd name="connsiteY4219" fmla="*/ 4753710 h 4972277"/>
              <a:gd name="connsiteX4220" fmla="*/ 1790084 w 12746878"/>
              <a:gd name="connsiteY4220" fmla="*/ 4724655 h 4972277"/>
              <a:gd name="connsiteX4221" fmla="*/ 1727920 w 12746878"/>
              <a:gd name="connsiteY4221" fmla="*/ 4288479 h 4972277"/>
              <a:gd name="connsiteX4222" fmla="*/ 1704359 w 12746878"/>
              <a:gd name="connsiteY4222" fmla="*/ 4117688 h 4972277"/>
              <a:gd name="connsiteX4223" fmla="*/ 1679126 w 12746878"/>
              <a:gd name="connsiteY4223" fmla="*/ 3990924 h 4972277"/>
              <a:gd name="connsiteX4224" fmla="*/ 1660117 w 12746878"/>
              <a:gd name="connsiteY4224" fmla="*/ 3913242 h 4972277"/>
              <a:gd name="connsiteX4225" fmla="*/ 1651750 w 12746878"/>
              <a:gd name="connsiteY4225" fmla="*/ 3900989 h 4972277"/>
              <a:gd name="connsiteX4226" fmla="*/ 1647471 w 12746878"/>
              <a:gd name="connsiteY4226" fmla="*/ 3896192 h 4972277"/>
              <a:gd name="connsiteX4227" fmla="*/ 1634865 w 12746878"/>
              <a:gd name="connsiteY4227" fmla="*/ 3967640 h 4972277"/>
              <a:gd name="connsiteX4228" fmla="*/ 1625701 w 12746878"/>
              <a:gd name="connsiteY4228" fmla="*/ 4001913 h 4972277"/>
              <a:gd name="connsiteX4229" fmla="*/ 1625719 w 12746878"/>
              <a:gd name="connsiteY4229" fmla="*/ 4002114 h 4972277"/>
              <a:gd name="connsiteX4230" fmla="*/ 1640847 w 12746878"/>
              <a:gd name="connsiteY4230" fmla="*/ 4146761 h 4972277"/>
              <a:gd name="connsiteX4231" fmla="*/ 1640753 w 12746878"/>
              <a:gd name="connsiteY4231" fmla="*/ 4339425 h 4972277"/>
              <a:gd name="connsiteX4232" fmla="*/ 1621578 w 12746878"/>
              <a:gd name="connsiteY4232" fmla="*/ 4380278 h 4972277"/>
              <a:gd name="connsiteX4233" fmla="*/ 1645176 w 12746878"/>
              <a:gd name="connsiteY4233" fmla="*/ 4588133 h 4972277"/>
              <a:gd name="connsiteX4234" fmla="*/ 1621105 w 12746878"/>
              <a:gd name="connsiteY4234" fmla="*/ 4537270 h 4972277"/>
              <a:gd name="connsiteX4235" fmla="*/ 1625519 w 12746878"/>
              <a:gd name="connsiteY4235" fmla="*/ 4539119 h 4972277"/>
              <a:gd name="connsiteX4236" fmla="*/ 1627635 w 12746878"/>
              <a:gd name="connsiteY4236" fmla="*/ 4547899 h 4972277"/>
              <a:gd name="connsiteX4237" fmla="*/ 1628356 w 12746878"/>
              <a:gd name="connsiteY4237" fmla="*/ 4540309 h 4972277"/>
              <a:gd name="connsiteX4238" fmla="*/ 1625519 w 12746878"/>
              <a:gd name="connsiteY4238" fmla="*/ 4539119 h 4972277"/>
              <a:gd name="connsiteX4239" fmla="*/ 1621626 w 12746878"/>
              <a:gd name="connsiteY4239" fmla="*/ 4522980 h 4972277"/>
              <a:gd name="connsiteX4240" fmla="*/ 1622038 w 12746878"/>
              <a:gd name="connsiteY4240" fmla="*/ 4511764 h 4972277"/>
              <a:gd name="connsiteX4241" fmla="*/ 1619637 w 12746878"/>
              <a:gd name="connsiteY4241" fmla="*/ 4499823 h 4972277"/>
              <a:gd name="connsiteX4242" fmla="*/ 1588326 w 12746878"/>
              <a:gd name="connsiteY4242" fmla="*/ 4472235 h 4972277"/>
              <a:gd name="connsiteX4243" fmla="*/ 1562677 w 12746878"/>
              <a:gd name="connsiteY4243" fmla="*/ 4272729 h 4972277"/>
              <a:gd name="connsiteX4244" fmla="*/ 1539605 w 12746878"/>
              <a:gd name="connsiteY4244" fmla="*/ 4248811 h 4972277"/>
              <a:gd name="connsiteX4245" fmla="*/ 1518653 w 12746878"/>
              <a:gd name="connsiteY4245" fmla="*/ 4069821 h 4972277"/>
              <a:gd name="connsiteX4246" fmla="*/ 1514683 w 12746878"/>
              <a:gd name="connsiteY4246" fmla="*/ 4032473 h 4972277"/>
              <a:gd name="connsiteX4247" fmla="*/ 1509653 w 12746878"/>
              <a:gd name="connsiteY4247" fmla="*/ 4042852 h 4972277"/>
              <a:gd name="connsiteX4248" fmla="*/ 1506129 w 12746878"/>
              <a:gd name="connsiteY4248" fmla="*/ 4062552 h 4972277"/>
              <a:gd name="connsiteX4249" fmla="*/ 1508703 w 12746878"/>
              <a:gd name="connsiteY4249" fmla="*/ 3898851 h 4972277"/>
              <a:gd name="connsiteX4250" fmla="*/ 1509537 w 12746878"/>
              <a:gd name="connsiteY4250" fmla="*/ 3897782 h 4972277"/>
              <a:gd name="connsiteX4251" fmla="*/ 1509251 w 12746878"/>
              <a:gd name="connsiteY4251" fmla="*/ 3893172 h 4972277"/>
              <a:gd name="connsiteX4252" fmla="*/ 1508703 w 12746878"/>
              <a:gd name="connsiteY4252" fmla="*/ 3898851 h 4972277"/>
              <a:gd name="connsiteX4253" fmla="*/ 1500629 w 12746878"/>
              <a:gd name="connsiteY4253" fmla="*/ 3903975 h 4972277"/>
              <a:gd name="connsiteX4254" fmla="*/ 1499072 w 12746878"/>
              <a:gd name="connsiteY4254" fmla="*/ 3854779 h 4972277"/>
              <a:gd name="connsiteX4255" fmla="*/ 1503884 w 12746878"/>
              <a:gd name="connsiteY4255" fmla="*/ 3822151 h 4972277"/>
              <a:gd name="connsiteX4256" fmla="*/ 1497436 w 12746878"/>
              <a:gd name="connsiteY4256" fmla="*/ 3769220 h 4972277"/>
              <a:gd name="connsiteX4257" fmla="*/ 1483288 w 12746878"/>
              <a:gd name="connsiteY4257" fmla="*/ 3746192 h 4972277"/>
              <a:gd name="connsiteX4258" fmla="*/ 1493240 w 12746878"/>
              <a:gd name="connsiteY4258" fmla="*/ 3978581 h 4972277"/>
              <a:gd name="connsiteX4259" fmla="*/ 1541763 w 12746878"/>
              <a:gd name="connsiteY4259" fmla="*/ 4569546 h 4972277"/>
              <a:gd name="connsiteX4260" fmla="*/ 1580901 w 12746878"/>
              <a:gd name="connsiteY4260" fmla="*/ 4867812 h 4972277"/>
              <a:gd name="connsiteX4261" fmla="*/ 1574812 w 12746878"/>
              <a:gd name="connsiteY4261" fmla="*/ 4889216 h 4972277"/>
              <a:gd name="connsiteX4262" fmla="*/ 1563261 w 12746878"/>
              <a:gd name="connsiteY4262" fmla="*/ 4939843 h 4972277"/>
              <a:gd name="connsiteX4263" fmla="*/ 1544891 w 12746878"/>
              <a:gd name="connsiteY4263" fmla="*/ 4847555 h 4972277"/>
              <a:gd name="connsiteX4264" fmla="*/ 1534805 w 12746878"/>
              <a:gd name="connsiteY4264" fmla="*/ 4770762 h 4972277"/>
              <a:gd name="connsiteX4265" fmla="*/ 1526859 w 12746878"/>
              <a:gd name="connsiteY4265" fmla="*/ 4765837 h 4972277"/>
              <a:gd name="connsiteX4266" fmla="*/ 1525385 w 12746878"/>
              <a:gd name="connsiteY4266" fmla="*/ 4764923 h 4972277"/>
              <a:gd name="connsiteX4267" fmla="*/ 1524207 w 12746878"/>
              <a:gd name="connsiteY4267" fmla="*/ 4764194 h 4972277"/>
              <a:gd name="connsiteX4268" fmla="*/ 1526859 w 12746878"/>
              <a:gd name="connsiteY4268" fmla="*/ 4765837 h 4972277"/>
              <a:gd name="connsiteX4269" fmla="*/ 1531272 w 12746878"/>
              <a:gd name="connsiteY4269" fmla="*/ 4768572 h 4972277"/>
              <a:gd name="connsiteX4270" fmla="*/ 1534805 w 12746878"/>
              <a:gd name="connsiteY4270" fmla="*/ 4770762 h 4972277"/>
              <a:gd name="connsiteX4271" fmla="*/ 1544891 w 12746878"/>
              <a:gd name="connsiteY4271" fmla="*/ 4847555 h 4972277"/>
              <a:gd name="connsiteX4272" fmla="*/ 1549782 w 12746878"/>
              <a:gd name="connsiteY4272" fmla="*/ 4940180 h 4972277"/>
              <a:gd name="connsiteX4273" fmla="*/ 1528833 w 12746878"/>
              <a:gd name="connsiteY4273" fmla="*/ 4939641 h 4972277"/>
              <a:gd name="connsiteX4274" fmla="*/ 1536631 w 12746878"/>
              <a:gd name="connsiteY4274" fmla="*/ 4925864 h 4972277"/>
              <a:gd name="connsiteX4275" fmla="*/ 1528833 w 12746878"/>
              <a:gd name="connsiteY4275" fmla="*/ 4939641 h 4972277"/>
              <a:gd name="connsiteX4276" fmla="*/ 1523651 w 12746878"/>
              <a:gd name="connsiteY4276" fmla="*/ 4972277 h 4972277"/>
              <a:gd name="connsiteX4277" fmla="*/ 1508790 w 12746878"/>
              <a:gd name="connsiteY4277" fmla="*/ 4884742 h 4972277"/>
              <a:gd name="connsiteX4278" fmla="*/ 1508267 w 12746878"/>
              <a:gd name="connsiteY4278" fmla="*/ 4856489 h 4972277"/>
              <a:gd name="connsiteX4279" fmla="*/ 1511012 w 12746878"/>
              <a:gd name="connsiteY4279" fmla="*/ 4842778 h 4972277"/>
              <a:gd name="connsiteX4280" fmla="*/ 1502386 w 12746878"/>
              <a:gd name="connsiteY4280" fmla="*/ 4847024 h 4972277"/>
              <a:gd name="connsiteX4281" fmla="*/ 1482503 w 12746878"/>
              <a:gd name="connsiteY4281" fmla="*/ 4729903 h 4972277"/>
              <a:gd name="connsiteX4282" fmla="*/ 1486630 w 12746878"/>
              <a:gd name="connsiteY4282" fmla="*/ 4693213 h 4972277"/>
              <a:gd name="connsiteX4283" fmla="*/ 1499271 w 12746878"/>
              <a:gd name="connsiteY4283" fmla="*/ 4609392 h 4972277"/>
              <a:gd name="connsiteX4284" fmla="*/ 1502957 w 12746878"/>
              <a:gd name="connsiteY4284" fmla="*/ 4507904 h 4972277"/>
              <a:gd name="connsiteX4285" fmla="*/ 1475276 w 12746878"/>
              <a:gd name="connsiteY4285" fmla="*/ 4682587 h 4972277"/>
              <a:gd name="connsiteX4286" fmla="*/ 1474797 w 12746878"/>
              <a:gd name="connsiteY4286" fmla="*/ 4684514 h 4972277"/>
              <a:gd name="connsiteX4287" fmla="*/ 1469375 w 12746878"/>
              <a:gd name="connsiteY4287" fmla="*/ 4652584 h 4972277"/>
              <a:gd name="connsiteX4288" fmla="*/ 1398529 w 12746878"/>
              <a:gd name="connsiteY4288" fmla="*/ 4091261 h 4972277"/>
              <a:gd name="connsiteX4289" fmla="*/ 1394771 w 12746878"/>
              <a:gd name="connsiteY4289" fmla="*/ 4162381 h 4972277"/>
              <a:gd name="connsiteX4290" fmla="*/ 1380905 w 12746878"/>
              <a:gd name="connsiteY4290" fmla="*/ 4135158 h 4972277"/>
              <a:gd name="connsiteX4291" fmla="*/ 1399437 w 12746878"/>
              <a:gd name="connsiteY4291" fmla="*/ 3956639 h 4972277"/>
              <a:gd name="connsiteX4292" fmla="*/ 1372986 w 12746878"/>
              <a:gd name="connsiteY4292" fmla="*/ 4090811 h 4972277"/>
              <a:gd name="connsiteX4293" fmla="*/ 1371708 w 12746878"/>
              <a:gd name="connsiteY4293" fmla="*/ 4082513 h 4972277"/>
              <a:gd name="connsiteX4294" fmla="*/ 1335074 w 12746878"/>
              <a:gd name="connsiteY4294" fmla="*/ 3890601 h 4972277"/>
              <a:gd name="connsiteX4295" fmla="*/ 1340965 w 12746878"/>
              <a:gd name="connsiteY4295" fmla="*/ 4176755 h 4972277"/>
              <a:gd name="connsiteX4296" fmla="*/ 1307260 w 12746878"/>
              <a:gd name="connsiteY4296" fmla="*/ 4158905 h 4972277"/>
              <a:gd name="connsiteX4297" fmla="*/ 1298716 w 12746878"/>
              <a:gd name="connsiteY4297" fmla="*/ 4193690 h 4972277"/>
              <a:gd name="connsiteX4298" fmla="*/ 1277585 w 12746878"/>
              <a:gd name="connsiteY4298" fmla="*/ 4050228 h 4972277"/>
              <a:gd name="connsiteX4299" fmla="*/ 1267083 w 12746878"/>
              <a:gd name="connsiteY4299" fmla="*/ 3900698 h 4972277"/>
              <a:gd name="connsiteX4300" fmla="*/ 1241962 w 12746878"/>
              <a:gd name="connsiteY4300" fmla="*/ 3885127 h 4972277"/>
              <a:gd name="connsiteX4301" fmla="*/ 1218740 w 12746878"/>
              <a:gd name="connsiteY4301" fmla="*/ 3712947 h 4972277"/>
              <a:gd name="connsiteX4302" fmla="*/ 1202069 w 12746878"/>
              <a:gd name="connsiteY4302" fmla="*/ 3855256 h 4972277"/>
              <a:gd name="connsiteX4303" fmla="*/ 1212606 w 12746878"/>
              <a:gd name="connsiteY4303" fmla="*/ 4041855 h 4972277"/>
              <a:gd name="connsiteX4304" fmla="*/ 1216517 w 12746878"/>
              <a:gd name="connsiteY4304" fmla="*/ 4410486 h 4972277"/>
              <a:gd name="connsiteX4305" fmla="*/ 1180369 w 12746878"/>
              <a:gd name="connsiteY4305" fmla="*/ 4061449 h 4972277"/>
              <a:gd name="connsiteX4306" fmla="*/ 1153673 w 12746878"/>
              <a:gd name="connsiteY4306" fmla="*/ 3897239 h 4972277"/>
              <a:gd name="connsiteX4307" fmla="*/ 1124065 w 12746878"/>
              <a:gd name="connsiteY4307" fmla="*/ 3862692 h 4972277"/>
              <a:gd name="connsiteX4308" fmla="*/ 1119439 w 12746878"/>
              <a:gd name="connsiteY4308" fmla="*/ 3695451 h 4972277"/>
              <a:gd name="connsiteX4309" fmla="*/ 1073055 w 12746878"/>
              <a:gd name="connsiteY4309" fmla="*/ 3692019 h 4972277"/>
              <a:gd name="connsiteX4310" fmla="*/ 1048026 w 12746878"/>
              <a:gd name="connsiteY4310" fmla="*/ 3483785 h 4972277"/>
              <a:gd name="connsiteX4311" fmla="*/ 1045411 w 12746878"/>
              <a:gd name="connsiteY4311" fmla="*/ 3483089 h 4972277"/>
              <a:gd name="connsiteX4312" fmla="*/ 1042143 w 12746878"/>
              <a:gd name="connsiteY4312" fmla="*/ 3482222 h 4972277"/>
              <a:gd name="connsiteX4313" fmla="*/ 1041053 w 12746878"/>
              <a:gd name="connsiteY4313" fmla="*/ 3481931 h 4972277"/>
              <a:gd name="connsiteX4314" fmla="*/ 1040182 w 12746878"/>
              <a:gd name="connsiteY4314" fmla="*/ 3481700 h 4972277"/>
              <a:gd name="connsiteX4315" fmla="*/ 1042143 w 12746878"/>
              <a:gd name="connsiteY4315" fmla="*/ 3482222 h 4972277"/>
              <a:gd name="connsiteX4316" fmla="*/ 1048026 w 12746878"/>
              <a:gd name="connsiteY4316" fmla="*/ 3483785 h 4972277"/>
              <a:gd name="connsiteX4317" fmla="*/ 1052033 w 12746878"/>
              <a:gd name="connsiteY4317" fmla="*/ 3659750 h 4972277"/>
              <a:gd name="connsiteX4318" fmla="*/ 1049963 w 12746878"/>
              <a:gd name="connsiteY4318" fmla="*/ 3934897 h 4972277"/>
              <a:gd name="connsiteX4319" fmla="*/ 1003670 w 12746878"/>
              <a:gd name="connsiteY4319" fmla="*/ 3738798 h 4972277"/>
              <a:gd name="connsiteX4320" fmla="*/ 969798 w 12746878"/>
              <a:gd name="connsiteY4320" fmla="*/ 3839482 h 4972277"/>
              <a:gd name="connsiteX4321" fmla="*/ 957249 w 12746878"/>
              <a:gd name="connsiteY4321" fmla="*/ 3698299 h 4972277"/>
              <a:gd name="connsiteX4322" fmla="*/ 944696 w 12746878"/>
              <a:gd name="connsiteY4322" fmla="*/ 3557116 h 4972277"/>
              <a:gd name="connsiteX4323" fmla="*/ 938075 w 12746878"/>
              <a:gd name="connsiteY4323" fmla="*/ 3739154 h 4972277"/>
              <a:gd name="connsiteX4324" fmla="*/ 928595 w 12746878"/>
              <a:gd name="connsiteY4324" fmla="*/ 3715999 h 4972277"/>
              <a:gd name="connsiteX4325" fmla="*/ 925238 w 12746878"/>
              <a:gd name="connsiteY4325" fmla="*/ 3705751 h 4972277"/>
              <a:gd name="connsiteX4326" fmla="*/ 940433 w 12746878"/>
              <a:gd name="connsiteY4326" fmla="*/ 3555982 h 4972277"/>
              <a:gd name="connsiteX4327" fmla="*/ 947730 w 12746878"/>
              <a:gd name="connsiteY4327" fmla="*/ 3484012 h 4972277"/>
              <a:gd name="connsiteX4328" fmla="*/ 947730 w 12746878"/>
              <a:gd name="connsiteY4328" fmla="*/ 3484012 h 4972277"/>
              <a:gd name="connsiteX4329" fmla="*/ 922566 w 12746878"/>
              <a:gd name="connsiteY4329" fmla="*/ 3600545 h 4972277"/>
              <a:gd name="connsiteX4330" fmla="*/ 912284 w 12746878"/>
              <a:gd name="connsiteY4330" fmla="*/ 3674638 h 4972277"/>
              <a:gd name="connsiteX4331" fmla="*/ 905888 w 12746878"/>
              <a:gd name="connsiteY4331" fmla="*/ 3668695 h 4972277"/>
              <a:gd name="connsiteX4332" fmla="*/ 902318 w 12746878"/>
              <a:gd name="connsiteY4332" fmla="*/ 3729651 h 4972277"/>
              <a:gd name="connsiteX4333" fmla="*/ 902615 w 12746878"/>
              <a:gd name="connsiteY4333" fmla="*/ 3743935 h 4972277"/>
              <a:gd name="connsiteX4334" fmla="*/ 890469 w 12746878"/>
              <a:gd name="connsiteY4334" fmla="*/ 3830285 h 4972277"/>
              <a:gd name="connsiteX4335" fmla="*/ 864684 w 12746878"/>
              <a:gd name="connsiteY4335" fmla="*/ 3946470 h 4972277"/>
              <a:gd name="connsiteX4336" fmla="*/ 892443 w 12746878"/>
              <a:gd name="connsiteY4336" fmla="*/ 3661259 h 4972277"/>
              <a:gd name="connsiteX4337" fmla="*/ 893004 w 12746878"/>
              <a:gd name="connsiteY4337" fmla="*/ 3651721 h 4972277"/>
              <a:gd name="connsiteX4338" fmla="*/ 900287 w 12746878"/>
              <a:gd name="connsiteY4338" fmla="*/ 3614651 h 4972277"/>
              <a:gd name="connsiteX4339" fmla="*/ 913591 w 12746878"/>
              <a:gd name="connsiteY4339" fmla="*/ 3524409 h 4972277"/>
              <a:gd name="connsiteX4340" fmla="*/ 912035 w 12746878"/>
              <a:gd name="connsiteY4340" fmla="*/ 3475214 h 4972277"/>
              <a:gd name="connsiteX4341" fmla="*/ 914162 w 12746878"/>
              <a:gd name="connsiteY4341" fmla="*/ 3473865 h 4972277"/>
              <a:gd name="connsiteX4342" fmla="*/ 911761 w 12746878"/>
              <a:gd name="connsiteY4342" fmla="*/ 3466558 h 4972277"/>
              <a:gd name="connsiteX4343" fmla="*/ 912035 w 12746878"/>
              <a:gd name="connsiteY4343" fmla="*/ 3475214 h 4972277"/>
              <a:gd name="connsiteX4344" fmla="*/ 903962 w 12746878"/>
              <a:gd name="connsiteY4344" fmla="*/ 3480339 h 4972277"/>
              <a:gd name="connsiteX4345" fmla="*/ 906537 w 12746878"/>
              <a:gd name="connsiteY4345" fmla="*/ 3316638 h 4972277"/>
              <a:gd name="connsiteX4346" fmla="*/ 894538 w 12746878"/>
              <a:gd name="connsiteY4346" fmla="*/ 3353233 h 4972277"/>
              <a:gd name="connsiteX4347" fmla="*/ 866334 w 12746878"/>
              <a:gd name="connsiteY4347" fmla="*/ 3372259 h 4972277"/>
              <a:gd name="connsiteX4348" fmla="*/ 844046 w 12746878"/>
              <a:gd name="connsiteY4348" fmla="*/ 3506607 h 4972277"/>
              <a:gd name="connsiteX4349" fmla="*/ 812202 w 12746878"/>
              <a:gd name="connsiteY4349" fmla="*/ 3723983 h 4972277"/>
              <a:gd name="connsiteX4350" fmla="*/ 789898 w 12746878"/>
              <a:gd name="connsiteY4350" fmla="*/ 3886442 h 4972277"/>
              <a:gd name="connsiteX4351" fmla="*/ 788413 w 12746878"/>
              <a:gd name="connsiteY4351" fmla="*/ 3879160 h 4972277"/>
              <a:gd name="connsiteX4352" fmla="*/ 783950 w 12746878"/>
              <a:gd name="connsiteY4352" fmla="*/ 3864206 h 4972277"/>
              <a:gd name="connsiteX4353" fmla="*/ 777800 w 12746878"/>
              <a:gd name="connsiteY4353" fmla="*/ 3889252 h 4972277"/>
              <a:gd name="connsiteX4354" fmla="*/ 772456 w 12746878"/>
              <a:gd name="connsiteY4354" fmla="*/ 3892881 h 4972277"/>
              <a:gd name="connsiteX4355" fmla="*/ 768985 w 12746878"/>
              <a:gd name="connsiteY4355" fmla="*/ 3896692 h 4972277"/>
              <a:gd name="connsiteX4356" fmla="*/ 797270 w 12746878"/>
              <a:gd name="connsiteY4356" fmla="*/ 3675357 h 4972277"/>
              <a:gd name="connsiteX4357" fmla="*/ 825532 w 12746878"/>
              <a:gd name="connsiteY4357" fmla="*/ 3444339 h 4972277"/>
              <a:gd name="connsiteX4358" fmla="*/ 855799 w 12746878"/>
              <a:gd name="connsiteY4358" fmla="*/ 3182946 h 4972277"/>
              <a:gd name="connsiteX4359" fmla="*/ 832998 w 12746878"/>
              <a:gd name="connsiteY4359" fmla="*/ 3223227 h 4972277"/>
              <a:gd name="connsiteX4360" fmla="*/ 820908 w 12746878"/>
              <a:gd name="connsiteY4360" fmla="*/ 3293363 h 4972277"/>
              <a:gd name="connsiteX4361" fmla="*/ 751729 w 12746878"/>
              <a:gd name="connsiteY4361" fmla="*/ 3559324 h 4972277"/>
              <a:gd name="connsiteX4362" fmla="*/ 708458 w 12746878"/>
              <a:gd name="connsiteY4362" fmla="*/ 3865727 h 4972277"/>
              <a:gd name="connsiteX4363" fmla="*/ 703195 w 12746878"/>
              <a:gd name="connsiteY4363" fmla="*/ 3834780 h 4972277"/>
              <a:gd name="connsiteX4364" fmla="*/ 696446 w 12746878"/>
              <a:gd name="connsiteY4364" fmla="*/ 3785694 h 4972277"/>
              <a:gd name="connsiteX4365" fmla="*/ 726111 w 12746878"/>
              <a:gd name="connsiteY4365" fmla="*/ 3491637 h 4972277"/>
              <a:gd name="connsiteX4366" fmla="*/ 733310 w 12746878"/>
              <a:gd name="connsiteY4366" fmla="*/ 3478918 h 4972277"/>
              <a:gd name="connsiteX4367" fmla="*/ 738108 w 12746878"/>
              <a:gd name="connsiteY4367" fmla="*/ 3455040 h 4972277"/>
              <a:gd name="connsiteX4368" fmla="*/ 728770 w 12746878"/>
              <a:gd name="connsiteY4368" fmla="*/ 3463494 h 4972277"/>
              <a:gd name="connsiteX4369" fmla="*/ 728618 w 12746878"/>
              <a:gd name="connsiteY4369" fmla="*/ 3466905 h 4972277"/>
              <a:gd name="connsiteX4370" fmla="*/ 727368 w 12746878"/>
              <a:gd name="connsiteY4370" fmla="*/ 3466100 h 4972277"/>
              <a:gd name="connsiteX4371" fmla="*/ 733310 w 12746878"/>
              <a:gd name="connsiteY4371" fmla="*/ 3478918 h 4972277"/>
              <a:gd name="connsiteX4372" fmla="*/ 725886 w 12746878"/>
              <a:gd name="connsiteY4372" fmla="*/ 3486262 h 4972277"/>
              <a:gd name="connsiteX4373" fmla="*/ 726111 w 12746878"/>
              <a:gd name="connsiteY4373" fmla="*/ 3491637 h 4972277"/>
              <a:gd name="connsiteX4374" fmla="*/ 683113 w 12746878"/>
              <a:gd name="connsiteY4374" fmla="*/ 3704576 h 4972277"/>
              <a:gd name="connsiteX4375" fmla="*/ 678890 w 12746878"/>
              <a:gd name="connsiteY4375" fmla="*/ 3698949 h 4972277"/>
              <a:gd name="connsiteX4376" fmla="*/ 671654 w 12746878"/>
              <a:gd name="connsiteY4376" fmla="*/ 3740984 h 4972277"/>
              <a:gd name="connsiteX4377" fmla="*/ 671635 w 12746878"/>
              <a:gd name="connsiteY4377" fmla="*/ 3761418 h 4972277"/>
              <a:gd name="connsiteX4378" fmla="*/ 649260 w 12746878"/>
              <a:gd name="connsiteY4378" fmla="*/ 3872226 h 4972277"/>
              <a:gd name="connsiteX4379" fmla="*/ 647747 w 12746878"/>
              <a:gd name="connsiteY4379" fmla="*/ 3883837 h 4972277"/>
              <a:gd name="connsiteX4380" fmla="*/ 647397 w 12746878"/>
              <a:gd name="connsiteY4380" fmla="*/ 3882340 h 4972277"/>
              <a:gd name="connsiteX4381" fmla="*/ 678079 w 12746878"/>
              <a:gd name="connsiteY4381" fmla="*/ 3642092 h 4972277"/>
              <a:gd name="connsiteX4382" fmla="*/ 696262 w 12746878"/>
              <a:gd name="connsiteY4382" fmla="*/ 3497024 h 4972277"/>
              <a:gd name="connsiteX4383" fmla="*/ 687516 w 12746878"/>
              <a:gd name="connsiteY4383" fmla="*/ 3507098 h 4972277"/>
              <a:gd name="connsiteX4384" fmla="*/ 681833 w 12746878"/>
              <a:gd name="connsiteY4384" fmla="*/ 3532634 h 4972277"/>
              <a:gd name="connsiteX4385" fmla="*/ 688397 w 12746878"/>
              <a:gd name="connsiteY4385" fmla="*/ 3478687 h 4972277"/>
              <a:gd name="connsiteX4386" fmla="*/ 630905 w 12746878"/>
              <a:gd name="connsiteY4386" fmla="*/ 3797802 h 4972277"/>
              <a:gd name="connsiteX4387" fmla="*/ 594464 w 12746878"/>
              <a:gd name="connsiteY4387" fmla="*/ 4066612 h 4972277"/>
              <a:gd name="connsiteX4388" fmla="*/ 588105 w 12746878"/>
              <a:gd name="connsiteY4388" fmla="*/ 4028197 h 4972277"/>
              <a:gd name="connsiteX4389" fmla="*/ 580792 w 12746878"/>
              <a:gd name="connsiteY4389" fmla="*/ 3978707 h 4972277"/>
              <a:gd name="connsiteX4390" fmla="*/ 575581 w 12746878"/>
              <a:gd name="connsiteY4390" fmla="*/ 3939278 h 4972277"/>
              <a:gd name="connsiteX4391" fmla="*/ 582605 w 12746878"/>
              <a:gd name="connsiteY4391" fmla="*/ 3885057 h 4972277"/>
              <a:gd name="connsiteX4392" fmla="*/ 624284 w 12746878"/>
              <a:gd name="connsiteY4392" fmla="*/ 3512376 h 4972277"/>
              <a:gd name="connsiteX4393" fmla="*/ 626510 w 12746878"/>
              <a:gd name="connsiteY4393" fmla="*/ 3500190 h 4972277"/>
              <a:gd name="connsiteX4394" fmla="*/ 624010 w 12746878"/>
              <a:gd name="connsiteY4394" fmla="*/ 3495153 h 4972277"/>
              <a:gd name="connsiteX4395" fmla="*/ 616969 w 12746878"/>
              <a:gd name="connsiteY4395" fmla="*/ 3455938 h 4972277"/>
              <a:gd name="connsiteX4396" fmla="*/ 615374 w 12746878"/>
              <a:gd name="connsiteY4396" fmla="*/ 3463946 h 4972277"/>
              <a:gd name="connsiteX4397" fmla="*/ 561293 w 12746878"/>
              <a:gd name="connsiteY4397" fmla="*/ 3827123 h 4972277"/>
              <a:gd name="connsiteX4398" fmla="*/ 556086 w 12746878"/>
              <a:gd name="connsiteY4398" fmla="*/ 3793278 h 4972277"/>
              <a:gd name="connsiteX4399" fmla="*/ 539034 w 12746878"/>
              <a:gd name="connsiteY4399" fmla="*/ 3899915 h 4972277"/>
              <a:gd name="connsiteX4400" fmla="*/ 545425 w 12746878"/>
              <a:gd name="connsiteY4400" fmla="*/ 3942028 h 4972277"/>
              <a:gd name="connsiteX4401" fmla="*/ 546299 w 12746878"/>
              <a:gd name="connsiteY4401" fmla="*/ 3947370 h 4972277"/>
              <a:gd name="connsiteX4402" fmla="*/ 539276 w 12746878"/>
              <a:gd name="connsiteY4402" fmla="*/ 4010429 h 4972277"/>
              <a:gd name="connsiteX4403" fmla="*/ 537655 w 12746878"/>
              <a:gd name="connsiteY4403" fmla="*/ 4001960 h 4972277"/>
              <a:gd name="connsiteX4404" fmla="*/ 525691 w 12746878"/>
              <a:gd name="connsiteY4404" fmla="*/ 3961215 h 4972277"/>
              <a:gd name="connsiteX4405" fmla="*/ 517381 w 12746878"/>
              <a:gd name="connsiteY4405" fmla="*/ 3936768 h 4972277"/>
              <a:gd name="connsiteX4406" fmla="*/ 539175 w 12746878"/>
              <a:gd name="connsiteY4406" fmla="*/ 3772231 h 4972277"/>
              <a:gd name="connsiteX4407" fmla="*/ 574495 w 12746878"/>
              <a:gd name="connsiteY4407" fmla="*/ 3513061 h 4972277"/>
              <a:gd name="connsiteX4408" fmla="*/ 574763 w 12746878"/>
              <a:gd name="connsiteY4408" fmla="*/ 3511129 h 4972277"/>
              <a:gd name="connsiteX4409" fmla="*/ 571903 w 12746878"/>
              <a:gd name="connsiteY4409" fmla="*/ 3463056 h 4972277"/>
              <a:gd name="connsiteX4410" fmla="*/ 573525 w 12746878"/>
              <a:gd name="connsiteY4410" fmla="*/ 3441533 h 4972277"/>
              <a:gd name="connsiteX4411" fmla="*/ 541287 w 12746878"/>
              <a:gd name="connsiteY4411" fmla="*/ 3461130 h 4972277"/>
              <a:gd name="connsiteX4412" fmla="*/ 533632 w 12746878"/>
              <a:gd name="connsiteY4412" fmla="*/ 3411662 h 4972277"/>
              <a:gd name="connsiteX4413" fmla="*/ 511989 w 12746878"/>
              <a:gd name="connsiteY4413" fmla="*/ 3388124 h 4972277"/>
              <a:gd name="connsiteX4414" fmla="*/ 514531 w 12746878"/>
              <a:gd name="connsiteY4414" fmla="*/ 3526646 h 4972277"/>
              <a:gd name="connsiteX4415" fmla="*/ 475763 w 12746878"/>
              <a:gd name="connsiteY4415" fmla="*/ 3535614 h 4972277"/>
              <a:gd name="connsiteX4416" fmla="*/ 480205 w 12746878"/>
              <a:gd name="connsiteY4416" fmla="*/ 3517527 h 4972277"/>
              <a:gd name="connsiteX4417" fmla="*/ 465593 w 12746878"/>
              <a:gd name="connsiteY4417" fmla="*/ 3530502 h 4972277"/>
              <a:gd name="connsiteX4418" fmla="*/ 475763 w 12746878"/>
              <a:gd name="connsiteY4418" fmla="*/ 3535614 h 4972277"/>
              <a:gd name="connsiteX4419" fmla="*/ 484759 w 12746878"/>
              <a:gd name="connsiteY4419" fmla="*/ 3610634 h 4972277"/>
              <a:gd name="connsiteX4420" fmla="*/ 467562 w 12746878"/>
              <a:gd name="connsiteY4420" fmla="*/ 3569007 h 4972277"/>
              <a:gd name="connsiteX4421" fmla="*/ 454525 w 12746878"/>
              <a:gd name="connsiteY4421" fmla="*/ 3534371 h 4972277"/>
              <a:gd name="connsiteX4422" fmla="*/ 446931 w 12746878"/>
              <a:gd name="connsiteY4422" fmla="*/ 3512024 h 4972277"/>
              <a:gd name="connsiteX4423" fmla="*/ 458579 w 12746878"/>
              <a:gd name="connsiteY4423" fmla="*/ 3424073 h 4972277"/>
              <a:gd name="connsiteX4424" fmla="*/ 501102 w 12746878"/>
              <a:gd name="connsiteY4424" fmla="*/ 2840700 h 4972277"/>
              <a:gd name="connsiteX4425" fmla="*/ 469401 w 12746878"/>
              <a:gd name="connsiteY4425" fmla="*/ 2275501 h 4972277"/>
              <a:gd name="connsiteX4426" fmla="*/ 454038 w 12746878"/>
              <a:gd name="connsiteY4426" fmla="*/ 3177965 h 4972277"/>
              <a:gd name="connsiteX4427" fmla="*/ 425035 w 12746878"/>
              <a:gd name="connsiteY4427" fmla="*/ 3438363 h 4972277"/>
              <a:gd name="connsiteX4428" fmla="*/ 424280 w 12746878"/>
              <a:gd name="connsiteY4428" fmla="*/ 3434418 h 4972277"/>
              <a:gd name="connsiteX4429" fmla="*/ 425444 w 12746878"/>
              <a:gd name="connsiteY4429" fmla="*/ 3430344 h 4972277"/>
              <a:gd name="connsiteX4430" fmla="*/ 412707 w 12746878"/>
              <a:gd name="connsiteY4430" fmla="*/ 3469017 h 4972277"/>
              <a:gd name="connsiteX4431" fmla="*/ 418011 w 12746878"/>
              <a:gd name="connsiteY4431" fmla="*/ 3501423 h 4972277"/>
              <a:gd name="connsiteX4432" fmla="*/ 409365 w 12746878"/>
              <a:gd name="connsiteY4432" fmla="*/ 3579042 h 4972277"/>
              <a:gd name="connsiteX4433" fmla="*/ 403017 w 12746878"/>
              <a:gd name="connsiteY4433" fmla="*/ 3621669 h 4972277"/>
              <a:gd name="connsiteX4434" fmla="*/ 399130 w 12746878"/>
              <a:gd name="connsiteY4434" fmla="*/ 3596401 h 4972277"/>
              <a:gd name="connsiteX4435" fmla="*/ 391572 w 12746878"/>
              <a:gd name="connsiteY4435" fmla="*/ 3531028 h 4972277"/>
              <a:gd name="connsiteX4436" fmla="*/ 388729 w 12746878"/>
              <a:gd name="connsiteY4436" fmla="*/ 3509513 h 4972277"/>
              <a:gd name="connsiteX4437" fmla="*/ 406781 w 12746878"/>
              <a:gd name="connsiteY4437" fmla="*/ 3370149 h 4972277"/>
              <a:gd name="connsiteX4438" fmla="*/ 430129 w 12746878"/>
              <a:gd name="connsiteY4438" fmla="*/ 3156035 h 4972277"/>
              <a:gd name="connsiteX4439" fmla="*/ 437426 w 12746878"/>
              <a:gd name="connsiteY4439" fmla="*/ 2491139 h 4972277"/>
              <a:gd name="connsiteX4440" fmla="*/ 429806 w 12746878"/>
              <a:gd name="connsiteY4440" fmla="*/ 2391653 h 4972277"/>
              <a:gd name="connsiteX4441" fmla="*/ 415321 w 12746878"/>
              <a:gd name="connsiteY4441" fmla="*/ 2496821 h 4972277"/>
              <a:gd name="connsiteX4442" fmla="*/ 407937 w 12746878"/>
              <a:gd name="connsiteY4442" fmla="*/ 2622810 h 4972277"/>
              <a:gd name="connsiteX4443" fmla="*/ 414272 w 12746878"/>
              <a:gd name="connsiteY4443" fmla="*/ 2834941 h 4972277"/>
              <a:gd name="connsiteX4444" fmla="*/ 402020 w 12746878"/>
              <a:gd name="connsiteY4444" fmla="*/ 3156919 h 4972277"/>
              <a:gd name="connsiteX4445" fmla="*/ 379637 w 12746878"/>
              <a:gd name="connsiteY4445" fmla="*/ 3309406 h 4972277"/>
              <a:gd name="connsiteX4446" fmla="*/ 374244 w 12746878"/>
              <a:gd name="connsiteY4446" fmla="*/ 3349740 h 4972277"/>
              <a:gd name="connsiteX4447" fmla="*/ 369847 w 12746878"/>
              <a:gd name="connsiteY4447" fmla="*/ 3382180 h 4972277"/>
              <a:gd name="connsiteX4448" fmla="*/ 364676 w 12746878"/>
              <a:gd name="connsiteY4448" fmla="*/ 3350934 h 4972277"/>
              <a:gd name="connsiteX4449" fmla="*/ 362085 w 12746878"/>
              <a:gd name="connsiteY4449" fmla="*/ 3372361 h 4972277"/>
              <a:gd name="connsiteX4450" fmla="*/ 337348 w 12746878"/>
              <a:gd name="connsiteY4450" fmla="*/ 3526970 h 4972277"/>
              <a:gd name="connsiteX4451" fmla="*/ 334629 w 12746878"/>
              <a:gd name="connsiteY4451" fmla="*/ 3607793 h 4972277"/>
              <a:gd name="connsiteX4452" fmla="*/ 325394 w 12746878"/>
              <a:gd name="connsiteY4452" fmla="*/ 3602746 h 4972277"/>
              <a:gd name="connsiteX4453" fmla="*/ 325293 w 12746878"/>
              <a:gd name="connsiteY4453" fmla="*/ 3602310 h 4972277"/>
              <a:gd name="connsiteX4454" fmla="*/ 324225 w 12746878"/>
              <a:gd name="connsiteY4454" fmla="*/ 3608986 h 4972277"/>
              <a:gd name="connsiteX4455" fmla="*/ 292143 w 12746878"/>
              <a:gd name="connsiteY4455" fmla="*/ 3860429 h 4972277"/>
              <a:gd name="connsiteX4456" fmla="*/ 283473 w 12746878"/>
              <a:gd name="connsiteY4456" fmla="*/ 3911685 h 4972277"/>
              <a:gd name="connsiteX4457" fmla="*/ 282477 w 12746878"/>
              <a:gd name="connsiteY4457" fmla="*/ 3916155 h 4972277"/>
              <a:gd name="connsiteX4458" fmla="*/ 295221 w 12746878"/>
              <a:gd name="connsiteY4458" fmla="*/ 3811416 h 4972277"/>
              <a:gd name="connsiteX4459" fmla="*/ 358132 w 12746878"/>
              <a:gd name="connsiteY4459" fmla="*/ 3314027 h 4972277"/>
              <a:gd name="connsiteX4460" fmla="*/ 376902 w 12746878"/>
              <a:gd name="connsiteY4460" fmla="*/ 3090916 h 4972277"/>
              <a:gd name="connsiteX4461" fmla="*/ 340640 w 12746878"/>
              <a:gd name="connsiteY4461" fmla="*/ 3160032 h 4972277"/>
              <a:gd name="connsiteX4462" fmla="*/ 339114 w 12746878"/>
              <a:gd name="connsiteY4462" fmla="*/ 3166659 h 4972277"/>
              <a:gd name="connsiteX4463" fmla="*/ 337709 w 12746878"/>
              <a:gd name="connsiteY4463" fmla="*/ 3158317 h 4972277"/>
              <a:gd name="connsiteX4464" fmla="*/ 324921 w 12746878"/>
              <a:gd name="connsiteY4464" fmla="*/ 3061914 h 4972277"/>
              <a:gd name="connsiteX4465" fmla="*/ 324769 w 12746878"/>
              <a:gd name="connsiteY4465" fmla="*/ 3061120 h 4972277"/>
              <a:gd name="connsiteX4466" fmla="*/ 325481 w 12746878"/>
              <a:gd name="connsiteY4466" fmla="*/ 3053411 h 4972277"/>
              <a:gd name="connsiteX4467" fmla="*/ 317949 w 12746878"/>
              <a:gd name="connsiteY4467" fmla="*/ 2224765 h 4972277"/>
              <a:gd name="connsiteX4468" fmla="*/ 304241 w 12746878"/>
              <a:gd name="connsiteY4468" fmla="*/ 2200208 h 4972277"/>
              <a:gd name="connsiteX4469" fmla="*/ 311176 w 12746878"/>
              <a:gd name="connsiteY4469" fmla="*/ 2411280 h 4972277"/>
              <a:gd name="connsiteX4470" fmla="*/ 265184 w 12746878"/>
              <a:gd name="connsiteY4470" fmla="*/ 3516981 h 4972277"/>
              <a:gd name="connsiteX4471" fmla="*/ 255852 w 12746878"/>
              <a:gd name="connsiteY4471" fmla="*/ 3583064 h 4972277"/>
              <a:gd name="connsiteX4472" fmla="*/ 255033 w 12746878"/>
              <a:gd name="connsiteY4472" fmla="*/ 3578250 h 4972277"/>
              <a:gd name="connsiteX4473" fmla="*/ 235253 w 12746878"/>
              <a:gd name="connsiteY4473" fmla="*/ 3516167 h 4972277"/>
              <a:gd name="connsiteX4474" fmla="*/ 206360 w 12746878"/>
              <a:gd name="connsiteY4474" fmla="*/ 3539986 h 4972277"/>
              <a:gd name="connsiteX4475" fmla="*/ 195324 w 12746878"/>
              <a:gd name="connsiteY4475" fmla="*/ 3552100 h 4972277"/>
              <a:gd name="connsiteX4476" fmla="*/ 195461 w 12746878"/>
              <a:gd name="connsiteY4476" fmla="*/ 3551038 h 4972277"/>
              <a:gd name="connsiteX4477" fmla="*/ 240964 w 12746878"/>
              <a:gd name="connsiteY4477" fmla="*/ 3092346 h 4972277"/>
              <a:gd name="connsiteX4478" fmla="*/ 252886 w 12746878"/>
              <a:gd name="connsiteY4478" fmla="*/ 2578431 h 4972277"/>
              <a:gd name="connsiteX4479" fmla="*/ 249125 w 12746878"/>
              <a:gd name="connsiteY4479" fmla="*/ 2202600 h 4972277"/>
              <a:gd name="connsiteX4480" fmla="*/ 228901 w 12746878"/>
              <a:gd name="connsiteY4480" fmla="*/ 2079182 h 4972277"/>
              <a:gd name="connsiteX4481" fmla="*/ 217407 w 12746878"/>
              <a:gd name="connsiteY4481" fmla="*/ 2132861 h 4972277"/>
              <a:gd name="connsiteX4482" fmla="*/ 224852 w 12746878"/>
              <a:gd name="connsiteY4482" fmla="*/ 3056634 h 4972277"/>
              <a:gd name="connsiteX4483" fmla="*/ 183098 w 12746878"/>
              <a:gd name="connsiteY4483" fmla="*/ 3499077 h 4972277"/>
              <a:gd name="connsiteX4484" fmla="*/ 174412 w 12746878"/>
              <a:gd name="connsiteY4484" fmla="*/ 3562350 h 4972277"/>
              <a:gd name="connsiteX4485" fmla="*/ 171834 w 12746878"/>
              <a:gd name="connsiteY4485" fmla="*/ 3549711 h 4972277"/>
              <a:gd name="connsiteX4486" fmla="*/ 155200 w 12746878"/>
              <a:gd name="connsiteY4486" fmla="*/ 3531951 h 4972277"/>
              <a:gd name="connsiteX4487" fmla="*/ 140636 w 12746878"/>
              <a:gd name="connsiteY4487" fmla="*/ 3436182 h 4972277"/>
              <a:gd name="connsiteX4488" fmla="*/ 139410 w 12746878"/>
              <a:gd name="connsiteY4488" fmla="*/ 3423394 h 4972277"/>
              <a:gd name="connsiteX4489" fmla="*/ 90372 w 12746878"/>
              <a:gd name="connsiteY4489" fmla="*/ 3772812 h 4972277"/>
              <a:gd name="connsiteX4490" fmla="*/ 70569 w 12746878"/>
              <a:gd name="connsiteY4490" fmla="*/ 3809654 h 4972277"/>
              <a:gd name="connsiteX4491" fmla="*/ 71306 w 12746878"/>
              <a:gd name="connsiteY4491" fmla="*/ 3797072 h 4972277"/>
              <a:gd name="connsiteX4492" fmla="*/ 82720 w 12746878"/>
              <a:gd name="connsiteY4492" fmla="*/ 3738980 h 4972277"/>
              <a:gd name="connsiteX4493" fmla="*/ 157148 w 12746878"/>
              <a:gd name="connsiteY4493" fmla="*/ 2524239 h 4972277"/>
              <a:gd name="connsiteX4494" fmla="*/ 136670 w 12746878"/>
              <a:gd name="connsiteY4494" fmla="*/ 2052168 h 4972277"/>
              <a:gd name="connsiteX4495" fmla="*/ 123214 w 12746878"/>
              <a:gd name="connsiteY4495" fmla="*/ 1108199 h 4972277"/>
              <a:gd name="connsiteX4496" fmla="*/ 82690 w 12746878"/>
              <a:gd name="connsiteY4496" fmla="*/ 399442 h 4972277"/>
              <a:gd name="connsiteX4497" fmla="*/ 74562 w 12746878"/>
              <a:gd name="connsiteY4497" fmla="*/ 221282 h 4972277"/>
              <a:gd name="connsiteX4498" fmla="*/ 55351 w 12746878"/>
              <a:gd name="connsiteY4498" fmla="*/ 193614 h 4972277"/>
              <a:gd name="connsiteX4499" fmla="*/ 61782 w 12746878"/>
              <a:gd name="connsiteY4499" fmla="*/ 387606 h 4972277"/>
              <a:gd name="connsiteX4500" fmla="*/ 92800 w 12746878"/>
              <a:gd name="connsiteY4500" fmla="*/ 1064390 h 4972277"/>
              <a:gd name="connsiteX4501" fmla="*/ 121677 w 12746878"/>
              <a:gd name="connsiteY4501" fmla="*/ 1506224 h 4972277"/>
              <a:gd name="connsiteX4502" fmla="*/ 116113 w 12746878"/>
              <a:gd name="connsiteY4502" fmla="*/ 1736813 h 4972277"/>
              <a:gd name="connsiteX4503" fmla="*/ 120140 w 12746878"/>
              <a:gd name="connsiteY4503" fmla="*/ 1904250 h 4972277"/>
              <a:gd name="connsiteX4504" fmla="*/ 107533 w 12746878"/>
              <a:gd name="connsiteY4504" fmla="*/ 1880316 h 4972277"/>
              <a:gd name="connsiteX4505" fmla="*/ 87223 w 12746878"/>
              <a:gd name="connsiteY4505" fmla="*/ 1217992 h 4972277"/>
              <a:gd name="connsiteX4506" fmla="*/ 37690 w 12746878"/>
              <a:gd name="connsiteY4506" fmla="*/ 478941 h 4972277"/>
              <a:gd name="connsiteX4507" fmla="*/ 9524 w 12746878"/>
              <a:gd name="connsiteY4507" fmla="*/ 114140 h 4972277"/>
              <a:gd name="connsiteX4508" fmla="*/ 0 w 12746878"/>
              <a:gd name="connsiteY4508" fmla="*/ 1 h 4972277"/>
              <a:gd name="connsiteX4509" fmla="*/ 12396348 w 12746878"/>
              <a:gd name="connsiteY4509" fmla="*/ 1 h 4972277"/>
              <a:gd name="connsiteX4510" fmla="*/ 12412623 w 12746878"/>
              <a:gd name="connsiteY4510" fmla="*/ 224243 h 4972277"/>
              <a:gd name="connsiteX4511" fmla="*/ 12436004 w 12746878"/>
              <a:gd name="connsiteY4511" fmla="*/ 602955 h 4972277"/>
              <a:gd name="connsiteX4512" fmla="*/ 12456313 w 12746878"/>
              <a:gd name="connsiteY4512" fmla="*/ 1265282 h 4972277"/>
              <a:gd name="connsiteX4513" fmla="*/ 12468920 w 12746878"/>
              <a:gd name="connsiteY4513" fmla="*/ 1289215 h 4972277"/>
              <a:gd name="connsiteX4514" fmla="*/ 12464893 w 12746878"/>
              <a:gd name="connsiteY4514" fmla="*/ 1121777 h 4972277"/>
              <a:gd name="connsiteX4515" fmla="*/ 12470457 w 12746878"/>
              <a:gd name="connsiteY4515" fmla="*/ 891187 h 4972277"/>
              <a:gd name="connsiteX4516" fmla="*/ 12441579 w 12746878"/>
              <a:gd name="connsiteY4516" fmla="*/ 449354 h 4972277"/>
              <a:gd name="connsiteX4517" fmla="*/ 12428098 w 12746878"/>
              <a:gd name="connsiteY4517" fmla="*/ 118934 h 4972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</a:cxnLst>
            <a:rect l="l" t="t" r="r" b="b"/>
            <a:pathLst>
              <a:path w="12746878" h="4972277">
                <a:moveTo>
                  <a:pt x="2976680" y="4869593"/>
                </a:moveTo>
                <a:lnTo>
                  <a:pt x="2977187" y="4870039"/>
                </a:lnTo>
                <a:lnTo>
                  <a:pt x="2977147" y="4870291"/>
                </a:lnTo>
                <a:close/>
                <a:moveTo>
                  <a:pt x="2359408" y="4745845"/>
                </a:moveTo>
                <a:lnTo>
                  <a:pt x="2372552" y="4757282"/>
                </a:lnTo>
                <a:lnTo>
                  <a:pt x="2371940" y="4760885"/>
                </a:lnTo>
                <a:lnTo>
                  <a:pt x="2359938" y="4749010"/>
                </a:lnTo>
                <a:close/>
                <a:moveTo>
                  <a:pt x="1516813" y="4716280"/>
                </a:moveTo>
                <a:cubicBezTo>
                  <a:pt x="1517923" y="4716993"/>
                  <a:pt x="1520885" y="4718892"/>
                  <a:pt x="1526807" y="4722688"/>
                </a:cubicBezTo>
                <a:cubicBezTo>
                  <a:pt x="1526807" y="4722688"/>
                  <a:pt x="1513482" y="4714144"/>
                  <a:pt x="1516813" y="4716280"/>
                </a:cubicBezTo>
                <a:close/>
                <a:moveTo>
                  <a:pt x="2353786" y="4712261"/>
                </a:moveTo>
                <a:lnTo>
                  <a:pt x="2354043" y="4712688"/>
                </a:lnTo>
                <a:lnTo>
                  <a:pt x="2353843" y="4712598"/>
                </a:lnTo>
                <a:close/>
                <a:moveTo>
                  <a:pt x="2109363" y="4694398"/>
                </a:moveTo>
                <a:cubicBezTo>
                  <a:pt x="2113266" y="4699059"/>
                  <a:pt x="2115217" y="4701386"/>
                  <a:pt x="2115948" y="4702259"/>
                </a:cubicBezTo>
                <a:cubicBezTo>
                  <a:pt x="2118142" y="4704880"/>
                  <a:pt x="2109363" y="4694398"/>
                  <a:pt x="2109363" y="4694398"/>
                </a:cubicBezTo>
                <a:close/>
                <a:moveTo>
                  <a:pt x="1530376" y="4670948"/>
                </a:moveTo>
                <a:cubicBezTo>
                  <a:pt x="1529976" y="4672578"/>
                  <a:pt x="1528908" y="4676926"/>
                  <a:pt x="1526771" y="4685623"/>
                </a:cubicBezTo>
                <a:cubicBezTo>
                  <a:pt x="1526771" y="4685623"/>
                  <a:pt x="1531578" y="4666056"/>
                  <a:pt x="1530376" y="4670948"/>
                </a:cubicBezTo>
                <a:close/>
                <a:moveTo>
                  <a:pt x="2347486" y="4665029"/>
                </a:moveTo>
                <a:lnTo>
                  <a:pt x="2370053" y="4688634"/>
                </a:lnTo>
                <a:lnTo>
                  <a:pt x="2371345" y="4700993"/>
                </a:lnTo>
                <a:lnTo>
                  <a:pt x="2354026" y="4691260"/>
                </a:lnTo>
                <a:lnTo>
                  <a:pt x="2350571" y="4689543"/>
                </a:lnTo>
                <a:close/>
                <a:moveTo>
                  <a:pt x="2113451" y="4661790"/>
                </a:moveTo>
                <a:lnTo>
                  <a:pt x="2114272" y="4668466"/>
                </a:lnTo>
                <a:lnTo>
                  <a:pt x="2109363" y="4694398"/>
                </a:lnTo>
                <a:close/>
                <a:moveTo>
                  <a:pt x="2151967" y="4649935"/>
                </a:moveTo>
                <a:cubicBezTo>
                  <a:pt x="2151967" y="4649935"/>
                  <a:pt x="2161085" y="4659819"/>
                  <a:pt x="2158805" y="4657349"/>
                </a:cubicBezTo>
                <a:cubicBezTo>
                  <a:pt x="2158045" y="4656523"/>
                  <a:pt x="2156018" y="4654327"/>
                  <a:pt x="2151967" y="4649935"/>
                </a:cubicBezTo>
                <a:close/>
                <a:moveTo>
                  <a:pt x="11621290" y="4646679"/>
                </a:moveTo>
                <a:cubicBezTo>
                  <a:pt x="11617959" y="4644543"/>
                  <a:pt x="11631285" y="4653087"/>
                  <a:pt x="11631285" y="4653087"/>
                </a:cubicBezTo>
                <a:cubicBezTo>
                  <a:pt x="11625363" y="4649291"/>
                  <a:pt x="11622401" y="4647391"/>
                  <a:pt x="11621290" y="4646679"/>
                </a:cubicBezTo>
                <a:close/>
                <a:moveTo>
                  <a:pt x="2965167" y="4646679"/>
                </a:moveTo>
                <a:cubicBezTo>
                  <a:pt x="2966278" y="4647391"/>
                  <a:pt x="2969241" y="4649291"/>
                  <a:pt x="2975163" y="4653087"/>
                </a:cubicBezTo>
                <a:cubicBezTo>
                  <a:pt x="2975163" y="4653087"/>
                  <a:pt x="2961836" y="4644543"/>
                  <a:pt x="2965167" y="4646679"/>
                </a:cubicBezTo>
                <a:close/>
                <a:moveTo>
                  <a:pt x="909091" y="4637593"/>
                </a:moveTo>
                <a:lnTo>
                  <a:pt x="927092" y="4809850"/>
                </a:lnTo>
                <a:lnTo>
                  <a:pt x="923537" y="4830758"/>
                </a:lnTo>
                <a:lnTo>
                  <a:pt x="917733" y="4855353"/>
                </a:lnTo>
                <a:lnTo>
                  <a:pt x="903997" y="4773287"/>
                </a:lnTo>
                <a:lnTo>
                  <a:pt x="894018" y="4693997"/>
                </a:lnTo>
                <a:lnTo>
                  <a:pt x="905203" y="4655224"/>
                </a:lnTo>
                <a:close/>
                <a:moveTo>
                  <a:pt x="12213840" y="4624798"/>
                </a:moveTo>
                <a:cubicBezTo>
                  <a:pt x="12213840" y="4624798"/>
                  <a:pt x="12222618" y="4635278"/>
                  <a:pt x="12220423" y="4632658"/>
                </a:cubicBezTo>
                <a:cubicBezTo>
                  <a:pt x="12219693" y="4631784"/>
                  <a:pt x="12217741" y="4629458"/>
                  <a:pt x="12213840" y="4624798"/>
                </a:cubicBezTo>
                <a:close/>
                <a:moveTo>
                  <a:pt x="11634853" y="4601347"/>
                </a:moveTo>
                <a:cubicBezTo>
                  <a:pt x="11636054" y="4596455"/>
                  <a:pt x="11631250" y="4616020"/>
                  <a:pt x="11631250" y="4616020"/>
                </a:cubicBezTo>
                <a:cubicBezTo>
                  <a:pt x="11633385" y="4607325"/>
                  <a:pt x="11634453" y="4602974"/>
                  <a:pt x="11634853" y="4601347"/>
                </a:cubicBezTo>
                <a:close/>
                <a:moveTo>
                  <a:pt x="2978732" y="4601346"/>
                </a:moveTo>
                <a:cubicBezTo>
                  <a:pt x="2978330" y="4602974"/>
                  <a:pt x="2977264" y="4607325"/>
                  <a:pt x="2975127" y="4616019"/>
                </a:cubicBezTo>
                <a:cubicBezTo>
                  <a:pt x="2975127" y="4616019"/>
                  <a:pt x="2979936" y="4596456"/>
                  <a:pt x="2978732" y="4601346"/>
                </a:cubicBezTo>
                <a:close/>
                <a:moveTo>
                  <a:pt x="12217926" y="4592190"/>
                </a:moveTo>
                <a:lnTo>
                  <a:pt x="12218748" y="4598863"/>
                </a:lnTo>
                <a:lnTo>
                  <a:pt x="12213840" y="4624798"/>
                </a:lnTo>
                <a:close/>
                <a:moveTo>
                  <a:pt x="12256444" y="4580334"/>
                </a:moveTo>
                <a:cubicBezTo>
                  <a:pt x="12256444" y="4580334"/>
                  <a:pt x="12265561" y="4590217"/>
                  <a:pt x="12263282" y="4587748"/>
                </a:cubicBezTo>
                <a:cubicBezTo>
                  <a:pt x="12262521" y="4586922"/>
                  <a:pt x="12260495" y="4584726"/>
                  <a:pt x="12256444" y="4580334"/>
                </a:cubicBezTo>
                <a:close/>
                <a:moveTo>
                  <a:pt x="2357444" y="4567991"/>
                </a:moveTo>
                <a:lnTo>
                  <a:pt x="2366147" y="4651262"/>
                </a:lnTo>
                <a:lnTo>
                  <a:pt x="2354784" y="4642595"/>
                </a:lnTo>
                <a:cubicBezTo>
                  <a:pt x="2355644" y="4643761"/>
                  <a:pt x="2352828" y="4647287"/>
                  <a:pt x="2349545" y="4650181"/>
                </a:cubicBezTo>
                <a:lnTo>
                  <a:pt x="2345838" y="4651932"/>
                </a:lnTo>
                <a:lnTo>
                  <a:pt x="2342372" y="4624395"/>
                </a:lnTo>
                <a:lnTo>
                  <a:pt x="2353558" y="4585622"/>
                </a:lnTo>
                <a:close/>
                <a:moveTo>
                  <a:pt x="2160490" y="4553562"/>
                </a:moveTo>
                <a:lnTo>
                  <a:pt x="2170177" y="4560077"/>
                </a:lnTo>
                <a:lnTo>
                  <a:pt x="2171402" y="4561343"/>
                </a:lnTo>
                <a:lnTo>
                  <a:pt x="2151967" y="4649935"/>
                </a:lnTo>
                <a:close/>
                <a:moveTo>
                  <a:pt x="2128662" y="4543730"/>
                </a:moveTo>
                <a:lnTo>
                  <a:pt x="2133745" y="4546114"/>
                </a:lnTo>
                <a:lnTo>
                  <a:pt x="2137090" y="4547867"/>
                </a:lnTo>
                <a:lnTo>
                  <a:pt x="2129085" y="4590172"/>
                </a:lnTo>
                <a:lnTo>
                  <a:pt x="2126594" y="4560084"/>
                </a:lnTo>
                <a:lnTo>
                  <a:pt x="2126358" y="4558793"/>
                </a:lnTo>
                <a:lnTo>
                  <a:pt x="2127544" y="4549332"/>
                </a:lnTo>
                <a:close/>
                <a:moveTo>
                  <a:pt x="12261559" y="4522492"/>
                </a:moveTo>
                <a:lnTo>
                  <a:pt x="12267855" y="4528320"/>
                </a:lnTo>
                <a:lnTo>
                  <a:pt x="12256444" y="4580334"/>
                </a:lnTo>
                <a:close/>
                <a:moveTo>
                  <a:pt x="1617730" y="4509139"/>
                </a:moveTo>
                <a:cubicBezTo>
                  <a:pt x="1617881" y="4508529"/>
                  <a:pt x="1618583" y="4510707"/>
                  <a:pt x="1620137" y="4516795"/>
                </a:cubicBezTo>
                <a:lnTo>
                  <a:pt x="1621626" y="4522980"/>
                </a:lnTo>
                <a:lnTo>
                  <a:pt x="1621105" y="4537270"/>
                </a:lnTo>
                <a:cubicBezTo>
                  <a:pt x="1619347" y="4522721"/>
                  <a:pt x="1617433" y="4510354"/>
                  <a:pt x="1617730" y="4509139"/>
                </a:cubicBezTo>
                <a:close/>
                <a:moveTo>
                  <a:pt x="12231411" y="4494591"/>
                </a:moveTo>
                <a:lnTo>
                  <a:pt x="12237426" y="4500157"/>
                </a:lnTo>
                <a:lnTo>
                  <a:pt x="12233563" y="4520571"/>
                </a:lnTo>
                <a:close/>
                <a:moveTo>
                  <a:pt x="10165003" y="4483083"/>
                </a:moveTo>
                <a:lnTo>
                  <a:pt x="10166391" y="4483903"/>
                </a:lnTo>
                <a:lnTo>
                  <a:pt x="10177850" y="4491993"/>
                </a:lnTo>
                <a:lnTo>
                  <a:pt x="10176343" y="4502851"/>
                </a:lnTo>
                <a:lnTo>
                  <a:pt x="10175647" y="4506075"/>
                </a:lnTo>
                <a:lnTo>
                  <a:pt x="10168536" y="4502236"/>
                </a:lnTo>
                <a:lnTo>
                  <a:pt x="10168669" y="4499936"/>
                </a:lnTo>
                <a:cubicBezTo>
                  <a:pt x="10168461" y="4495356"/>
                  <a:pt x="10167555" y="4493401"/>
                  <a:pt x="10165663" y="4495301"/>
                </a:cubicBezTo>
                <a:lnTo>
                  <a:pt x="10163752" y="4498960"/>
                </a:lnTo>
                <a:lnTo>
                  <a:pt x="10163417" y="4498706"/>
                </a:lnTo>
                <a:close/>
                <a:moveTo>
                  <a:pt x="3224872" y="4480388"/>
                </a:moveTo>
                <a:lnTo>
                  <a:pt x="3237640" y="4487933"/>
                </a:lnTo>
                <a:lnTo>
                  <a:pt x="3238944" y="4495707"/>
                </a:lnTo>
                <a:lnTo>
                  <a:pt x="3239535" y="4499322"/>
                </a:lnTo>
                <a:close/>
                <a:moveTo>
                  <a:pt x="3072311" y="4473291"/>
                </a:moveTo>
                <a:lnTo>
                  <a:pt x="3096045" y="4505824"/>
                </a:lnTo>
                <a:lnTo>
                  <a:pt x="3098883" y="4509765"/>
                </a:lnTo>
                <a:lnTo>
                  <a:pt x="3093531" y="4518532"/>
                </a:lnTo>
                <a:cubicBezTo>
                  <a:pt x="3093531" y="4518532"/>
                  <a:pt x="3090779" y="4511130"/>
                  <a:pt x="3086393" y="4501071"/>
                </a:cubicBezTo>
                <a:close/>
                <a:moveTo>
                  <a:pt x="10146208" y="4471982"/>
                </a:moveTo>
                <a:lnTo>
                  <a:pt x="10157666" y="4478750"/>
                </a:lnTo>
                <a:lnTo>
                  <a:pt x="10157654" y="4493657"/>
                </a:lnTo>
                <a:lnTo>
                  <a:pt x="10156081" y="4491727"/>
                </a:lnTo>
                <a:lnTo>
                  <a:pt x="10154937" y="4494896"/>
                </a:lnTo>
                <a:lnTo>
                  <a:pt x="10146482" y="4490330"/>
                </a:lnTo>
                <a:close/>
                <a:moveTo>
                  <a:pt x="10166339" y="4469916"/>
                </a:moveTo>
                <a:lnTo>
                  <a:pt x="10179809" y="4477875"/>
                </a:lnTo>
                <a:lnTo>
                  <a:pt x="10178151" y="4489823"/>
                </a:lnTo>
                <a:lnTo>
                  <a:pt x="10166391" y="4483903"/>
                </a:lnTo>
                <a:lnTo>
                  <a:pt x="10165049" y="4482630"/>
                </a:lnTo>
                <a:close/>
                <a:moveTo>
                  <a:pt x="12202687" y="4467791"/>
                </a:moveTo>
                <a:lnTo>
                  <a:pt x="12204597" y="4469775"/>
                </a:lnTo>
                <a:lnTo>
                  <a:pt x="12208389" y="4473284"/>
                </a:lnTo>
                <a:lnTo>
                  <a:pt x="12210907" y="4512755"/>
                </a:lnTo>
                <a:lnTo>
                  <a:pt x="12205025" y="4542829"/>
                </a:lnTo>
                <a:cubicBezTo>
                  <a:pt x="12196322" y="4550500"/>
                  <a:pt x="12196494" y="4526454"/>
                  <a:pt x="12198840" y="4500489"/>
                </a:cubicBezTo>
                <a:close/>
                <a:moveTo>
                  <a:pt x="12266977" y="4461219"/>
                </a:moveTo>
                <a:lnTo>
                  <a:pt x="12279062" y="4477233"/>
                </a:lnTo>
                <a:lnTo>
                  <a:pt x="12278175" y="4481275"/>
                </a:lnTo>
                <a:lnTo>
                  <a:pt x="12273321" y="4480871"/>
                </a:lnTo>
                <a:lnTo>
                  <a:pt x="12265689" y="4475771"/>
                </a:lnTo>
                <a:close/>
                <a:moveTo>
                  <a:pt x="10145937" y="4457861"/>
                </a:moveTo>
                <a:lnTo>
                  <a:pt x="10157678" y="4464798"/>
                </a:lnTo>
                <a:lnTo>
                  <a:pt x="10157669" y="4475628"/>
                </a:lnTo>
                <a:lnTo>
                  <a:pt x="10154768" y="4472875"/>
                </a:lnTo>
                <a:lnTo>
                  <a:pt x="10146191" y="4470811"/>
                </a:lnTo>
                <a:lnTo>
                  <a:pt x="10146115" y="4465792"/>
                </a:lnTo>
                <a:close/>
                <a:moveTo>
                  <a:pt x="11722208" y="4439538"/>
                </a:moveTo>
                <a:cubicBezTo>
                  <a:pt x="11722358" y="4438927"/>
                  <a:pt x="11723061" y="4441106"/>
                  <a:pt x="11724613" y="4447191"/>
                </a:cubicBezTo>
                <a:lnTo>
                  <a:pt x="11726104" y="4453380"/>
                </a:lnTo>
                <a:lnTo>
                  <a:pt x="11725582" y="4467667"/>
                </a:lnTo>
                <a:cubicBezTo>
                  <a:pt x="11723824" y="4453120"/>
                  <a:pt x="11721910" y="4440752"/>
                  <a:pt x="11722208" y="4439538"/>
                </a:cubicBezTo>
                <a:close/>
                <a:moveTo>
                  <a:pt x="12241968" y="4428080"/>
                </a:moveTo>
                <a:lnTo>
                  <a:pt x="12249240" y="4437716"/>
                </a:lnTo>
                <a:lnTo>
                  <a:pt x="12244937" y="4460458"/>
                </a:lnTo>
                <a:lnTo>
                  <a:pt x="12237085" y="4454115"/>
                </a:lnTo>
                <a:lnTo>
                  <a:pt x="12238550" y="4446620"/>
                </a:lnTo>
                <a:close/>
                <a:moveTo>
                  <a:pt x="10426298" y="4418485"/>
                </a:moveTo>
                <a:lnTo>
                  <a:pt x="10426408" y="4421320"/>
                </a:lnTo>
                <a:lnTo>
                  <a:pt x="10426301" y="4421331"/>
                </a:lnTo>
                <a:lnTo>
                  <a:pt x="10426442" y="4422190"/>
                </a:lnTo>
                <a:lnTo>
                  <a:pt x="10426762" y="4430406"/>
                </a:lnTo>
                <a:lnTo>
                  <a:pt x="10431944" y="4471130"/>
                </a:lnTo>
                <a:lnTo>
                  <a:pt x="10426742" y="4515035"/>
                </a:lnTo>
                <a:cubicBezTo>
                  <a:pt x="10425692" y="4516890"/>
                  <a:pt x="10424486" y="4523993"/>
                  <a:pt x="10423061" y="4533489"/>
                </a:cubicBezTo>
                <a:lnTo>
                  <a:pt x="10422958" y="4534168"/>
                </a:lnTo>
                <a:lnTo>
                  <a:pt x="10419504" y="4530209"/>
                </a:lnTo>
                <a:lnTo>
                  <a:pt x="10417003" y="4512000"/>
                </a:lnTo>
                <a:lnTo>
                  <a:pt x="10414376" y="4494182"/>
                </a:lnTo>
                <a:lnTo>
                  <a:pt x="10414671" y="4492721"/>
                </a:lnTo>
                <a:cubicBezTo>
                  <a:pt x="10417638" y="4478655"/>
                  <a:pt x="10420056" y="4467164"/>
                  <a:pt x="10420830" y="4461304"/>
                </a:cubicBezTo>
                <a:close/>
                <a:moveTo>
                  <a:pt x="10835014" y="4410513"/>
                </a:moveTo>
                <a:lnTo>
                  <a:pt x="10850241" y="4441024"/>
                </a:lnTo>
                <a:lnTo>
                  <a:pt x="10841062" y="4499636"/>
                </a:lnTo>
                <a:lnTo>
                  <a:pt x="10831420" y="4543589"/>
                </a:lnTo>
                <a:lnTo>
                  <a:pt x="10822327" y="4526714"/>
                </a:lnTo>
                <a:lnTo>
                  <a:pt x="10832079" y="4430053"/>
                </a:lnTo>
                <a:close/>
                <a:moveTo>
                  <a:pt x="1216517" y="4410486"/>
                </a:moveTo>
                <a:cubicBezTo>
                  <a:pt x="1225834" y="4431491"/>
                  <a:pt x="1229701" y="4447526"/>
                  <a:pt x="1230463" y="4458382"/>
                </a:cubicBezTo>
                <a:cubicBezTo>
                  <a:pt x="1231035" y="4466524"/>
                  <a:pt x="1229857" y="4471753"/>
                  <a:pt x="1227918" y="4473977"/>
                </a:cubicBezTo>
                <a:cubicBezTo>
                  <a:pt x="1222102" y="4480651"/>
                  <a:pt x="1209428" y="4460295"/>
                  <a:pt x="1216517" y="4410486"/>
                </a:cubicBezTo>
                <a:close/>
                <a:moveTo>
                  <a:pt x="12214957" y="4392290"/>
                </a:moveTo>
                <a:lnTo>
                  <a:pt x="12224438" y="4404853"/>
                </a:lnTo>
                <a:lnTo>
                  <a:pt x="12222102" y="4419005"/>
                </a:lnTo>
                <a:cubicBezTo>
                  <a:pt x="12221092" y="4428930"/>
                  <a:pt x="12221312" y="4434478"/>
                  <a:pt x="12223112" y="4431298"/>
                </a:cubicBezTo>
                <a:lnTo>
                  <a:pt x="12221727" y="4441708"/>
                </a:lnTo>
                <a:lnTo>
                  <a:pt x="12208381" y="4430927"/>
                </a:lnTo>
                <a:close/>
                <a:moveTo>
                  <a:pt x="2226548" y="4389828"/>
                </a:moveTo>
                <a:cubicBezTo>
                  <a:pt x="2229850" y="4391698"/>
                  <a:pt x="2230600" y="4394220"/>
                  <a:pt x="2229551" y="4398000"/>
                </a:cubicBezTo>
                <a:cubicBezTo>
                  <a:pt x="2228501" y="4401779"/>
                  <a:pt x="2225650" y="4406816"/>
                  <a:pt x="2221750" y="4413705"/>
                </a:cubicBezTo>
                <a:cubicBezTo>
                  <a:pt x="2208546" y="4406231"/>
                  <a:pt x="2222949" y="4396188"/>
                  <a:pt x="2226548" y="4389828"/>
                </a:cubicBezTo>
                <a:close/>
                <a:moveTo>
                  <a:pt x="2231346" y="4365950"/>
                </a:moveTo>
                <a:cubicBezTo>
                  <a:pt x="2234649" y="4367818"/>
                  <a:pt x="2235397" y="4370345"/>
                  <a:pt x="2234349" y="4374124"/>
                </a:cubicBezTo>
                <a:cubicBezTo>
                  <a:pt x="2233299" y="4377903"/>
                  <a:pt x="2230449" y="4382939"/>
                  <a:pt x="2226548" y="4389828"/>
                </a:cubicBezTo>
                <a:cubicBezTo>
                  <a:pt x="2213344" y="4382355"/>
                  <a:pt x="2227746" y="4372310"/>
                  <a:pt x="2231346" y="4365950"/>
                </a:cubicBezTo>
                <a:close/>
                <a:moveTo>
                  <a:pt x="10121570" y="4365223"/>
                </a:moveTo>
                <a:lnTo>
                  <a:pt x="10125051" y="4367380"/>
                </a:lnTo>
                <a:cubicBezTo>
                  <a:pt x="10125934" y="4367927"/>
                  <a:pt x="10125713" y="4367790"/>
                  <a:pt x="10124885" y="4367278"/>
                </a:cubicBezTo>
                <a:close/>
                <a:moveTo>
                  <a:pt x="10118374" y="4363243"/>
                </a:moveTo>
                <a:lnTo>
                  <a:pt x="10121076" y="4364916"/>
                </a:lnTo>
                <a:lnTo>
                  <a:pt x="10121570" y="4365223"/>
                </a:lnTo>
                <a:close/>
                <a:moveTo>
                  <a:pt x="10117724" y="4362840"/>
                </a:moveTo>
                <a:lnTo>
                  <a:pt x="10117725" y="4362840"/>
                </a:lnTo>
                <a:lnTo>
                  <a:pt x="10118374" y="4363243"/>
                </a:lnTo>
                <a:close/>
                <a:moveTo>
                  <a:pt x="12293126" y="4355340"/>
                </a:moveTo>
                <a:lnTo>
                  <a:pt x="12300105" y="4359725"/>
                </a:lnTo>
                <a:lnTo>
                  <a:pt x="12299455" y="4364002"/>
                </a:lnTo>
                <a:lnTo>
                  <a:pt x="12296876" y="4360149"/>
                </a:lnTo>
                <a:close/>
                <a:moveTo>
                  <a:pt x="3025169" y="4345433"/>
                </a:moveTo>
                <a:lnTo>
                  <a:pt x="3076311" y="4408775"/>
                </a:lnTo>
                <a:cubicBezTo>
                  <a:pt x="3073986" y="4415183"/>
                  <a:pt x="3055188" y="4402040"/>
                  <a:pt x="3040286" y="4393834"/>
                </a:cubicBezTo>
                <a:lnTo>
                  <a:pt x="3034169" y="4391825"/>
                </a:lnTo>
                <a:lnTo>
                  <a:pt x="3026631" y="4359432"/>
                </a:lnTo>
                <a:close/>
                <a:moveTo>
                  <a:pt x="11320995" y="4340887"/>
                </a:moveTo>
                <a:cubicBezTo>
                  <a:pt x="11330310" y="4361889"/>
                  <a:pt x="11334178" y="4377926"/>
                  <a:pt x="11334940" y="4388782"/>
                </a:cubicBezTo>
                <a:cubicBezTo>
                  <a:pt x="11335512" y="4396923"/>
                  <a:pt x="11334335" y="4402151"/>
                  <a:pt x="11332396" y="4404375"/>
                </a:cubicBezTo>
                <a:cubicBezTo>
                  <a:pt x="11326580" y="4411050"/>
                  <a:pt x="11313906" y="4390693"/>
                  <a:pt x="11320995" y="4340887"/>
                </a:cubicBezTo>
                <a:close/>
                <a:moveTo>
                  <a:pt x="10797772" y="4340278"/>
                </a:moveTo>
                <a:lnTo>
                  <a:pt x="10815215" y="4371549"/>
                </a:lnTo>
                <a:lnTo>
                  <a:pt x="10807143" y="4411521"/>
                </a:lnTo>
                <a:lnTo>
                  <a:pt x="10807660" y="4405102"/>
                </a:lnTo>
                <a:cubicBezTo>
                  <a:pt x="10807713" y="4401329"/>
                  <a:pt x="10807376" y="4398995"/>
                  <a:pt x="10806551" y="4398528"/>
                </a:cubicBezTo>
                <a:cubicBezTo>
                  <a:pt x="10801324" y="4395570"/>
                  <a:pt x="10796273" y="4401284"/>
                  <a:pt x="10791750" y="4411320"/>
                </a:cubicBezTo>
                <a:lnTo>
                  <a:pt x="10787225" y="4426378"/>
                </a:lnTo>
                <a:close/>
                <a:moveTo>
                  <a:pt x="12255864" y="4337360"/>
                </a:moveTo>
                <a:lnTo>
                  <a:pt x="12258780" y="4341183"/>
                </a:lnTo>
                <a:lnTo>
                  <a:pt x="12263193" y="4346754"/>
                </a:lnTo>
                <a:lnTo>
                  <a:pt x="12255479" y="4342139"/>
                </a:lnTo>
                <a:close/>
                <a:moveTo>
                  <a:pt x="10437090" y="4333984"/>
                </a:moveTo>
                <a:lnTo>
                  <a:pt x="10446905" y="4350456"/>
                </a:lnTo>
                <a:lnTo>
                  <a:pt x="10444240" y="4369886"/>
                </a:lnTo>
                <a:lnTo>
                  <a:pt x="10434482" y="4374165"/>
                </a:lnTo>
                <a:lnTo>
                  <a:pt x="10431435" y="4378268"/>
                </a:lnTo>
                <a:close/>
                <a:moveTo>
                  <a:pt x="9301481" y="4329516"/>
                </a:moveTo>
                <a:lnTo>
                  <a:pt x="9302451" y="4333176"/>
                </a:lnTo>
                <a:lnTo>
                  <a:pt x="9307065" y="4352248"/>
                </a:lnTo>
                <a:lnTo>
                  <a:pt x="9308754" y="4396405"/>
                </a:lnTo>
                <a:lnTo>
                  <a:pt x="9307029" y="4402156"/>
                </a:lnTo>
                <a:lnTo>
                  <a:pt x="9301558" y="4413204"/>
                </a:lnTo>
                <a:lnTo>
                  <a:pt x="9299223" y="4405175"/>
                </a:lnTo>
                <a:lnTo>
                  <a:pt x="9295893" y="4386925"/>
                </a:lnTo>
                <a:close/>
                <a:moveTo>
                  <a:pt x="3674904" y="4320226"/>
                </a:moveTo>
                <a:cubicBezTo>
                  <a:pt x="3678205" y="4322096"/>
                  <a:pt x="3678956" y="4324619"/>
                  <a:pt x="3677906" y="4328399"/>
                </a:cubicBezTo>
                <a:cubicBezTo>
                  <a:pt x="3676857" y="4332178"/>
                  <a:pt x="3674006" y="4337214"/>
                  <a:pt x="3670106" y="4344105"/>
                </a:cubicBezTo>
                <a:cubicBezTo>
                  <a:pt x="3656905" y="4336633"/>
                  <a:pt x="3671309" y="4326589"/>
                  <a:pt x="3674904" y="4320226"/>
                </a:cubicBezTo>
                <a:close/>
                <a:moveTo>
                  <a:pt x="646156" y="4316037"/>
                </a:moveTo>
                <a:lnTo>
                  <a:pt x="650794" y="4348367"/>
                </a:lnTo>
                <a:lnTo>
                  <a:pt x="652631" y="4396404"/>
                </a:lnTo>
                <a:lnTo>
                  <a:pt x="650906" y="4402156"/>
                </a:lnTo>
                <a:lnTo>
                  <a:pt x="645436" y="4413204"/>
                </a:lnTo>
                <a:cubicBezTo>
                  <a:pt x="644446" y="4410908"/>
                  <a:pt x="643439" y="4407351"/>
                  <a:pt x="642426" y="4402855"/>
                </a:cubicBezTo>
                <a:lnTo>
                  <a:pt x="639540" y="4387672"/>
                </a:lnTo>
                <a:close/>
                <a:moveTo>
                  <a:pt x="12228458" y="4312961"/>
                </a:moveTo>
                <a:lnTo>
                  <a:pt x="12248096" y="4325931"/>
                </a:lnTo>
                <a:lnTo>
                  <a:pt x="12247250" y="4326063"/>
                </a:lnTo>
                <a:lnTo>
                  <a:pt x="12250154" y="4329871"/>
                </a:lnTo>
                <a:lnTo>
                  <a:pt x="12247241" y="4330450"/>
                </a:lnTo>
                <a:lnTo>
                  <a:pt x="12244317" y="4335067"/>
                </a:lnTo>
                <a:lnTo>
                  <a:pt x="12226625" y="4323733"/>
                </a:lnTo>
                <a:close/>
                <a:moveTo>
                  <a:pt x="2239838" y="4302178"/>
                </a:moveTo>
                <a:cubicBezTo>
                  <a:pt x="2243391" y="4312587"/>
                  <a:pt x="2243369" y="4320970"/>
                  <a:pt x="2241406" y="4330532"/>
                </a:cubicBezTo>
                <a:cubicBezTo>
                  <a:pt x="2239444" y="4340094"/>
                  <a:pt x="2235545" y="4350832"/>
                  <a:pt x="2231346" y="4365950"/>
                </a:cubicBezTo>
                <a:cubicBezTo>
                  <a:pt x="2225342" y="4345756"/>
                  <a:pt x="2229040" y="4321257"/>
                  <a:pt x="2239838" y="4302178"/>
                </a:cubicBezTo>
                <a:close/>
                <a:moveTo>
                  <a:pt x="5600013" y="4298894"/>
                </a:moveTo>
                <a:lnTo>
                  <a:pt x="5602151" y="4316310"/>
                </a:lnTo>
                <a:lnTo>
                  <a:pt x="5602767" y="4325873"/>
                </a:lnTo>
                <a:lnTo>
                  <a:pt x="5599284" y="4305362"/>
                </a:lnTo>
                <a:close/>
                <a:moveTo>
                  <a:pt x="3679702" y="4296348"/>
                </a:moveTo>
                <a:cubicBezTo>
                  <a:pt x="3683005" y="4298217"/>
                  <a:pt x="3683755" y="4300743"/>
                  <a:pt x="3682704" y="4304522"/>
                </a:cubicBezTo>
                <a:cubicBezTo>
                  <a:pt x="3681655" y="4308302"/>
                  <a:pt x="3678803" y="4313337"/>
                  <a:pt x="3674904" y="4320226"/>
                </a:cubicBezTo>
                <a:cubicBezTo>
                  <a:pt x="3661699" y="4312753"/>
                  <a:pt x="3676101" y="4302709"/>
                  <a:pt x="3679702" y="4296348"/>
                </a:cubicBezTo>
                <a:close/>
                <a:moveTo>
                  <a:pt x="3019977" y="4293413"/>
                </a:moveTo>
                <a:lnTo>
                  <a:pt x="3070738" y="4326965"/>
                </a:lnTo>
                <a:lnTo>
                  <a:pt x="3070757" y="4326976"/>
                </a:lnTo>
                <a:lnTo>
                  <a:pt x="3071840" y="4348404"/>
                </a:lnTo>
                <a:lnTo>
                  <a:pt x="3070240" y="4346642"/>
                </a:lnTo>
                <a:cubicBezTo>
                  <a:pt x="3065936" y="4342946"/>
                  <a:pt x="3034523" y="4305517"/>
                  <a:pt x="3043692" y="4323839"/>
                </a:cubicBezTo>
                <a:cubicBezTo>
                  <a:pt x="3047443" y="4330499"/>
                  <a:pt x="3055987" y="4339626"/>
                  <a:pt x="3064325" y="4348128"/>
                </a:cubicBezTo>
                <a:lnTo>
                  <a:pt x="3072250" y="4356522"/>
                </a:lnTo>
                <a:lnTo>
                  <a:pt x="3072575" y="4362940"/>
                </a:lnTo>
                <a:lnTo>
                  <a:pt x="3030548" y="4339216"/>
                </a:lnTo>
                <a:lnTo>
                  <a:pt x="3024072" y="4334910"/>
                </a:lnTo>
                <a:lnTo>
                  <a:pt x="3020640" y="4302025"/>
                </a:lnTo>
                <a:close/>
                <a:moveTo>
                  <a:pt x="4176599" y="4291742"/>
                </a:moveTo>
                <a:cubicBezTo>
                  <a:pt x="4179929" y="4289605"/>
                  <a:pt x="4166604" y="4298149"/>
                  <a:pt x="4166604" y="4298149"/>
                </a:cubicBezTo>
                <a:cubicBezTo>
                  <a:pt x="4172527" y="4294354"/>
                  <a:pt x="4175489" y="4292454"/>
                  <a:pt x="4176599" y="4291742"/>
                </a:cubicBezTo>
                <a:close/>
                <a:moveTo>
                  <a:pt x="4790492" y="4286795"/>
                </a:moveTo>
                <a:cubicBezTo>
                  <a:pt x="4792481" y="4287614"/>
                  <a:pt x="4794245" y="4290273"/>
                  <a:pt x="4795295" y="4294192"/>
                </a:cubicBezTo>
                <a:lnTo>
                  <a:pt x="4795511" y="4300312"/>
                </a:lnTo>
                <a:lnTo>
                  <a:pt x="4793605" y="4315463"/>
                </a:lnTo>
                <a:lnTo>
                  <a:pt x="4789149" y="4328154"/>
                </a:lnTo>
                <a:cubicBezTo>
                  <a:pt x="4786449" y="4332923"/>
                  <a:pt x="4784796" y="4332951"/>
                  <a:pt x="4783839" y="4330309"/>
                </a:cubicBezTo>
                <a:cubicBezTo>
                  <a:pt x="4780970" y="4322388"/>
                  <a:pt x="4784342" y="4290443"/>
                  <a:pt x="4784342" y="4290443"/>
                </a:cubicBezTo>
                <a:cubicBezTo>
                  <a:pt x="4786292" y="4286997"/>
                  <a:pt x="4788504" y="4285975"/>
                  <a:pt x="4790492" y="4286795"/>
                </a:cubicBezTo>
                <a:close/>
                <a:moveTo>
                  <a:pt x="12193060" y="4286261"/>
                </a:moveTo>
                <a:lnTo>
                  <a:pt x="12211346" y="4300716"/>
                </a:lnTo>
                <a:lnTo>
                  <a:pt x="12208743" y="4312275"/>
                </a:lnTo>
                <a:lnTo>
                  <a:pt x="12192269" y="4301721"/>
                </a:lnTo>
                <a:lnTo>
                  <a:pt x="12192029" y="4301431"/>
                </a:lnTo>
                <a:close/>
                <a:moveTo>
                  <a:pt x="3185616" y="4282216"/>
                </a:moveTo>
                <a:lnTo>
                  <a:pt x="3195387" y="4295698"/>
                </a:lnTo>
                <a:lnTo>
                  <a:pt x="3218553" y="4327932"/>
                </a:lnTo>
                <a:lnTo>
                  <a:pt x="3217943" y="4333769"/>
                </a:lnTo>
                <a:cubicBezTo>
                  <a:pt x="3217543" y="4357755"/>
                  <a:pt x="3221900" y="4391916"/>
                  <a:pt x="3227419" y="4427010"/>
                </a:cubicBezTo>
                <a:lnTo>
                  <a:pt x="3232618" y="4457998"/>
                </a:lnTo>
                <a:lnTo>
                  <a:pt x="3221191" y="4445624"/>
                </a:lnTo>
                <a:lnTo>
                  <a:pt x="3219701" y="4446264"/>
                </a:lnTo>
                <a:lnTo>
                  <a:pt x="3209767" y="4446258"/>
                </a:lnTo>
                <a:lnTo>
                  <a:pt x="3209237" y="4442397"/>
                </a:lnTo>
                <a:close/>
                <a:moveTo>
                  <a:pt x="3038866" y="4261312"/>
                </a:moveTo>
                <a:lnTo>
                  <a:pt x="3040629" y="4265381"/>
                </a:lnTo>
                <a:lnTo>
                  <a:pt x="3047726" y="4270417"/>
                </a:lnTo>
                <a:lnTo>
                  <a:pt x="3045227" y="4267709"/>
                </a:lnTo>
                <a:close/>
                <a:moveTo>
                  <a:pt x="10750248" y="4255686"/>
                </a:moveTo>
                <a:lnTo>
                  <a:pt x="10752480" y="4259310"/>
                </a:lnTo>
                <a:lnTo>
                  <a:pt x="10755271" y="4278766"/>
                </a:lnTo>
                <a:lnTo>
                  <a:pt x="10756011" y="4298108"/>
                </a:lnTo>
                <a:lnTo>
                  <a:pt x="10756330" y="4296919"/>
                </a:lnTo>
                <a:cubicBezTo>
                  <a:pt x="10757131" y="4294077"/>
                  <a:pt x="10757619" y="4292451"/>
                  <a:pt x="10757619" y="4292451"/>
                </a:cubicBezTo>
                <a:lnTo>
                  <a:pt x="10760203" y="4272926"/>
                </a:lnTo>
                <a:lnTo>
                  <a:pt x="10773079" y="4296011"/>
                </a:lnTo>
                <a:lnTo>
                  <a:pt x="10772075" y="4306059"/>
                </a:lnTo>
                <a:cubicBezTo>
                  <a:pt x="10767530" y="4348100"/>
                  <a:pt x="10761635" y="4390601"/>
                  <a:pt x="10754435" y="4395622"/>
                </a:cubicBezTo>
                <a:lnTo>
                  <a:pt x="10750610" y="4393607"/>
                </a:lnTo>
                <a:lnTo>
                  <a:pt x="10748020" y="4388801"/>
                </a:lnTo>
                <a:lnTo>
                  <a:pt x="10743835" y="4382442"/>
                </a:lnTo>
                <a:lnTo>
                  <a:pt x="10743074" y="4379876"/>
                </a:lnTo>
                <a:cubicBezTo>
                  <a:pt x="10742057" y="4370245"/>
                  <a:pt x="10743332" y="4357320"/>
                  <a:pt x="10745487" y="4344368"/>
                </a:cubicBezTo>
                <a:lnTo>
                  <a:pt x="10747713" y="4334026"/>
                </a:lnTo>
                <a:lnTo>
                  <a:pt x="10744136" y="4318455"/>
                </a:lnTo>
                <a:close/>
                <a:moveTo>
                  <a:pt x="4792950" y="4247117"/>
                </a:moveTo>
                <a:lnTo>
                  <a:pt x="4796372" y="4258978"/>
                </a:lnTo>
                <a:lnTo>
                  <a:pt x="4791638" y="4259582"/>
                </a:lnTo>
                <a:close/>
                <a:moveTo>
                  <a:pt x="4163036" y="4246408"/>
                </a:moveTo>
                <a:cubicBezTo>
                  <a:pt x="4161833" y="4241517"/>
                  <a:pt x="4166642" y="4261085"/>
                  <a:pt x="4166642" y="4261085"/>
                </a:cubicBezTo>
                <a:cubicBezTo>
                  <a:pt x="4164503" y="4252387"/>
                  <a:pt x="4163437" y="4248038"/>
                  <a:pt x="4163036" y="4246408"/>
                </a:cubicBezTo>
                <a:close/>
                <a:moveTo>
                  <a:pt x="3325701" y="4241689"/>
                </a:moveTo>
                <a:lnTo>
                  <a:pt x="3337211" y="4254212"/>
                </a:lnTo>
                <a:lnTo>
                  <a:pt x="3343293" y="4261418"/>
                </a:lnTo>
                <a:lnTo>
                  <a:pt x="3342141" y="4270569"/>
                </a:lnTo>
                <a:lnTo>
                  <a:pt x="3335359" y="4263108"/>
                </a:lnTo>
                <a:lnTo>
                  <a:pt x="3329094" y="4256283"/>
                </a:lnTo>
                <a:lnTo>
                  <a:pt x="3324752" y="4250763"/>
                </a:lnTo>
                <a:close/>
                <a:moveTo>
                  <a:pt x="9290083" y="4232718"/>
                </a:moveTo>
                <a:lnTo>
                  <a:pt x="9292565" y="4248941"/>
                </a:lnTo>
                <a:lnTo>
                  <a:pt x="9290658" y="4261756"/>
                </a:lnTo>
                <a:close/>
                <a:moveTo>
                  <a:pt x="12344315" y="4232577"/>
                </a:moveTo>
                <a:lnTo>
                  <a:pt x="12345724" y="4258041"/>
                </a:lnTo>
                <a:lnTo>
                  <a:pt x="12338557" y="4249753"/>
                </a:lnTo>
                <a:close/>
                <a:moveTo>
                  <a:pt x="3688193" y="4232576"/>
                </a:moveTo>
                <a:cubicBezTo>
                  <a:pt x="3691748" y="4242986"/>
                  <a:pt x="3691724" y="4251369"/>
                  <a:pt x="3689761" y="4260930"/>
                </a:cubicBezTo>
                <a:cubicBezTo>
                  <a:pt x="3687799" y="4270493"/>
                  <a:pt x="3683902" y="4281231"/>
                  <a:pt x="3679702" y="4296348"/>
                </a:cubicBezTo>
                <a:cubicBezTo>
                  <a:pt x="3673696" y="4276153"/>
                  <a:pt x="3677394" y="4251655"/>
                  <a:pt x="3688193" y="4232576"/>
                </a:cubicBezTo>
                <a:close/>
                <a:moveTo>
                  <a:pt x="7048366" y="4229288"/>
                </a:moveTo>
                <a:lnTo>
                  <a:pt x="7050505" y="4246708"/>
                </a:lnTo>
                <a:lnTo>
                  <a:pt x="7051122" y="4256285"/>
                </a:lnTo>
                <a:lnTo>
                  <a:pt x="7047637" y="4235762"/>
                </a:lnTo>
                <a:close/>
                <a:moveTo>
                  <a:pt x="12313312" y="4226142"/>
                </a:moveTo>
                <a:lnTo>
                  <a:pt x="12319378" y="4228562"/>
                </a:lnTo>
                <a:lnTo>
                  <a:pt x="12319108" y="4230580"/>
                </a:lnTo>
                <a:close/>
                <a:moveTo>
                  <a:pt x="10731669" y="4225533"/>
                </a:moveTo>
                <a:lnTo>
                  <a:pt x="10733581" y="4228635"/>
                </a:lnTo>
                <a:lnTo>
                  <a:pt x="10732785" y="4233980"/>
                </a:lnTo>
                <a:lnTo>
                  <a:pt x="10732011" y="4227749"/>
                </a:lnTo>
                <a:close/>
                <a:moveTo>
                  <a:pt x="3541444" y="4225396"/>
                </a:moveTo>
                <a:cubicBezTo>
                  <a:pt x="3537393" y="4229788"/>
                  <a:pt x="3535366" y="4231984"/>
                  <a:pt x="3534607" y="4232810"/>
                </a:cubicBezTo>
                <a:cubicBezTo>
                  <a:pt x="3532327" y="4235280"/>
                  <a:pt x="3541444" y="4225396"/>
                  <a:pt x="3541444" y="4225396"/>
                </a:cubicBezTo>
                <a:close/>
                <a:moveTo>
                  <a:pt x="2728244" y="4222139"/>
                </a:moveTo>
                <a:cubicBezTo>
                  <a:pt x="2727137" y="4222853"/>
                  <a:pt x="2724171" y="4224751"/>
                  <a:pt x="2718253" y="4228549"/>
                </a:cubicBezTo>
                <a:cubicBezTo>
                  <a:pt x="2718253" y="4228549"/>
                  <a:pt x="2731576" y="4220003"/>
                  <a:pt x="2728244" y="4222139"/>
                </a:cubicBezTo>
                <a:close/>
                <a:moveTo>
                  <a:pt x="10812482" y="4219705"/>
                </a:moveTo>
                <a:lnTo>
                  <a:pt x="10822708" y="4237093"/>
                </a:lnTo>
                <a:lnTo>
                  <a:pt x="10837166" y="4262839"/>
                </a:lnTo>
                <a:lnTo>
                  <a:pt x="10836915" y="4264081"/>
                </a:lnTo>
                <a:lnTo>
                  <a:pt x="10811373" y="4228823"/>
                </a:lnTo>
                <a:close/>
                <a:moveTo>
                  <a:pt x="12302627" y="4217808"/>
                </a:moveTo>
                <a:lnTo>
                  <a:pt x="12313312" y="4226142"/>
                </a:lnTo>
                <a:lnTo>
                  <a:pt x="12302335" y="4219609"/>
                </a:lnTo>
                <a:close/>
                <a:moveTo>
                  <a:pt x="5025874" y="4213054"/>
                </a:moveTo>
                <a:lnTo>
                  <a:pt x="5036979" y="4319323"/>
                </a:lnTo>
                <a:lnTo>
                  <a:pt x="5027149" y="4386790"/>
                </a:lnTo>
                <a:lnTo>
                  <a:pt x="5020782" y="4348748"/>
                </a:lnTo>
                <a:lnTo>
                  <a:pt x="5010800" y="4269457"/>
                </a:lnTo>
                <a:lnTo>
                  <a:pt x="5021986" y="4230685"/>
                </a:lnTo>
                <a:close/>
                <a:moveTo>
                  <a:pt x="10807067" y="4210496"/>
                </a:moveTo>
                <a:lnTo>
                  <a:pt x="10807131" y="4210605"/>
                </a:lnTo>
                <a:lnTo>
                  <a:pt x="10806829" y="4212077"/>
                </a:lnTo>
                <a:close/>
                <a:moveTo>
                  <a:pt x="630295" y="4202969"/>
                </a:moveTo>
                <a:lnTo>
                  <a:pt x="631781" y="4218476"/>
                </a:lnTo>
                <a:lnTo>
                  <a:pt x="635007" y="4239550"/>
                </a:lnTo>
                <a:lnTo>
                  <a:pt x="625197" y="4282134"/>
                </a:lnTo>
                <a:lnTo>
                  <a:pt x="625086" y="4281482"/>
                </a:lnTo>
                <a:lnTo>
                  <a:pt x="621247" y="4247191"/>
                </a:lnTo>
                <a:lnTo>
                  <a:pt x="623755" y="4234385"/>
                </a:lnTo>
                <a:close/>
                <a:moveTo>
                  <a:pt x="2135694" y="4200257"/>
                </a:moveTo>
                <a:cubicBezTo>
                  <a:pt x="2131793" y="4204916"/>
                  <a:pt x="2129841" y="4207244"/>
                  <a:pt x="2129111" y="4208119"/>
                </a:cubicBezTo>
                <a:cubicBezTo>
                  <a:pt x="2126915" y="4210738"/>
                  <a:pt x="2135694" y="4200257"/>
                  <a:pt x="2135694" y="4200257"/>
                </a:cubicBezTo>
                <a:close/>
                <a:moveTo>
                  <a:pt x="7674498" y="4200256"/>
                </a:moveTo>
                <a:cubicBezTo>
                  <a:pt x="7678400" y="4204916"/>
                  <a:pt x="7680353" y="4207243"/>
                  <a:pt x="7681083" y="4208117"/>
                </a:cubicBezTo>
                <a:cubicBezTo>
                  <a:pt x="7683278" y="4210738"/>
                  <a:pt x="7674498" y="4200256"/>
                  <a:pt x="7674498" y="4200256"/>
                </a:cubicBezTo>
                <a:close/>
                <a:moveTo>
                  <a:pt x="3247864" y="4197450"/>
                </a:moveTo>
                <a:lnTo>
                  <a:pt x="3249893" y="4198672"/>
                </a:lnTo>
                <a:lnTo>
                  <a:pt x="3255622" y="4205536"/>
                </a:lnTo>
                <a:close/>
                <a:moveTo>
                  <a:pt x="2714685" y="4176809"/>
                </a:moveTo>
                <a:cubicBezTo>
                  <a:pt x="2713483" y="4171917"/>
                  <a:pt x="2718286" y="4191481"/>
                  <a:pt x="2718286" y="4191481"/>
                </a:cubicBezTo>
                <a:cubicBezTo>
                  <a:pt x="2716150" y="4182787"/>
                  <a:pt x="2715082" y="4178435"/>
                  <a:pt x="2714685" y="4176809"/>
                </a:cubicBezTo>
                <a:close/>
                <a:moveTo>
                  <a:pt x="12249880" y="4176797"/>
                </a:moveTo>
                <a:lnTo>
                  <a:pt x="12262972" y="4186878"/>
                </a:lnTo>
                <a:lnTo>
                  <a:pt x="12290551" y="4208389"/>
                </a:lnTo>
                <a:lnTo>
                  <a:pt x="12289909" y="4212212"/>
                </a:lnTo>
                <a:lnTo>
                  <a:pt x="12260716" y="4194837"/>
                </a:lnTo>
                <a:lnTo>
                  <a:pt x="12248355" y="4186622"/>
                </a:lnTo>
                <a:close/>
                <a:moveTo>
                  <a:pt x="7369513" y="4175490"/>
                </a:moveTo>
                <a:lnTo>
                  <a:pt x="7371725" y="4195225"/>
                </a:lnTo>
                <a:lnTo>
                  <a:pt x="7368311" y="4186910"/>
                </a:lnTo>
                <a:close/>
                <a:moveTo>
                  <a:pt x="6467292" y="4171648"/>
                </a:moveTo>
                <a:lnTo>
                  <a:pt x="6460751" y="4212531"/>
                </a:lnTo>
                <a:lnTo>
                  <a:pt x="6459155" y="4199854"/>
                </a:lnTo>
                <a:close/>
                <a:moveTo>
                  <a:pt x="7678585" y="4167647"/>
                </a:moveTo>
                <a:lnTo>
                  <a:pt x="7679407" y="4174322"/>
                </a:lnTo>
                <a:lnTo>
                  <a:pt x="7674498" y="4200256"/>
                </a:lnTo>
                <a:close/>
                <a:moveTo>
                  <a:pt x="3169210" y="4164965"/>
                </a:moveTo>
                <a:lnTo>
                  <a:pt x="3191400" y="4190573"/>
                </a:lnTo>
                <a:lnTo>
                  <a:pt x="3265211" y="4281024"/>
                </a:lnTo>
                <a:lnTo>
                  <a:pt x="3252783" y="4292822"/>
                </a:lnTo>
                <a:lnTo>
                  <a:pt x="3250641" y="4293808"/>
                </a:lnTo>
                <a:lnTo>
                  <a:pt x="3215721" y="4254601"/>
                </a:lnTo>
                <a:lnTo>
                  <a:pt x="3175846" y="4215288"/>
                </a:lnTo>
                <a:lnTo>
                  <a:pt x="3172988" y="4191463"/>
                </a:lnTo>
                <a:close/>
                <a:moveTo>
                  <a:pt x="10775071" y="4159812"/>
                </a:moveTo>
                <a:lnTo>
                  <a:pt x="10787821" y="4179530"/>
                </a:lnTo>
                <a:lnTo>
                  <a:pt x="10785843" y="4192193"/>
                </a:lnTo>
                <a:lnTo>
                  <a:pt x="10773282" y="4173782"/>
                </a:lnTo>
                <a:close/>
                <a:moveTo>
                  <a:pt x="2093090" y="4155794"/>
                </a:moveTo>
                <a:cubicBezTo>
                  <a:pt x="2089039" y="4160186"/>
                  <a:pt x="2087012" y="4162382"/>
                  <a:pt x="2086254" y="4163208"/>
                </a:cubicBezTo>
                <a:cubicBezTo>
                  <a:pt x="2083973" y="4165677"/>
                  <a:pt x="2093090" y="4155794"/>
                  <a:pt x="2093090" y="4155794"/>
                </a:cubicBezTo>
                <a:close/>
                <a:moveTo>
                  <a:pt x="8787666" y="4154021"/>
                </a:moveTo>
                <a:cubicBezTo>
                  <a:pt x="8785231" y="4151463"/>
                  <a:pt x="8794967" y="4161699"/>
                  <a:pt x="8794967" y="4161699"/>
                </a:cubicBezTo>
                <a:cubicBezTo>
                  <a:pt x="8790641" y="4157149"/>
                  <a:pt x="8788476" y="4154876"/>
                  <a:pt x="8787666" y="4154021"/>
                </a:cubicBezTo>
                <a:close/>
                <a:moveTo>
                  <a:pt x="12215629" y="4150420"/>
                </a:moveTo>
                <a:lnTo>
                  <a:pt x="12228204" y="4160103"/>
                </a:lnTo>
                <a:lnTo>
                  <a:pt x="12226888" y="4172355"/>
                </a:lnTo>
                <a:lnTo>
                  <a:pt x="12213859" y="4163696"/>
                </a:lnTo>
                <a:close/>
                <a:moveTo>
                  <a:pt x="10865061" y="4141940"/>
                </a:moveTo>
                <a:lnTo>
                  <a:pt x="10862170" y="4159145"/>
                </a:lnTo>
                <a:lnTo>
                  <a:pt x="10859761" y="4155645"/>
                </a:lnTo>
                <a:lnTo>
                  <a:pt x="10860710" y="4146243"/>
                </a:lnTo>
                <a:close/>
                <a:moveTo>
                  <a:pt x="3165543" y="4139444"/>
                </a:moveTo>
                <a:lnTo>
                  <a:pt x="3169286" y="4143988"/>
                </a:lnTo>
                <a:lnTo>
                  <a:pt x="3166174" y="4143809"/>
                </a:lnTo>
                <a:close/>
                <a:moveTo>
                  <a:pt x="881739" y="4132588"/>
                </a:moveTo>
                <a:lnTo>
                  <a:pt x="887092" y="4176203"/>
                </a:lnTo>
                <a:cubicBezTo>
                  <a:pt x="884786" y="4244514"/>
                  <a:pt x="884625" y="4313396"/>
                  <a:pt x="887426" y="4384176"/>
                </a:cubicBezTo>
                <a:lnTo>
                  <a:pt x="895724" y="4484712"/>
                </a:lnTo>
                <a:lnTo>
                  <a:pt x="894024" y="4483260"/>
                </a:lnTo>
                <a:cubicBezTo>
                  <a:pt x="891575" y="4490314"/>
                  <a:pt x="887701" y="4507104"/>
                  <a:pt x="881380" y="4538165"/>
                </a:cubicBezTo>
                <a:lnTo>
                  <a:pt x="876993" y="4558729"/>
                </a:lnTo>
                <a:lnTo>
                  <a:pt x="873036" y="4527276"/>
                </a:lnTo>
                <a:lnTo>
                  <a:pt x="853214" y="4320605"/>
                </a:lnTo>
                <a:lnTo>
                  <a:pt x="868747" y="4240417"/>
                </a:lnTo>
                <a:close/>
                <a:moveTo>
                  <a:pt x="8792423" y="4113327"/>
                </a:moveTo>
                <a:cubicBezTo>
                  <a:pt x="8793184" y="4114151"/>
                  <a:pt x="8795210" y="4116347"/>
                  <a:pt x="8799262" y="4120741"/>
                </a:cubicBezTo>
                <a:cubicBezTo>
                  <a:pt x="8799262" y="4120741"/>
                  <a:pt x="8790144" y="4110855"/>
                  <a:pt x="8792423" y="4113327"/>
                </a:cubicBezTo>
                <a:close/>
                <a:moveTo>
                  <a:pt x="5899975" y="4096679"/>
                </a:moveTo>
                <a:lnTo>
                  <a:pt x="5907371" y="4140770"/>
                </a:lnTo>
                <a:cubicBezTo>
                  <a:pt x="5911021" y="4162259"/>
                  <a:pt x="5914121" y="4181424"/>
                  <a:pt x="5915607" y="4195530"/>
                </a:cubicBezTo>
                <a:lnTo>
                  <a:pt x="5923371" y="4264830"/>
                </a:lnTo>
                <a:lnTo>
                  <a:pt x="5912996" y="4239552"/>
                </a:lnTo>
                <a:cubicBezTo>
                  <a:pt x="5902973" y="4200690"/>
                  <a:pt x="5905363" y="4154912"/>
                  <a:pt x="5901161" y="4111551"/>
                </a:cubicBezTo>
                <a:close/>
                <a:moveTo>
                  <a:pt x="3158578" y="4090741"/>
                </a:moveTo>
                <a:lnTo>
                  <a:pt x="3185342" y="4121348"/>
                </a:lnTo>
                <a:lnTo>
                  <a:pt x="3232596" y="4177952"/>
                </a:lnTo>
                <a:lnTo>
                  <a:pt x="3223769" y="4172127"/>
                </a:lnTo>
                <a:lnTo>
                  <a:pt x="3223364" y="4171915"/>
                </a:lnTo>
                <a:lnTo>
                  <a:pt x="3219412" y="4167501"/>
                </a:lnTo>
                <a:lnTo>
                  <a:pt x="3213861" y="4160734"/>
                </a:lnTo>
                <a:cubicBezTo>
                  <a:pt x="3203986" y="4148809"/>
                  <a:pt x="3188363" y="4130442"/>
                  <a:pt x="3186285" y="4131133"/>
                </a:cubicBezTo>
                <a:lnTo>
                  <a:pt x="3186207" y="4132235"/>
                </a:lnTo>
                <a:lnTo>
                  <a:pt x="3181794" y="4127908"/>
                </a:lnTo>
                <a:cubicBezTo>
                  <a:pt x="3176505" y="4123494"/>
                  <a:pt x="3172274" y="4121081"/>
                  <a:pt x="3170273" y="4122387"/>
                </a:cubicBezTo>
                <a:cubicBezTo>
                  <a:pt x="3165498" y="4126539"/>
                  <a:pt x="3198784" y="4160352"/>
                  <a:pt x="3176701" y="4130935"/>
                </a:cubicBezTo>
                <a:lnTo>
                  <a:pt x="3206144" y="4164625"/>
                </a:lnTo>
                <a:lnTo>
                  <a:pt x="3202810" y="4165392"/>
                </a:lnTo>
                <a:cubicBezTo>
                  <a:pt x="3203860" y="4167215"/>
                  <a:pt x="3207396" y="4170206"/>
                  <a:pt x="3212101" y="4173685"/>
                </a:cubicBezTo>
                <a:lnTo>
                  <a:pt x="3217026" y="4177078"/>
                </a:lnTo>
                <a:lnTo>
                  <a:pt x="3228516" y="4190227"/>
                </a:lnTo>
                <a:lnTo>
                  <a:pt x="3226794" y="4190247"/>
                </a:lnTo>
                <a:cubicBezTo>
                  <a:pt x="3219441" y="4185479"/>
                  <a:pt x="3205129" y="4169319"/>
                  <a:pt x="3205129" y="4169319"/>
                </a:cubicBezTo>
                <a:lnTo>
                  <a:pt x="3162962" y="4121641"/>
                </a:lnTo>
                <a:lnTo>
                  <a:pt x="3160308" y="4103328"/>
                </a:lnTo>
                <a:close/>
                <a:moveTo>
                  <a:pt x="12050792" y="4088354"/>
                </a:moveTo>
                <a:lnTo>
                  <a:pt x="12054318" y="4091292"/>
                </a:lnTo>
                <a:lnTo>
                  <a:pt x="12054009" y="4093442"/>
                </a:lnTo>
                <a:lnTo>
                  <a:pt x="12052917" y="4101218"/>
                </a:lnTo>
                <a:close/>
                <a:moveTo>
                  <a:pt x="10716953" y="4084729"/>
                </a:moveTo>
                <a:lnTo>
                  <a:pt x="10718133" y="4098798"/>
                </a:lnTo>
                <a:lnTo>
                  <a:pt x="10718253" y="4100464"/>
                </a:lnTo>
                <a:lnTo>
                  <a:pt x="10715396" y="4096808"/>
                </a:lnTo>
                <a:close/>
                <a:moveTo>
                  <a:pt x="4075685" y="4084601"/>
                </a:moveTo>
                <a:cubicBezTo>
                  <a:pt x="4075980" y="4085816"/>
                  <a:pt x="4074066" y="4098183"/>
                  <a:pt x="4072308" y="4112731"/>
                </a:cubicBezTo>
                <a:lnTo>
                  <a:pt x="4071789" y="4098443"/>
                </a:lnTo>
                <a:lnTo>
                  <a:pt x="4073278" y="4092255"/>
                </a:lnTo>
                <a:cubicBezTo>
                  <a:pt x="4074832" y="4086170"/>
                  <a:pt x="4075531" y="4083990"/>
                  <a:pt x="4075685" y="4084601"/>
                </a:cubicBezTo>
                <a:close/>
                <a:moveTo>
                  <a:pt x="5734512" y="4084599"/>
                </a:moveTo>
                <a:cubicBezTo>
                  <a:pt x="5734664" y="4083989"/>
                  <a:pt x="5735366" y="4086169"/>
                  <a:pt x="5736920" y="4092254"/>
                </a:cubicBezTo>
                <a:lnTo>
                  <a:pt x="5738409" y="4098441"/>
                </a:lnTo>
                <a:lnTo>
                  <a:pt x="5737888" y="4112729"/>
                </a:lnTo>
                <a:cubicBezTo>
                  <a:pt x="5736131" y="4098182"/>
                  <a:pt x="5734215" y="4085814"/>
                  <a:pt x="5734512" y="4084599"/>
                </a:cubicBezTo>
                <a:close/>
                <a:moveTo>
                  <a:pt x="10236020" y="4084419"/>
                </a:moveTo>
                <a:cubicBezTo>
                  <a:pt x="10233585" y="4081860"/>
                  <a:pt x="10243321" y="4092097"/>
                  <a:pt x="10243321" y="4092097"/>
                </a:cubicBezTo>
                <a:cubicBezTo>
                  <a:pt x="10238995" y="4087548"/>
                  <a:pt x="10236830" y="4085273"/>
                  <a:pt x="10236020" y="4084419"/>
                </a:cubicBezTo>
                <a:close/>
                <a:moveTo>
                  <a:pt x="9282274" y="4082393"/>
                </a:moveTo>
                <a:lnTo>
                  <a:pt x="9282959" y="4107434"/>
                </a:lnTo>
                <a:lnTo>
                  <a:pt x="9280735" y="4093452"/>
                </a:lnTo>
                <a:close/>
                <a:moveTo>
                  <a:pt x="10721318" y="4079748"/>
                </a:moveTo>
                <a:lnTo>
                  <a:pt x="10732892" y="4095511"/>
                </a:lnTo>
                <a:lnTo>
                  <a:pt x="10733564" y="4120061"/>
                </a:lnTo>
                <a:lnTo>
                  <a:pt x="10718410" y="4100666"/>
                </a:lnTo>
                <a:close/>
                <a:moveTo>
                  <a:pt x="10513064" y="4078815"/>
                </a:moveTo>
                <a:lnTo>
                  <a:pt x="10532858" y="4090506"/>
                </a:lnTo>
                <a:lnTo>
                  <a:pt x="10536404" y="4093010"/>
                </a:lnTo>
                <a:lnTo>
                  <a:pt x="10535355" y="4100426"/>
                </a:lnTo>
                <a:lnTo>
                  <a:pt x="10536947" y="4109889"/>
                </a:lnTo>
                <a:lnTo>
                  <a:pt x="10533342" y="4107944"/>
                </a:lnTo>
                <a:lnTo>
                  <a:pt x="10525538" y="4101998"/>
                </a:lnTo>
                <a:cubicBezTo>
                  <a:pt x="10523121" y="4099956"/>
                  <a:pt x="10521857" y="4098561"/>
                  <a:pt x="10522548" y="4098331"/>
                </a:cubicBezTo>
                <a:lnTo>
                  <a:pt x="10521406" y="4101498"/>
                </a:lnTo>
                <a:lnTo>
                  <a:pt x="10515170" y="4098131"/>
                </a:lnTo>
                <a:lnTo>
                  <a:pt x="10514913" y="4094389"/>
                </a:lnTo>
                <a:close/>
                <a:moveTo>
                  <a:pt x="10711906" y="4077696"/>
                </a:moveTo>
                <a:cubicBezTo>
                  <a:pt x="10712856" y="4079264"/>
                  <a:pt x="10713383" y="4082305"/>
                  <a:pt x="10713518" y="4086014"/>
                </a:cubicBezTo>
                <a:lnTo>
                  <a:pt x="10713054" y="4093810"/>
                </a:lnTo>
                <a:lnTo>
                  <a:pt x="10705379" y="4083987"/>
                </a:lnTo>
                <a:lnTo>
                  <a:pt x="10705771" y="4081151"/>
                </a:lnTo>
                <a:cubicBezTo>
                  <a:pt x="10708620" y="4076116"/>
                  <a:pt x="10710640" y="4075596"/>
                  <a:pt x="10711906" y="4077696"/>
                </a:cubicBezTo>
                <a:close/>
                <a:moveTo>
                  <a:pt x="2055785" y="4077692"/>
                </a:moveTo>
                <a:cubicBezTo>
                  <a:pt x="2057683" y="4080833"/>
                  <a:pt x="2057889" y="4089857"/>
                  <a:pt x="2056663" y="4098339"/>
                </a:cubicBezTo>
                <a:cubicBezTo>
                  <a:pt x="2055437" y="4106822"/>
                  <a:pt x="2052779" y="4114765"/>
                  <a:pt x="2048953" y="4115746"/>
                </a:cubicBezTo>
                <a:cubicBezTo>
                  <a:pt x="2048953" y="4115746"/>
                  <a:pt x="2042448" y="4093870"/>
                  <a:pt x="2049649" y="4081150"/>
                </a:cubicBezTo>
                <a:cubicBezTo>
                  <a:pt x="2052497" y="4076116"/>
                  <a:pt x="2054518" y="4075596"/>
                  <a:pt x="2055785" y="4077692"/>
                </a:cubicBezTo>
                <a:close/>
                <a:moveTo>
                  <a:pt x="3155754" y="4070200"/>
                </a:moveTo>
                <a:lnTo>
                  <a:pt x="3184809" y="4101812"/>
                </a:lnTo>
                <a:cubicBezTo>
                  <a:pt x="3211315" y="4130080"/>
                  <a:pt x="3236503" y="4158038"/>
                  <a:pt x="3254895" y="4184834"/>
                </a:cubicBezTo>
                <a:cubicBezTo>
                  <a:pt x="3230497" y="4163880"/>
                  <a:pt x="3206610" y="4137520"/>
                  <a:pt x="3182957" y="4110708"/>
                </a:cubicBezTo>
                <a:lnTo>
                  <a:pt x="3157512" y="4082988"/>
                </a:lnTo>
                <a:close/>
                <a:moveTo>
                  <a:pt x="12363958" y="4065901"/>
                </a:moveTo>
                <a:lnTo>
                  <a:pt x="12373703" y="4073642"/>
                </a:lnTo>
                <a:lnTo>
                  <a:pt x="12367495" y="4112293"/>
                </a:lnTo>
                <a:cubicBezTo>
                  <a:pt x="12360340" y="4153732"/>
                  <a:pt x="12352737" y="4193954"/>
                  <a:pt x="12344315" y="4232577"/>
                </a:cubicBezTo>
                <a:cubicBezTo>
                  <a:pt x="12347959" y="4186352"/>
                  <a:pt x="12353528" y="4137367"/>
                  <a:pt x="12360373" y="4088055"/>
                </a:cubicBezTo>
                <a:close/>
                <a:moveTo>
                  <a:pt x="10986215" y="4062989"/>
                </a:moveTo>
                <a:lnTo>
                  <a:pt x="10990042" y="4094177"/>
                </a:lnTo>
                <a:lnTo>
                  <a:pt x="10978645" y="4161214"/>
                </a:lnTo>
                <a:lnTo>
                  <a:pt x="10960776" y="4283183"/>
                </a:lnTo>
                <a:lnTo>
                  <a:pt x="10957691" y="4251005"/>
                </a:lnTo>
                <a:lnTo>
                  <a:pt x="10973224" y="4170815"/>
                </a:lnTo>
                <a:close/>
                <a:moveTo>
                  <a:pt x="2330094" y="4062985"/>
                </a:moveTo>
                <a:lnTo>
                  <a:pt x="2335445" y="4106601"/>
                </a:lnTo>
                <a:cubicBezTo>
                  <a:pt x="2333141" y="4174913"/>
                  <a:pt x="2332979" y="4243795"/>
                  <a:pt x="2335781" y="4314574"/>
                </a:cubicBezTo>
                <a:lnTo>
                  <a:pt x="2344079" y="4415108"/>
                </a:lnTo>
                <a:lnTo>
                  <a:pt x="2342378" y="4413657"/>
                </a:lnTo>
                <a:cubicBezTo>
                  <a:pt x="2339930" y="4420713"/>
                  <a:pt x="2336057" y="4437502"/>
                  <a:pt x="2329734" y="4468564"/>
                </a:cubicBezTo>
                <a:lnTo>
                  <a:pt x="2325349" y="4489128"/>
                </a:lnTo>
                <a:lnTo>
                  <a:pt x="2321393" y="4457677"/>
                </a:lnTo>
                <a:lnTo>
                  <a:pt x="2301569" y="4251003"/>
                </a:lnTo>
                <a:lnTo>
                  <a:pt x="2317102" y="4170815"/>
                </a:lnTo>
                <a:close/>
                <a:moveTo>
                  <a:pt x="10481086" y="4056293"/>
                </a:moveTo>
                <a:cubicBezTo>
                  <a:pt x="10481422" y="4056748"/>
                  <a:pt x="10482317" y="4057963"/>
                  <a:pt x="10484109" y="4060391"/>
                </a:cubicBezTo>
                <a:cubicBezTo>
                  <a:pt x="10484109" y="4060391"/>
                  <a:pt x="10480080" y="4054926"/>
                  <a:pt x="10481086" y="4056293"/>
                </a:cubicBezTo>
                <a:close/>
                <a:moveTo>
                  <a:pt x="625379" y="4054199"/>
                </a:moveTo>
                <a:lnTo>
                  <a:pt x="625409" y="4055259"/>
                </a:lnTo>
                <a:lnTo>
                  <a:pt x="623670" y="4068604"/>
                </a:lnTo>
                <a:lnTo>
                  <a:pt x="615539" y="4200844"/>
                </a:lnTo>
                <a:lnTo>
                  <a:pt x="613045" y="4181937"/>
                </a:lnTo>
                <a:lnTo>
                  <a:pt x="610767" y="4167590"/>
                </a:lnTo>
                <a:close/>
                <a:moveTo>
                  <a:pt x="851293" y="4052258"/>
                </a:moveTo>
                <a:cubicBezTo>
                  <a:pt x="855344" y="4056653"/>
                  <a:pt x="857370" y="4058849"/>
                  <a:pt x="858133" y="4059672"/>
                </a:cubicBezTo>
                <a:cubicBezTo>
                  <a:pt x="860411" y="4062144"/>
                  <a:pt x="851293" y="4052258"/>
                  <a:pt x="851293" y="4052258"/>
                </a:cubicBezTo>
                <a:close/>
                <a:moveTo>
                  <a:pt x="10490591" y="4051575"/>
                </a:moveTo>
                <a:lnTo>
                  <a:pt x="10492561" y="4052739"/>
                </a:lnTo>
                <a:lnTo>
                  <a:pt x="10492340" y="4054118"/>
                </a:lnTo>
                <a:close/>
                <a:moveTo>
                  <a:pt x="10240776" y="4043724"/>
                </a:moveTo>
                <a:cubicBezTo>
                  <a:pt x="10241538" y="4044547"/>
                  <a:pt x="10243565" y="4046744"/>
                  <a:pt x="10247616" y="4051140"/>
                </a:cubicBezTo>
                <a:cubicBezTo>
                  <a:pt x="10247616" y="4051140"/>
                  <a:pt x="10238498" y="4041254"/>
                  <a:pt x="10240776" y="4043724"/>
                </a:cubicBezTo>
                <a:close/>
                <a:moveTo>
                  <a:pt x="7348329" y="4027089"/>
                </a:moveTo>
                <a:lnTo>
                  <a:pt x="7355725" y="4071166"/>
                </a:lnTo>
                <a:cubicBezTo>
                  <a:pt x="7359373" y="4092655"/>
                  <a:pt x="7362473" y="4111823"/>
                  <a:pt x="7363959" y="4125927"/>
                </a:cubicBezTo>
                <a:lnTo>
                  <a:pt x="7364773" y="4133190"/>
                </a:lnTo>
                <a:lnTo>
                  <a:pt x="7360295" y="4161833"/>
                </a:lnTo>
                <a:lnTo>
                  <a:pt x="7353247" y="4107639"/>
                </a:lnTo>
                <a:cubicBezTo>
                  <a:pt x="7352069" y="4085914"/>
                  <a:pt x="7351613" y="4063630"/>
                  <a:pt x="7349513" y="4041949"/>
                </a:cubicBezTo>
                <a:close/>
                <a:moveTo>
                  <a:pt x="7699527" y="4020353"/>
                </a:moveTo>
                <a:lnTo>
                  <a:pt x="7692183" y="4071414"/>
                </a:lnTo>
                <a:lnTo>
                  <a:pt x="7691729" y="4065944"/>
                </a:lnTo>
                <a:lnTo>
                  <a:pt x="7691494" y="4064654"/>
                </a:lnTo>
                <a:lnTo>
                  <a:pt x="7692681" y="4055188"/>
                </a:lnTo>
                <a:cubicBezTo>
                  <a:pt x="7693880" y="4049219"/>
                  <a:pt x="7696323" y="4037043"/>
                  <a:pt x="7699209" y="4022079"/>
                </a:cubicBezTo>
                <a:close/>
                <a:moveTo>
                  <a:pt x="9038079" y="4018674"/>
                </a:moveTo>
                <a:lnTo>
                  <a:pt x="9039034" y="4030056"/>
                </a:lnTo>
                <a:cubicBezTo>
                  <a:pt x="9041185" y="4063139"/>
                  <a:pt x="9042954" y="4114704"/>
                  <a:pt x="9040496" y="4145211"/>
                </a:cubicBezTo>
                <a:lnTo>
                  <a:pt x="9040185" y="4147475"/>
                </a:lnTo>
                <a:lnTo>
                  <a:pt x="9037698" y="4163015"/>
                </a:lnTo>
                <a:lnTo>
                  <a:pt x="9034372" y="4169940"/>
                </a:lnTo>
                <a:lnTo>
                  <a:pt x="9032198" y="4168801"/>
                </a:lnTo>
                <a:lnTo>
                  <a:pt x="9030934" y="4165845"/>
                </a:lnTo>
                <a:cubicBezTo>
                  <a:pt x="9029087" y="4161528"/>
                  <a:pt x="9026977" y="4156594"/>
                  <a:pt x="9026977" y="4156594"/>
                </a:cubicBezTo>
                <a:lnTo>
                  <a:pt x="9032197" y="4168801"/>
                </a:lnTo>
                <a:lnTo>
                  <a:pt x="9030234" y="4167772"/>
                </a:lnTo>
                <a:cubicBezTo>
                  <a:pt x="9028814" y="4165678"/>
                  <a:pt x="9027365" y="4162323"/>
                  <a:pt x="9025919" y="4158037"/>
                </a:cubicBezTo>
                <a:lnTo>
                  <a:pt x="9018972" y="4129672"/>
                </a:lnTo>
                <a:lnTo>
                  <a:pt x="9024404" y="4090602"/>
                </a:lnTo>
                <a:lnTo>
                  <a:pt x="9025176" y="4118799"/>
                </a:lnTo>
                <a:close/>
                <a:moveTo>
                  <a:pt x="12331521" y="4017358"/>
                </a:moveTo>
                <a:lnTo>
                  <a:pt x="12333543" y="4029439"/>
                </a:lnTo>
                <a:lnTo>
                  <a:pt x="12344697" y="4047495"/>
                </a:lnTo>
                <a:lnTo>
                  <a:pt x="12337238" y="4095034"/>
                </a:lnTo>
                <a:lnTo>
                  <a:pt x="12319441" y="4228094"/>
                </a:lnTo>
                <a:lnTo>
                  <a:pt x="12303543" y="4212168"/>
                </a:lnTo>
                <a:lnTo>
                  <a:pt x="12317759" y="4124751"/>
                </a:lnTo>
                <a:close/>
                <a:moveTo>
                  <a:pt x="2627329" y="4014999"/>
                </a:moveTo>
                <a:cubicBezTo>
                  <a:pt x="2627629" y="4016215"/>
                  <a:pt x="2625712" y="4028582"/>
                  <a:pt x="2623956" y="4043130"/>
                </a:cubicBezTo>
                <a:lnTo>
                  <a:pt x="2623432" y="4028841"/>
                </a:lnTo>
                <a:lnTo>
                  <a:pt x="2624926" y="4022654"/>
                </a:lnTo>
                <a:cubicBezTo>
                  <a:pt x="2626475" y="4016568"/>
                  <a:pt x="2627179" y="4014389"/>
                  <a:pt x="2627329" y="4014999"/>
                </a:cubicBezTo>
                <a:close/>
                <a:moveTo>
                  <a:pt x="7182867" y="4014997"/>
                </a:moveTo>
                <a:cubicBezTo>
                  <a:pt x="7183017" y="4014387"/>
                  <a:pt x="7183720" y="4016566"/>
                  <a:pt x="7185271" y="4022651"/>
                </a:cubicBezTo>
                <a:lnTo>
                  <a:pt x="7186761" y="4028839"/>
                </a:lnTo>
                <a:lnTo>
                  <a:pt x="7186241" y="4043127"/>
                </a:lnTo>
                <a:cubicBezTo>
                  <a:pt x="7184482" y="4028581"/>
                  <a:pt x="7182569" y="4016212"/>
                  <a:pt x="7182867" y="4014997"/>
                </a:cubicBezTo>
                <a:close/>
                <a:moveTo>
                  <a:pt x="855588" y="4011300"/>
                </a:moveTo>
                <a:cubicBezTo>
                  <a:pt x="855588" y="4011300"/>
                  <a:pt x="865324" y="4021537"/>
                  <a:pt x="862889" y="4018978"/>
                </a:cubicBezTo>
                <a:cubicBezTo>
                  <a:pt x="862079" y="4018123"/>
                  <a:pt x="859915" y="4015849"/>
                  <a:pt x="855588" y="4011300"/>
                </a:cubicBezTo>
                <a:close/>
                <a:moveTo>
                  <a:pt x="12160261" y="4008090"/>
                </a:moveTo>
                <a:cubicBezTo>
                  <a:pt x="12162161" y="4011232"/>
                  <a:pt x="12162365" y="4020255"/>
                  <a:pt x="12161139" y="4028737"/>
                </a:cubicBezTo>
                <a:cubicBezTo>
                  <a:pt x="12159914" y="4037220"/>
                  <a:pt x="12157255" y="4045165"/>
                  <a:pt x="12153431" y="4046145"/>
                </a:cubicBezTo>
                <a:cubicBezTo>
                  <a:pt x="12153431" y="4046145"/>
                  <a:pt x="12146925" y="4024269"/>
                  <a:pt x="12154124" y="4011548"/>
                </a:cubicBezTo>
                <a:cubicBezTo>
                  <a:pt x="12156975" y="4006513"/>
                  <a:pt x="12158995" y="4005995"/>
                  <a:pt x="12160261" y="4008090"/>
                </a:cubicBezTo>
                <a:close/>
                <a:moveTo>
                  <a:pt x="9963018" y="4005330"/>
                </a:moveTo>
                <a:lnTo>
                  <a:pt x="9962511" y="4007395"/>
                </a:lnTo>
                <a:lnTo>
                  <a:pt x="9961666" y="4010832"/>
                </a:lnTo>
                <a:cubicBezTo>
                  <a:pt x="9960615" y="4015113"/>
                  <a:pt x="9959414" y="4020005"/>
                  <a:pt x="9959414" y="4020005"/>
                </a:cubicBezTo>
                <a:lnTo>
                  <a:pt x="9962511" y="4007395"/>
                </a:lnTo>
                <a:lnTo>
                  <a:pt x="9962962" y="4005559"/>
                </a:lnTo>
                <a:cubicBezTo>
                  <a:pt x="9963243" y="4004412"/>
                  <a:pt x="9963318" y="4004105"/>
                  <a:pt x="9963018" y="4005330"/>
                </a:cubicBezTo>
                <a:close/>
                <a:moveTo>
                  <a:pt x="1306896" y="4005328"/>
                </a:moveTo>
                <a:cubicBezTo>
                  <a:pt x="1307200" y="4004107"/>
                  <a:pt x="1307122" y="4004411"/>
                  <a:pt x="1306839" y="4005558"/>
                </a:cubicBezTo>
                <a:lnTo>
                  <a:pt x="1306561" y="4006691"/>
                </a:lnTo>
                <a:lnTo>
                  <a:pt x="1303291" y="4020003"/>
                </a:lnTo>
                <a:cubicBezTo>
                  <a:pt x="1303291" y="4020003"/>
                  <a:pt x="1304494" y="4015112"/>
                  <a:pt x="1305545" y="4010831"/>
                </a:cubicBezTo>
                <a:lnTo>
                  <a:pt x="1306561" y="4006691"/>
                </a:lnTo>
                <a:close/>
                <a:moveTo>
                  <a:pt x="10581222" y="4000177"/>
                </a:moveTo>
                <a:lnTo>
                  <a:pt x="10581258" y="4000228"/>
                </a:lnTo>
                <a:lnTo>
                  <a:pt x="10608534" y="4038178"/>
                </a:lnTo>
                <a:lnTo>
                  <a:pt x="10614926" y="4098579"/>
                </a:lnTo>
                <a:lnTo>
                  <a:pt x="10605653" y="4163045"/>
                </a:lnTo>
                <a:lnTo>
                  <a:pt x="10604561" y="4170820"/>
                </a:lnTo>
                <a:lnTo>
                  <a:pt x="10598651" y="4135033"/>
                </a:lnTo>
                <a:close/>
                <a:moveTo>
                  <a:pt x="10660326" y="3996882"/>
                </a:moveTo>
                <a:lnTo>
                  <a:pt x="10661769" y="3998650"/>
                </a:lnTo>
                <a:lnTo>
                  <a:pt x="10667821" y="4006893"/>
                </a:lnTo>
                <a:lnTo>
                  <a:pt x="10665327" y="4013185"/>
                </a:lnTo>
                <a:cubicBezTo>
                  <a:pt x="10663098" y="4016461"/>
                  <a:pt x="10661412" y="4015710"/>
                  <a:pt x="10660653" y="4009034"/>
                </a:cubicBezTo>
                <a:close/>
                <a:moveTo>
                  <a:pt x="11860962" y="3994287"/>
                </a:moveTo>
                <a:cubicBezTo>
                  <a:pt x="11861729" y="3996596"/>
                  <a:pt x="11872470" y="4001146"/>
                  <a:pt x="11872470" y="4001146"/>
                </a:cubicBezTo>
                <a:cubicBezTo>
                  <a:pt x="11880609" y="4006348"/>
                  <a:pt x="11883932" y="4007861"/>
                  <a:pt x="11884346" y="4007370"/>
                </a:cubicBezTo>
                <a:cubicBezTo>
                  <a:pt x="11884654" y="4007003"/>
                  <a:pt x="11883329" y="4005504"/>
                  <a:pt x="11881170" y="4003592"/>
                </a:cubicBezTo>
                <a:cubicBezTo>
                  <a:pt x="11874692" y="3997852"/>
                  <a:pt x="11860720" y="3988356"/>
                  <a:pt x="11860962" y="3994287"/>
                </a:cubicBezTo>
                <a:close/>
                <a:moveTo>
                  <a:pt x="8984772" y="3992309"/>
                </a:moveTo>
                <a:lnTo>
                  <a:pt x="8988549" y="4026215"/>
                </a:lnTo>
                <a:lnTo>
                  <a:pt x="8991782" y="4051547"/>
                </a:lnTo>
                <a:lnTo>
                  <a:pt x="8987030" y="4075415"/>
                </a:lnTo>
                <a:cubicBezTo>
                  <a:pt x="8980271" y="4103080"/>
                  <a:pt x="8973521" y="4118856"/>
                  <a:pt x="8969066" y="4094639"/>
                </a:cubicBezTo>
                <a:cubicBezTo>
                  <a:pt x="8968462" y="4072603"/>
                  <a:pt x="8975083" y="4037161"/>
                  <a:pt x="8981930" y="4005172"/>
                </a:cubicBezTo>
                <a:close/>
                <a:moveTo>
                  <a:pt x="4476896" y="3985950"/>
                </a:moveTo>
                <a:cubicBezTo>
                  <a:pt x="4483984" y="4035758"/>
                  <a:pt x="4471313" y="4056114"/>
                  <a:pt x="4465494" y="4049440"/>
                </a:cubicBezTo>
                <a:cubicBezTo>
                  <a:pt x="4463556" y="4047214"/>
                  <a:pt x="4462377" y="4041985"/>
                  <a:pt x="4462950" y="4033843"/>
                </a:cubicBezTo>
                <a:cubicBezTo>
                  <a:pt x="4463712" y="4022988"/>
                  <a:pt x="4467579" y="4006951"/>
                  <a:pt x="4476896" y="3985950"/>
                </a:cubicBezTo>
                <a:close/>
                <a:moveTo>
                  <a:pt x="2299648" y="3982656"/>
                </a:moveTo>
                <a:cubicBezTo>
                  <a:pt x="2303700" y="3987052"/>
                  <a:pt x="2305726" y="3989247"/>
                  <a:pt x="2306487" y="3990070"/>
                </a:cubicBezTo>
                <a:cubicBezTo>
                  <a:pt x="2308765" y="3992543"/>
                  <a:pt x="2299648" y="3982656"/>
                  <a:pt x="2299648" y="3982656"/>
                </a:cubicBezTo>
                <a:close/>
                <a:moveTo>
                  <a:pt x="3542983" y="3973989"/>
                </a:moveTo>
                <a:cubicBezTo>
                  <a:pt x="3537208" y="3977261"/>
                  <a:pt x="3555389" y="4071986"/>
                  <a:pt x="3563235" y="4111610"/>
                </a:cubicBezTo>
                <a:lnTo>
                  <a:pt x="3564032" y="4115580"/>
                </a:lnTo>
                <a:lnTo>
                  <a:pt x="3568544" y="4080737"/>
                </a:lnTo>
                <a:lnTo>
                  <a:pt x="3572909" y="4046618"/>
                </a:lnTo>
                <a:lnTo>
                  <a:pt x="3569422" y="4025507"/>
                </a:lnTo>
                <a:cubicBezTo>
                  <a:pt x="3563189" y="3996846"/>
                  <a:pt x="3553440" y="3968073"/>
                  <a:pt x="3542983" y="3973989"/>
                </a:cubicBezTo>
                <a:close/>
                <a:moveTo>
                  <a:pt x="8708397" y="3973579"/>
                </a:moveTo>
                <a:lnTo>
                  <a:pt x="8708671" y="3982234"/>
                </a:lnTo>
                <a:cubicBezTo>
                  <a:pt x="8705372" y="3980367"/>
                  <a:pt x="8704772" y="3977580"/>
                  <a:pt x="8706270" y="3974927"/>
                </a:cubicBezTo>
                <a:close/>
                <a:moveTo>
                  <a:pt x="8887122" y="3969874"/>
                </a:moveTo>
                <a:lnTo>
                  <a:pt x="8888175" y="3972145"/>
                </a:lnTo>
                <a:lnTo>
                  <a:pt x="8884941" y="3991384"/>
                </a:lnTo>
                <a:lnTo>
                  <a:pt x="8882324" y="3993752"/>
                </a:lnTo>
                <a:cubicBezTo>
                  <a:pt x="8875721" y="3990016"/>
                  <a:pt x="8879322" y="3983656"/>
                  <a:pt x="8887122" y="3969874"/>
                </a:cubicBezTo>
                <a:close/>
                <a:moveTo>
                  <a:pt x="10424736" y="3965843"/>
                </a:moveTo>
                <a:lnTo>
                  <a:pt x="10426500" y="3969910"/>
                </a:lnTo>
                <a:lnTo>
                  <a:pt x="10433596" y="3974948"/>
                </a:lnTo>
                <a:lnTo>
                  <a:pt x="10431097" y="3972240"/>
                </a:lnTo>
                <a:close/>
                <a:moveTo>
                  <a:pt x="3466869" y="3965292"/>
                </a:moveTo>
                <a:cubicBezTo>
                  <a:pt x="3470465" y="3971650"/>
                  <a:pt x="3484867" y="3981693"/>
                  <a:pt x="3471666" y="3989168"/>
                </a:cubicBezTo>
                <a:cubicBezTo>
                  <a:pt x="3467764" y="3982279"/>
                  <a:pt x="3464911" y="3977242"/>
                  <a:pt x="3463861" y="3973462"/>
                </a:cubicBezTo>
                <a:cubicBezTo>
                  <a:pt x="3462814" y="3969683"/>
                  <a:pt x="3463566" y="3967161"/>
                  <a:pt x="3466869" y="3965292"/>
                </a:cubicBezTo>
                <a:close/>
                <a:moveTo>
                  <a:pt x="8889971" y="3961458"/>
                </a:moveTo>
                <a:lnTo>
                  <a:pt x="8888841" y="3968173"/>
                </a:lnTo>
                <a:lnTo>
                  <a:pt x="8887122" y="3969874"/>
                </a:lnTo>
                <a:cubicBezTo>
                  <a:pt x="8887122" y="3969874"/>
                  <a:pt x="8886372" y="3967350"/>
                  <a:pt x="8886895" y="3964500"/>
                </a:cubicBezTo>
                <a:close/>
                <a:moveTo>
                  <a:pt x="10629860" y="3959547"/>
                </a:moveTo>
                <a:lnTo>
                  <a:pt x="10633484" y="3963990"/>
                </a:lnTo>
                <a:lnTo>
                  <a:pt x="10632578" y="3971321"/>
                </a:lnTo>
                <a:close/>
                <a:moveTo>
                  <a:pt x="10167274" y="3957738"/>
                </a:moveTo>
                <a:lnTo>
                  <a:pt x="10166392" y="3990542"/>
                </a:lnTo>
                <a:cubicBezTo>
                  <a:pt x="10166380" y="4003920"/>
                  <a:pt x="10166770" y="4015425"/>
                  <a:pt x="10167646" y="4022219"/>
                </a:cubicBezTo>
                <a:lnTo>
                  <a:pt x="10168524" y="4008303"/>
                </a:lnTo>
                <a:close/>
                <a:moveTo>
                  <a:pt x="1511151" y="3957736"/>
                </a:moveTo>
                <a:lnTo>
                  <a:pt x="1510269" y="3990542"/>
                </a:lnTo>
                <a:cubicBezTo>
                  <a:pt x="1510258" y="4003920"/>
                  <a:pt x="1510647" y="4015425"/>
                  <a:pt x="1511524" y="4022219"/>
                </a:cubicBezTo>
                <a:lnTo>
                  <a:pt x="1512401" y="4008302"/>
                </a:lnTo>
                <a:close/>
                <a:moveTo>
                  <a:pt x="2303943" y="3941699"/>
                </a:moveTo>
                <a:cubicBezTo>
                  <a:pt x="2303943" y="3941699"/>
                  <a:pt x="2313678" y="3951934"/>
                  <a:pt x="2311245" y="3949377"/>
                </a:cubicBezTo>
                <a:cubicBezTo>
                  <a:pt x="2310434" y="3948521"/>
                  <a:pt x="2308270" y="3946249"/>
                  <a:pt x="2303943" y="3941699"/>
                </a:cubicBezTo>
                <a:close/>
                <a:moveTo>
                  <a:pt x="3462068" y="3941412"/>
                </a:moveTo>
                <a:cubicBezTo>
                  <a:pt x="3465669" y="3947773"/>
                  <a:pt x="3480070" y="3957817"/>
                  <a:pt x="3466869" y="3965292"/>
                </a:cubicBezTo>
                <a:cubicBezTo>
                  <a:pt x="3462966" y="3958404"/>
                  <a:pt x="3460113" y="3953364"/>
                  <a:pt x="3459065" y="3949586"/>
                </a:cubicBezTo>
                <a:cubicBezTo>
                  <a:pt x="3458015" y="3945807"/>
                  <a:pt x="3458764" y="3943281"/>
                  <a:pt x="3462068" y="3941412"/>
                </a:cubicBezTo>
                <a:close/>
                <a:moveTo>
                  <a:pt x="10320163" y="3941308"/>
                </a:moveTo>
                <a:lnTo>
                  <a:pt x="10456609" y="4031495"/>
                </a:lnTo>
                <a:lnTo>
                  <a:pt x="10473315" y="4041368"/>
                </a:lnTo>
                <a:lnTo>
                  <a:pt x="10473529" y="4049199"/>
                </a:lnTo>
                <a:lnTo>
                  <a:pt x="10474452" y="4042039"/>
                </a:lnTo>
                <a:lnTo>
                  <a:pt x="10489663" y="4051027"/>
                </a:lnTo>
                <a:lnTo>
                  <a:pt x="10488851" y="4075608"/>
                </a:lnTo>
                <a:lnTo>
                  <a:pt x="10488543" y="4077849"/>
                </a:lnTo>
                <a:lnTo>
                  <a:pt x="10487673" y="4083286"/>
                </a:lnTo>
                <a:lnTo>
                  <a:pt x="10484342" y="4081488"/>
                </a:lnTo>
                <a:lnTo>
                  <a:pt x="10475486" y="4072513"/>
                </a:lnTo>
                <a:cubicBezTo>
                  <a:pt x="10469962" y="4066711"/>
                  <a:pt x="10463775" y="4059951"/>
                  <a:pt x="10456111" y="4051172"/>
                </a:cubicBezTo>
                <a:cubicBezTo>
                  <a:pt x="10451807" y="4047475"/>
                  <a:pt x="10420393" y="4010047"/>
                  <a:pt x="10429563" y="4028369"/>
                </a:cubicBezTo>
                <a:cubicBezTo>
                  <a:pt x="10437065" y="4041691"/>
                  <a:pt x="10463742" y="4064877"/>
                  <a:pt x="10469584" y="4073193"/>
                </a:cubicBezTo>
                <a:lnTo>
                  <a:pt x="10469979" y="4073735"/>
                </a:lnTo>
                <a:lnTo>
                  <a:pt x="10459877" y="4068277"/>
                </a:lnTo>
                <a:cubicBezTo>
                  <a:pt x="10444651" y="4060897"/>
                  <a:pt x="10430332" y="4052550"/>
                  <a:pt x="10416419" y="4043745"/>
                </a:cubicBezTo>
                <a:lnTo>
                  <a:pt x="10393972" y="4028821"/>
                </a:lnTo>
                <a:lnTo>
                  <a:pt x="10462182" y="4113305"/>
                </a:lnTo>
                <a:cubicBezTo>
                  <a:pt x="10457532" y="4126119"/>
                  <a:pt x="10386995" y="4060735"/>
                  <a:pt x="10413495" y="4113045"/>
                </a:cubicBezTo>
                <a:cubicBezTo>
                  <a:pt x="10418403" y="4122426"/>
                  <a:pt x="10427680" y="4135872"/>
                  <a:pt x="10439645" y="4152414"/>
                </a:cubicBezTo>
                <a:lnTo>
                  <a:pt x="10471461" y="4196023"/>
                </a:lnTo>
                <a:lnTo>
                  <a:pt x="10469228" y="4262398"/>
                </a:lnTo>
                <a:cubicBezTo>
                  <a:pt x="10471195" y="4313318"/>
                  <a:pt x="10467040" y="4291461"/>
                  <a:pt x="10459993" y="4257351"/>
                </a:cubicBezTo>
                <a:lnTo>
                  <a:pt x="10459892" y="4256916"/>
                </a:lnTo>
                <a:lnTo>
                  <a:pt x="10458824" y="4263591"/>
                </a:lnTo>
                <a:lnTo>
                  <a:pt x="10453718" y="4300803"/>
                </a:lnTo>
                <a:lnTo>
                  <a:pt x="10444446" y="4294973"/>
                </a:lnTo>
                <a:lnTo>
                  <a:pt x="10442300" y="4293188"/>
                </a:lnTo>
                <a:lnTo>
                  <a:pt x="10451512" y="4221057"/>
                </a:lnTo>
                <a:lnTo>
                  <a:pt x="10447658" y="4204557"/>
                </a:lnTo>
                <a:cubicBezTo>
                  <a:pt x="10443090" y="4188938"/>
                  <a:pt x="10438203" y="4177818"/>
                  <a:pt x="10433399" y="4178767"/>
                </a:cubicBezTo>
                <a:cubicBezTo>
                  <a:pt x="10426427" y="4176914"/>
                  <a:pt x="10426094" y="4219556"/>
                  <a:pt x="10426653" y="4268271"/>
                </a:cubicBezTo>
                <a:lnTo>
                  <a:pt x="10426811" y="4280399"/>
                </a:lnTo>
                <a:lnTo>
                  <a:pt x="10413698" y="4272484"/>
                </a:lnTo>
                <a:cubicBezTo>
                  <a:pt x="10410464" y="4272018"/>
                  <a:pt x="10408848" y="4274431"/>
                  <a:pt x="10409856" y="4281580"/>
                </a:cubicBezTo>
                <a:cubicBezTo>
                  <a:pt x="10410814" y="4287027"/>
                  <a:pt x="10415018" y="4296073"/>
                  <a:pt x="10421659" y="4308088"/>
                </a:cubicBezTo>
                <a:lnTo>
                  <a:pt x="10427295" y="4317546"/>
                </a:lnTo>
                <a:lnTo>
                  <a:pt x="10427296" y="4317587"/>
                </a:lnTo>
                <a:cubicBezTo>
                  <a:pt x="10427982" y="4382246"/>
                  <a:pt x="10426848" y="4434936"/>
                  <a:pt x="10410270" y="4384581"/>
                </a:cubicBezTo>
                <a:cubicBezTo>
                  <a:pt x="10408184" y="4355862"/>
                  <a:pt x="10387015" y="4175332"/>
                  <a:pt x="10369852" y="4170773"/>
                </a:cubicBezTo>
                <a:lnTo>
                  <a:pt x="10367926" y="4171857"/>
                </a:lnTo>
                <a:lnTo>
                  <a:pt x="10360481" y="4117690"/>
                </a:lnTo>
                <a:cubicBezTo>
                  <a:pt x="10358394" y="4088972"/>
                  <a:pt x="10335415" y="3872390"/>
                  <a:pt x="10335248" y="3990925"/>
                </a:cubicBezTo>
                <a:cubicBezTo>
                  <a:pt x="10335330" y="4074322"/>
                  <a:pt x="10327117" y="3999603"/>
                  <a:pt x="10321115" y="3949025"/>
                </a:cubicBezTo>
                <a:close/>
                <a:moveTo>
                  <a:pt x="11411373" y="3935726"/>
                </a:moveTo>
                <a:cubicBezTo>
                  <a:pt x="11412573" y="3930835"/>
                  <a:pt x="11407768" y="3950402"/>
                  <a:pt x="11407768" y="3950402"/>
                </a:cubicBezTo>
                <a:cubicBezTo>
                  <a:pt x="11409903" y="3941705"/>
                  <a:pt x="11410970" y="3937358"/>
                  <a:pt x="11411373" y="3935726"/>
                </a:cubicBezTo>
                <a:close/>
                <a:moveTo>
                  <a:pt x="10721725" y="3932000"/>
                </a:moveTo>
                <a:lnTo>
                  <a:pt x="10722836" y="3934598"/>
                </a:lnTo>
                <a:lnTo>
                  <a:pt x="10722834" y="3934598"/>
                </a:lnTo>
                <a:lnTo>
                  <a:pt x="10721821" y="3932236"/>
                </a:lnTo>
                <a:cubicBezTo>
                  <a:pt x="10721329" y="3931076"/>
                  <a:pt x="10721197" y="3930768"/>
                  <a:pt x="10721725" y="3932000"/>
                </a:cubicBezTo>
                <a:close/>
                <a:moveTo>
                  <a:pt x="9144670" y="3913178"/>
                </a:moveTo>
                <a:cubicBezTo>
                  <a:pt x="9149676" y="3914509"/>
                  <a:pt x="9154323" y="3915745"/>
                  <a:pt x="9154839" y="3918291"/>
                </a:cubicBezTo>
                <a:cubicBezTo>
                  <a:pt x="9155357" y="3920837"/>
                  <a:pt x="9151745" y="3924691"/>
                  <a:pt x="9140227" y="3931265"/>
                </a:cubicBezTo>
                <a:cubicBezTo>
                  <a:pt x="9140227" y="3931265"/>
                  <a:pt x="9142277" y="3922920"/>
                  <a:pt x="9144670" y="3913178"/>
                </a:cubicBezTo>
                <a:close/>
                <a:moveTo>
                  <a:pt x="10156752" y="3903976"/>
                </a:moveTo>
                <a:lnTo>
                  <a:pt x="10157025" y="3912633"/>
                </a:lnTo>
                <a:cubicBezTo>
                  <a:pt x="10153725" y="3910765"/>
                  <a:pt x="10153126" y="3907975"/>
                  <a:pt x="10154626" y="3905326"/>
                </a:cubicBezTo>
                <a:close/>
                <a:moveTo>
                  <a:pt x="1500629" y="3903975"/>
                </a:moveTo>
                <a:lnTo>
                  <a:pt x="1500903" y="3912631"/>
                </a:lnTo>
                <a:cubicBezTo>
                  <a:pt x="1497603" y="3910763"/>
                  <a:pt x="1497003" y="3907975"/>
                  <a:pt x="1498505" y="3905325"/>
                </a:cubicBezTo>
                <a:close/>
                <a:moveTo>
                  <a:pt x="10633735" y="3901979"/>
                </a:moveTo>
                <a:lnTo>
                  <a:pt x="10635764" y="3903202"/>
                </a:lnTo>
                <a:lnTo>
                  <a:pt x="10641492" y="3910067"/>
                </a:lnTo>
                <a:close/>
                <a:moveTo>
                  <a:pt x="7791686" y="3895686"/>
                </a:moveTo>
                <a:cubicBezTo>
                  <a:pt x="7794986" y="3897554"/>
                  <a:pt x="7795735" y="3900079"/>
                  <a:pt x="7794685" y="3903861"/>
                </a:cubicBezTo>
                <a:cubicBezTo>
                  <a:pt x="7793638" y="3907638"/>
                  <a:pt x="7790786" y="3912674"/>
                  <a:pt x="7786887" y="3919564"/>
                </a:cubicBezTo>
                <a:cubicBezTo>
                  <a:pt x="7773681" y="3912088"/>
                  <a:pt x="7788086" y="3902045"/>
                  <a:pt x="7791686" y="3895686"/>
                </a:cubicBezTo>
                <a:close/>
                <a:moveTo>
                  <a:pt x="4839362" y="3891767"/>
                </a:moveTo>
                <a:lnTo>
                  <a:pt x="4840197" y="3896067"/>
                </a:lnTo>
                <a:lnTo>
                  <a:pt x="4820378" y="4102738"/>
                </a:lnTo>
                <a:lnTo>
                  <a:pt x="4816419" y="4134193"/>
                </a:lnTo>
                <a:lnTo>
                  <a:pt x="4812033" y="4113628"/>
                </a:lnTo>
                <a:lnTo>
                  <a:pt x="4810722" y="4107481"/>
                </a:lnTo>
                <a:lnTo>
                  <a:pt x="4825635" y="4015344"/>
                </a:lnTo>
                <a:close/>
                <a:moveTo>
                  <a:pt x="10572115" y="3889154"/>
                </a:moveTo>
                <a:lnTo>
                  <a:pt x="10577271" y="3895104"/>
                </a:lnTo>
                <a:lnTo>
                  <a:pt x="10593798" y="3915355"/>
                </a:lnTo>
                <a:lnTo>
                  <a:pt x="10596799" y="3953778"/>
                </a:lnTo>
                <a:lnTo>
                  <a:pt x="10596917" y="3954523"/>
                </a:lnTo>
                <a:lnTo>
                  <a:pt x="10575180" y="3933091"/>
                </a:lnTo>
                <a:lnTo>
                  <a:pt x="10573259" y="3910443"/>
                </a:lnTo>
                <a:close/>
                <a:moveTo>
                  <a:pt x="7796483" y="3871807"/>
                </a:moveTo>
                <a:cubicBezTo>
                  <a:pt x="7799785" y="3873677"/>
                  <a:pt x="7800535" y="3876203"/>
                  <a:pt x="7799485" y="3879982"/>
                </a:cubicBezTo>
                <a:cubicBezTo>
                  <a:pt x="7798435" y="3883760"/>
                  <a:pt x="7795585" y="3888796"/>
                  <a:pt x="7791686" y="3895686"/>
                </a:cubicBezTo>
                <a:cubicBezTo>
                  <a:pt x="7778481" y="3888213"/>
                  <a:pt x="7792881" y="3878169"/>
                  <a:pt x="7796483" y="3871807"/>
                </a:cubicBezTo>
                <a:close/>
                <a:moveTo>
                  <a:pt x="10464948" y="3870681"/>
                </a:moveTo>
                <a:lnTo>
                  <a:pt x="10467128" y="3884922"/>
                </a:lnTo>
                <a:cubicBezTo>
                  <a:pt x="10468707" y="3896456"/>
                  <a:pt x="10469724" y="3906054"/>
                  <a:pt x="10469795" y="3912743"/>
                </a:cubicBezTo>
                <a:lnTo>
                  <a:pt x="10472073" y="3995964"/>
                </a:lnTo>
                <a:lnTo>
                  <a:pt x="10470167" y="3983978"/>
                </a:lnTo>
                <a:cubicBezTo>
                  <a:pt x="10467534" y="3960582"/>
                  <a:pt x="10466288" y="3933478"/>
                  <a:pt x="10465631" y="3905141"/>
                </a:cubicBezTo>
                <a:close/>
                <a:moveTo>
                  <a:pt x="9564981" y="3867215"/>
                </a:moveTo>
                <a:lnTo>
                  <a:pt x="9565773" y="3877018"/>
                </a:lnTo>
                <a:lnTo>
                  <a:pt x="9564451" y="3872438"/>
                </a:lnTo>
                <a:close/>
                <a:moveTo>
                  <a:pt x="908860" y="3867214"/>
                </a:moveTo>
                <a:lnTo>
                  <a:pt x="910142" y="3883103"/>
                </a:lnTo>
                <a:cubicBezTo>
                  <a:pt x="914033" y="3934717"/>
                  <a:pt x="915555" y="3985889"/>
                  <a:pt x="903764" y="4033893"/>
                </a:cubicBezTo>
                <a:cubicBezTo>
                  <a:pt x="902741" y="4038068"/>
                  <a:pt x="899618" y="4033717"/>
                  <a:pt x="895707" y="4024735"/>
                </a:cubicBezTo>
                <a:lnTo>
                  <a:pt x="893521" y="4018425"/>
                </a:lnTo>
                <a:close/>
                <a:moveTo>
                  <a:pt x="2072954" y="3866983"/>
                </a:moveTo>
                <a:lnTo>
                  <a:pt x="2065627" y="3912781"/>
                </a:lnTo>
                <a:lnTo>
                  <a:pt x="2070091" y="3942496"/>
                </a:lnTo>
                <a:lnTo>
                  <a:pt x="2071932" y="3946803"/>
                </a:lnTo>
                <a:lnTo>
                  <a:pt x="2070091" y="3942497"/>
                </a:lnTo>
                <a:lnTo>
                  <a:pt x="2080154" y="4009485"/>
                </a:lnTo>
                <a:cubicBezTo>
                  <a:pt x="2086629" y="4059990"/>
                  <a:pt x="2091397" y="4109164"/>
                  <a:pt x="2093090" y="4155794"/>
                </a:cubicBezTo>
                <a:lnTo>
                  <a:pt x="2076327" y="4079385"/>
                </a:lnTo>
                <a:lnTo>
                  <a:pt x="2077468" y="4121052"/>
                </a:lnTo>
                <a:cubicBezTo>
                  <a:pt x="2077755" y="4147809"/>
                  <a:pt x="2093171" y="4221106"/>
                  <a:pt x="2099148" y="4278765"/>
                </a:cubicBezTo>
                <a:lnTo>
                  <a:pt x="2099888" y="4298107"/>
                </a:lnTo>
                <a:lnTo>
                  <a:pt x="2100207" y="4296918"/>
                </a:lnTo>
                <a:cubicBezTo>
                  <a:pt x="2101009" y="4294077"/>
                  <a:pt x="2101498" y="4292450"/>
                  <a:pt x="2101498" y="4292450"/>
                </a:cubicBezTo>
                <a:cubicBezTo>
                  <a:pt x="2112137" y="4213971"/>
                  <a:pt x="2120403" y="4148711"/>
                  <a:pt x="2128234" y="4087290"/>
                </a:cubicBezTo>
                <a:lnTo>
                  <a:pt x="2138187" y="4010096"/>
                </a:lnTo>
                <a:lnTo>
                  <a:pt x="2127858" y="4017550"/>
                </a:lnTo>
                <a:lnTo>
                  <a:pt x="2126422" y="4006758"/>
                </a:lnTo>
                <a:cubicBezTo>
                  <a:pt x="2133622" y="4019477"/>
                  <a:pt x="2115537" y="3892552"/>
                  <a:pt x="2094630" y="3904388"/>
                </a:cubicBezTo>
                <a:cubicBezTo>
                  <a:pt x="2088027" y="3908124"/>
                  <a:pt x="2112714" y="4031313"/>
                  <a:pt x="2117512" y="4055189"/>
                </a:cubicBezTo>
                <a:lnTo>
                  <a:pt x="2118701" y="4064654"/>
                </a:lnTo>
                <a:lnTo>
                  <a:pt x="2118463" y="4065941"/>
                </a:lnTo>
                <a:lnTo>
                  <a:pt x="2115972" y="4096031"/>
                </a:lnTo>
                <a:lnTo>
                  <a:pt x="2075503" y="3882146"/>
                </a:lnTo>
                <a:close/>
                <a:moveTo>
                  <a:pt x="12170080" y="3862400"/>
                </a:moveTo>
                <a:cubicBezTo>
                  <a:pt x="12170781" y="3864043"/>
                  <a:pt x="12172657" y="3868430"/>
                  <a:pt x="12176410" y="3877201"/>
                </a:cubicBezTo>
                <a:cubicBezTo>
                  <a:pt x="12176410" y="3877201"/>
                  <a:pt x="12167968" y="3857466"/>
                  <a:pt x="12170080" y="3862400"/>
                </a:cubicBezTo>
                <a:close/>
                <a:moveTo>
                  <a:pt x="10296993" y="3859144"/>
                </a:moveTo>
                <a:cubicBezTo>
                  <a:pt x="10291920" y="3859608"/>
                  <a:pt x="10287312" y="3860705"/>
                  <a:pt x="10286721" y="3862746"/>
                </a:cubicBezTo>
                <a:cubicBezTo>
                  <a:pt x="10288439" y="3865078"/>
                  <a:pt x="10359934" y="3908986"/>
                  <a:pt x="10368279" y="3914623"/>
                </a:cubicBezTo>
                <a:lnTo>
                  <a:pt x="10391490" y="3932409"/>
                </a:lnTo>
                <a:lnTo>
                  <a:pt x="10359028" y="3899764"/>
                </a:lnTo>
                <a:lnTo>
                  <a:pt x="10318586" y="3864314"/>
                </a:lnTo>
                <a:lnTo>
                  <a:pt x="10310058" y="3859331"/>
                </a:lnTo>
                <a:cubicBezTo>
                  <a:pt x="10307604" y="3858847"/>
                  <a:pt x="10302066" y="3858681"/>
                  <a:pt x="10296993" y="3859144"/>
                </a:cubicBezTo>
                <a:close/>
                <a:moveTo>
                  <a:pt x="10798162" y="3856321"/>
                </a:moveTo>
                <a:cubicBezTo>
                  <a:pt x="10799663" y="3861369"/>
                  <a:pt x="10800266" y="3868008"/>
                  <a:pt x="10799515" y="3875107"/>
                </a:cubicBezTo>
                <a:cubicBezTo>
                  <a:pt x="10798768" y="3882207"/>
                  <a:pt x="10796668" y="3889766"/>
                  <a:pt x="10792768" y="3896658"/>
                </a:cubicBezTo>
                <a:cubicBezTo>
                  <a:pt x="10783161" y="3882821"/>
                  <a:pt x="10787361" y="3875402"/>
                  <a:pt x="10798162" y="3856321"/>
                </a:cubicBezTo>
                <a:close/>
                <a:moveTo>
                  <a:pt x="9004092" y="3854822"/>
                </a:moveTo>
                <a:lnTo>
                  <a:pt x="9012736" y="3915077"/>
                </a:lnTo>
                <a:lnTo>
                  <a:pt x="9014111" y="3924060"/>
                </a:lnTo>
                <a:lnTo>
                  <a:pt x="9005059" y="3984845"/>
                </a:lnTo>
                <a:lnTo>
                  <a:pt x="9003464" y="3992856"/>
                </a:lnTo>
                <a:lnTo>
                  <a:pt x="8996423" y="3953640"/>
                </a:lnTo>
                <a:lnTo>
                  <a:pt x="8993922" y="3948603"/>
                </a:lnTo>
                <a:lnTo>
                  <a:pt x="8996148" y="3936416"/>
                </a:lnTo>
                <a:close/>
                <a:moveTo>
                  <a:pt x="2297690" y="3842692"/>
                </a:moveTo>
                <a:cubicBezTo>
                  <a:pt x="2296733" y="3840048"/>
                  <a:pt x="2295082" y="3840076"/>
                  <a:pt x="2292383" y="3844846"/>
                </a:cubicBezTo>
                <a:lnTo>
                  <a:pt x="2286458" y="3861720"/>
                </a:lnTo>
                <a:lnTo>
                  <a:pt x="2285799" y="3866421"/>
                </a:lnTo>
                <a:lnTo>
                  <a:pt x="2286236" y="3878809"/>
                </a:lnTo>
                <a:cubicBezTo>
                  <a:pt x="2288337" y="3886645"/>
                  <a:pt x="2293289" y="3889448"/>
                  <a:pt x="2297190" y="3882559"/>
                </a:cubicBezTo>
                <a:cubicBezTo>
                  <a:pt x="2297190" y="3882559"/>
                  <a:pt x="2300561" y="3850614"/>
                  <a:pt x="2297690" y="3842692"/>
                </a:cubicBezTo>
                <a:close/>
                <a:moveTo>
                  <a:pt x="10953811" y="3842692"/>
                </a:moveTo>
                <a:cubicBezTo>
                  <a:pt x="10952856" y="3840048"/>
                  <a:pt x="10951204" y="3840077"/>
                  <a:pt x="10948504" y="3844847"/>
                </a:cubicBezTo>
                <a:lnTo>
                  <a:pt x="10942581" y="3861722"/>
                </a:lnTo>
                <a:lnTo>
                  <a:pt x="10941920" y="3866422"/>
                </a:lnTo>
                <a:lnTo>
                  <a:pt x="10942357" y="3878809"/>
                </a:lnTo>
                <a:cubicBezTo>
                  <a:pt x="10944460" y="3886645"/>
                  <a:pt x="10949411" y="3889449"/>
                  <a:pt x="10953311" y="3882559"/>
                </a:cubicBezTo>
                <a:cubicBezTo>
                  <a:pt x="10953311" y="3882559"/>
                  <a:pt x="10956683" y="3850613"/>
                  <a:pt x="10953811" y="3842692"/>
                </a:cubicBezTo>
                <a:close/>
                <a:moveTo>
                  <a:pt x="1808251" y="3841641"/>
                </a:moveTo>
                <a:lnTo>
                  <a:pt x="1803608" y="3872826"/>
                </a:lnTo>
                <a:lnTo>
                  <a:pt x="1810273" y="3956296"/>
                </a:lnTo>
                <a:lnTo>
                  <a:pt x="1815995" y="4025607"/>
                </a:lnTo>
                <a:lnTo>
                  <a:pt x="1818173" y="4009946"/>
                </a:lnTo>
                <a:lnTo>
                  <a:pt x="1814045" y="3983976"/>
                </a:lnTo>
                <a:cubicBezTo>
                  <a:pt x="1811411" y="3960580"/>
                  <a:pt x="1810168" y="3933477"/>
                  <a:pt x="1809511" y="3905141"/>
                </a:cubicBezTo>
                <a:close/>
                <a:moveTo>
                  <a:pt x="69284" y="3839209"/>
                </a:moveTo>
                <a:cubicBezTo>
                  <a:pt x="70730" y="3839632"/>
                  <a:pt x="72075" y="3842672"/>
                  <a:pt x="72977" y="3849743"/>
                </a:cubicBezTo>
                <a:lnTo>
                  <a:pt x="72812" y="3854294"/>
                </a:lnTo>
                <a:lnTo>
                  <a:pt x="72656" y="3854890"/>
                </a:lnTo>
                <a:lnTo>
                  <a:pt x="71053" y="3867092"/>
                </a:lnTo>
                <a:lnTo>
                  <a:pt x="66005" y="3870482"/>
                </a:lnTo>
                <a:cubicBezTo>
                  <a:pt x="64423" y="3870631"/>
                  <a:pt x="63348" y="3869640"/>
                  <a:pt x="62683" y="3867928"/>
                </a:cubicBezTo>
                <a:cubicBezTo>
                  <a:pt x="61683" y="3865361"/>
                  <a:pt x="61602" y="3861174"/>
                  <a:pt x="62098" y="3856778"/>
                </a:cubicBezTo>
                <a:cubicBezTo>
                  <a:pt x="62594" y="3852382"/>
                  <a:pt x="63667" y="3847778"/>
                  <a:pt x="64978" y="3844379"/>
                </a:cubicBezTo>
                <a:cubicBezTo>
                  <a:pt x="66289" y="3840981"/>
                  <a:pt x="67838" y="3838786"/>
                  <a:pt x="69284" y="3839209"/>
                </a:cubicBezTo>
                <a:close/>
                <a:moveTo>
                  <a:pt x="7804975" y="3808035"/>
                </a:moveTo>
                <a:cubicBezTo>
                  <a:pt x="7808527" y="3818446"/>
                  <a:pt x="7808504" y="3826828"/>
                  <a:pt x="7806541" y="3836393"/>
                </a:cubicBezTo>
                <a:cubicBezTo>
                  <a:pt x="7804581" y="3845952"/>
                  <a:pt x="7800681" y="3856690"/>
                  <a:pt x="7796483" y="3871807"/>
                </a:cubicBezTo>
                <a:cubicBezTo>
                  <a:pt x="7790479" y="3851612"/>
                  <a:pt x="7794175" y="3827113"/>
                  <a:pt x="7804975" y="3808035"/>
                </a:cubicBezTo>
                <a:close/>
                <a:moveTo>
                  <a:pt x="6429993" y="3805292"/>
                </a:moveTo>
                <a:lnTo>
                  <a:pt x="6430735" y="3824632"/>
                </a:lnTo>
                <a:cubicBezTo>
                  <a:pt x="6436711" y="3882292"/>
                  <a:pt x="6452130" y="3955591"/>
                  <a:pt x="6452415" y="3982346"/>
                </a:cubicBezTo>
                <a:lnTo>
                  <a:pt x="6453241" y="4012494"/>
                </a:lnTo>
                <a:lnTo>
                  <a:pt x="6446515" y="4044027"/>
                </a:lnTo>
                <a:lnTo>
                  <a:pt x="6442129" y="4064589"/>
                </a:lnTo>
                <a:lnTo>
                  <a:pt x="6438170" y="4033137"/>
                </a:lnTo>
                <a:lnTo>
                  <a:pt x="6421705" y="3861435"/>
                </a:lnTo>
                <a:lnTo>
                  <a:pt x="6428387" y="3810950"/>
                </a:lnTo>
                <a:cubicBezTo>
                  <a:pt x="6428387" y="3810950"/>
                  <a:pt x="6428875" y="3809323"/>
                  <a:pt x="6429675" y="3806479"/>
                </a:cubicBezTo>
                <a:close/>
                <a:moveTo>
                  <a:pt x="11013336" y="3797612"/>
                </a:moveTo>
                <a:lnTo>
                  <a:pt x="11014619" y="3813502"/>
                </a:lnTo>
                <a:cubicBezTo>
                  <a:pt x="11018509" y="3865117"/>
                  <a:pt x="11020031" y="3916289"/>
                  <a:pt x="11008240" y="3964292"/>
                </a:cubicBezTo>
                <a:cubicBezTo>
                  <a:pt x="11007214" y="3968467"/>
                  <a:pt x="11004094" y="3964115"/>
                  <a:pt x="11000182" y="3955133"/>
                </a:cubicBezTo>
                <a:lnTo>
                  <a:pt x="10997998" y="3948823"/>
                </a:lnTo>
                <a:close/>
                <a:moveTo>
                  <a:pt x="2357214" y="3797612"/>
                </a:moveTo>
                <a:lnTo>
                  <a:pt x="2358497" y="3813500"/>
                </a:lnTo>
                <a:cubicBezTo>
                  <a:pt x="2362387" y="3865115"/>
                  <a:pt x="2363909" y="3916288"/>
                  <a:pt x="2352119" y="3964290"/>
                </a:cubicBezTo>
                <a:cubicBezTo>
                  <a:pt x="2351092" y="3968465"/>
                  <a:pt x="2347973" y="3964115"/>
                  <a:pt x="2344061" y="3955133"/>
                </a:cubicBezTo>
                <a:lnTo>
                  <a:pt x="2341877" y="3948823"/>
                </a:lnTo>
                <a:close/>
                <a:moveTo>
                  <a:pt x="2155994" y="3791300"/>
                </a:moveTo>
                <a:lnTo>
                  <a:pt x="2151591" y="3814861"/>
                </a:lnTo>
                <a:lnTo>
                  <a:pt x="2149775" y="3822744"/>
                </a:lnTo>
                <a:lnTo>
                  <a:pt x="2155694" y="3850227"/>
                </a:lnTo>
                <a:lnTo>
                  <a:pt x="2157215" y="3872625"/>
                </a:lnTo>
                <a:lnTo>
                  <a:pt x="2163665" y="3829441"/>
                </a:lnTo>
                <a:lnTo>
                  <a:pt x="2157632" y="3800941"/>
                </a:lnTo>
                <a:close/>
                <a:moveTo>
                  <a:pt x="12246516" y="3786720"/>
                </a:moveTo>
                <a:cubicBezTo>
                  <a:pt x="12248018" y="3791766"/>
                  <a:pt x="12248620" y="3798406"/>
                  <a:pt x="12247871" y="3805507"/>
                </a:cubicBezTo>
                <a:cubicBezTo>
                  <a:pt x="12247121" y="3812605"/>
                  <a:pt x="12245022" y="3820166"/>
                  <a:pt x="12241122" y="3827056"/>
                </a:cubicBezTo>
                <a:cubicBezTo>
                  <a:pt x="12231515" y="3813221"/>
                  <a:pt x="12235716" y="3805798"/>
                  <a:pt x="12246516" y="3786720"/>
                </a:cubicBezTo>
                <a:close/>
                <a:moveTo>
                  <a:pt x="12402167" y="3773088"/>
                </a:moveTo>
                <a:cubicBezTo>
                  <a:pt x="12401212" y="3770447"/>
                  <a:pt x="12399559" y="3770474"/>
                  <a:pt x="12396858" y="3775245"/>
                </a:cubicBezTo>
                <a:cubicBezTo>
                  <a:pt x="12381859" y="3801745"/>
                  <a:pt x="12393865" y="3826737"/>
                  <a:pt x="12401666" y="3812956"/>
                </a:cubicBezTo>
                <a:cubicBezTo>
                  <a:pt x="12401666" y="3812956"/>
                  <a:pt x="12405039" y="3781012"/>
                  <a:pt x="12402167" y="3773088"/>
                </a:cubicBezTo>
                <a:close/>
                <a:moveTo>
                  <a:pt x="3746044" y="3773088"/>
                </a:moveTo>
                <a:cubicBezTo>
                  <a:pt x="3745092" y="3770449"/>
                  <a:pt x="3743438" y="3770476"/>
                  <a:pt x="3740738" y="3775246"/>
                </a:cubicBezTo>
                <a:cubicBezTo>
                  <a:pt x="3725736" y="3801745"/>
                  <a:pt x="3737744" y="3826738"/>
                  <a:pt x="3745543" y="3812957"/>
                </a:cubicBezTo>
                <a:cubicBezTo>
                  <a:pt x="3745543" y="3812957"/>
                  <a:pt x="3748916" y="3781012"/>
                  <a:pt x="3746044" y="3773088"/>
                </a:cubicBezTo>
                <a:close/>
                <a:moveTo>
                  <a:pt x="10466929" y="3770170"/>
                </a:moveTo>
                <a:lnTo>
                  <a:pt x="10514591" y="3822768"/>
                </a:lnTo>
                <a:lnTo>
                  <a:pt x="10554169" y="3868442"/>
                </a:lnTo>
                <a:lnTo>
                  <a:pt x="10554125" y="3876340"/>
                </a:lnTo>
                <a:cubicBezTo>
                  <a:pt x="10554838" y="3887392"/>
                  <a:pt x="10556085" y="3900924"/>
                  <a:pt x="10557193" y="3915022"/>
                </a:cubicBezTo>
                <a:lnTo>
                  <a:pt x="10557214" y="3915405"/>
                </a:lnTo>
                <a:lnTo>
                  <a:pt x="10524927" y="3890466"/>
                </a:lnTo>
                <a:cubicBezTo>
                  <a:pt x="10516681" y="3885793"/>
                  <a:pt x="10511287" y="3885080"/>
                  <a:pt x="10509627" y="3889193"/>
                </a:cubicBezTo>
                <a:cubicBezTo>
                  <a:pt x="10506807" y="3894345"/>
                  <a:pt x="10521715" y="3917470"/>
                  <a:pt x="10543879" y="3948652"/>
                </a:cubicBezTo>
                <a:lnTo>
                  <a:pt x="10558518" y="3968852"/>
                </a:lnTo>
                <a:lnTo>
                  <a:pt x="10556798" y="3991065"/>
                </a:lnTo>
                <a:cubicBezTo>
                  <a:pt x="10556798" y="3991065"/>
                  <a:pt x="10547115" y="4030481"/>
                  <a:pt x="10538668" y="3990079"/>
                </a:cubicBezTo>
                <a:lnTo>
                  <a:pt x="10536667" y="3977236"/>
                </a:lnTo>
                <a:lnTo>
                  <a:pt x="10535867" y="3980499"/>
                </a:lnTo>
                <a:cubicBezTo>
                  <a:pt x="10538295" y="4007826"/>
                  <a:pt x="10544484" y="4019845"/>
                  <a:pt x="10550393" y="4039205"/>
                </a:cubicBezTo>
                <a:cubicBezTo>
                  <a:pt x="10549368" y="4043379"/>
                  <a:pt x="10544730" y="4051410"/>
                  <a:pt x="10540787" y="4062034"/>
                </a:cubicBezTo>
                <a:lnTo>
                  <a:pt x="10536499" y="4092340"/>
                </a:lnTo>
                <a:lnTo>
                  <a:pt x="10532858" y="4090506"/>
                </a:lnTo>
                <a:cubicBezTo>
                  <a:pt x="10529276" y="4085648"/>
                  <a:pt x="10525279" y="4081882"/>
                  <a:pt x="10521236" y="4079479"/>
                </a:cubicBezTo>
                <a:lnTo>
                  <a:pt x="10512905" y="4077473"/>
                </a:lnTo>
                <a:lnTo>
                  <a:pt x="10512625" y="4075114"/>
                </a:lnTo>
                <a:lnTo>
                  <a:pt x="10510464" y="4073152"/>
                </a:lnTo>
                <a:lnTo>
                  <a:pt x="10508660" y="4062252"/>
                </a:lnTo>
                <a:lnTo>
                  <a:pt x="10516805" y="4067065"/>
                </a:lnTo>
                <a:lnTo>
                  <a:pt x="10507685" y="4056366"/>
                </a:lnTo>
                <a:lnTo>
                  <a:pt x="10499275" y="4005540"/>
                </a:lnTo>
                <a:lnTo>
                  <a:pt x="10496684" y="4026967"/>
                </a:lnTo>
                <a:lnTo>
                  <a:pt x="10494462" y="4040855"/>
                </a:lnTo>
                <a:lnTo>
                  <a:pt x="10477037" y="4021985"/>
                </a:lnTo>
                <a:lnTo>
                  <a:pt x="10488142" y="3935808"/>
                </a:lnTo>
                <a:lnTo>
                  <a:pt x="10485864" y="3921460"/>
                </a:lnTo>
                <a:cubicBezTo>
                  <a:pt x="10481940" y="3893922"/>
                  <a:pt x="10477995" y="3862303"/>
                  <a:pt x="10473823" y="3821915"/>
                </a:cubicBezTo>
                <a:cubicBezTo>
                  <a:pt x="10473088" y="3818802"/>
                  <a:pt x="10472079" y="3811626"/>
                  <a:pt x="10470869" y="3802122"/>
                </a:cubicBezTo>
                <a:close/>
                <a:moveTo>
                  <a:pt x="10463495" y="3744083"/>
                </a:moveTo>
                <a:lnTo>
                  <a:pt x="10463645" y="3744255"/>
                </a:lnTo>
                <a:cubicBezTo>
                  <a:pt x="10481242" y="3763836"/>
                  <a:pt x="10498799" y="3783111"/>
                  <a:pt x="10516890" y="3803597"/>
                </a:cubicBezTo>
                <a:cubicBezTo>
                  <a:pt x="10517657" y="3805907"/>
                  <a:pt x="10558609" y="3842729"/>
                  <a:pt x="10557503" y="3848653"/>
                </a:cubicBezTo>
                <a:cubicBezTo>
                  <a:pt x="10550263" y="3856189"/>
                  <a:pt x="10530361" y="3825619"/>
                  <a:pt x="10530361" y="3825619"/>
                </a:cubicBezTo>
                <a:cubicBezTo>
                  <a:pt x="10505749" y="3799392"/>
                  <a:pt x="10486391" y="3779328"/>
                  <a:pt x="10467474" y="3759437"/>
                </a:cubicBezTo>
                <a:lnTo>
                  <a:pt x="10465208" y="3757027"/>
                </a:lnTo>
                <a:close/>
                <a:moveTo>
                  <a:pt x="973860" y="3736018"/>
                </a:moveTo>
                <a:lnTo>
                  <a:pt x="977339" y="3738173"/>
                </a:lnTo>
                <a:lnTo>
                  <a:pt x="977833" y="3738481"/>
                </a:lnTo>
                <a:cubicBezTo>
                  <a:pt x="980925" y="3740397"/>
                  <a:pt x="984457" y="3742585"/>
                  <a:pt x="984457" y="3742585"/>
                </a:cubicBezTo>
                <a:lnTo>
                  <a:pt x="977339" y="3738173"/>
                </a:lnTo>
                <a:lnTo>
                  <a:pt x="974025" y="3736119"/>
                </a:lnTo>
                <a:cubicBezTo>
                  <a:pt x="973198" y="3735608"/>
                  <a:pt x="972976" y="3735470"/>
                  <a:pt x="973860" y="3736018"/>
                </a:cubicBezTo>
                <a:close/>
                <a:moveTo>
                  <a:pt x="2120114" y="3728184"/>
                </a:moveTo>
                <a:lnTo>
                  <a:pt x="2120114" y="3728450"/>
                </a:lnTo>
                <a:cubicBezTo>
                  <a:pt x="2120786" y="3779856"/>
                  <a:pt x="2122050" y="3835094"/>
                  <a:pt x="2117409" y="3850739"/>
                </a:cubicBezTo>
                <a:lnTo>
                  <a:pt x="2115320" y="3853266"/>
                </a:lnTo>
                <a:lnTo>
                  <a:pt x="2117661" y="3868345"/>
                </a:lnTo>
                <a:lnTo>
                  <a:pt x="2139738" y="3998073"/>
                </a:lnTo>
                <a:lnTo>
                  <a:pt x="2139895" y="3996863"/>
                </a:lnTo>
                <a:cubicBezTo>
                  <a:pt x="2143834" y="3966897"/>
                  <a:pt x="2147907" y="3936719"/>
                  <a:pt x="2152357" y="3905155"/>
                </a:cubicBezTo>
                <a:lnTo>
                  <a:pt x="2153431" y="3897958"/>
                </a:lnTo>
                <a:lnTo>
                  <a:pt x="2146745" y="3901480"/>
                </a:lnTo>
                <a:cubicBezTo>
                  <a:pt x="2144944" y="3900226"/>
                  <a:pt x="2143225" y="3896627"/>
                  <a:pt x="2141593" y="3891281"/>
                </a:cubicBezTo>
                <a:lnTo>
                  <a:pt x="2140225" y="3885223"/>
                </a:lnTo>
                <a:lnTo>
                  <a:pt x="2136648" y="3896659"/>
                </a:lnTo>
                <a:cubicBezTo>
                  <a:pt x="2131841" y="3889740"/>
                  <a:pt x="2130490" y="3884424"/>
                  <a:pt x="2131690" y="3878455"/>
                </a:cubicBezTo>
                <a:lnTo>
                  <a:pt x="2136584" y="3867990"/>
                </a:lnTo>
                <a:lnTo>
                  <a:pt x="2129106" y="3811918"/>
                </a:lnTo>
                <a:cubicBezTo>
                  <a:pt x="2125695" y="3780387"/>
                  <a:pt x="2123046" y="3749114"/>
                  <a:pt x="2121174" y="3734107"/>
                </a:cubicBezTo>
                <a:close/>
                <a:moveTo>
                  <a:pt x="4811673" y="3708051"/>
                </a:moveTo>
                <a:lnTo>
                  <a:pt x="4824666" y="3815877"/>
                </a:lnTo>
                <a:lnTo>
                  <a:pt x="4838509" y="3887341"/>
                </a:lnTo>
                <a:lnTo>
                  <a:pt x="4818512" y="3991107"/>
                </a:lnTo>
                <a:lnTo>
                  <a:pt x="4804504" y="4078315"/>
                </a:lnTo>
                <a:lnTo>
                  <a:pt x="4804259" y="4077174"/>
                </a:lnTo>
                <a:cubicBezTo>
                  <a:pt x="4802196" y="4068212"/>
                  <a:pt x="4800616" y="4062250"/>
                  <a:pt x="4799387" y="4058724"/>
                </a:cubicBezTo>
                <a:lnTo>
                  <a:pt x="4797690" y="4060174"/>
                </a:lnTo>
                <a:lnTo>
                  <a:pt x="4805987" y="3959640"/>
                </a:lnTo>
                <a:cubicBezTo>
                  <a:pt x="4808785" y="3888858"/>
                  <a:pt x="4808627" y="3819975"/>
                  <a:pt x="4806322" y="3751664"/>
                </a:cubicBezTo>
                <a:close/>
                <a:moveTo>
                  <a:pt x="4998523" y="3708049"/>
                </a:moveTo>
                <a:lnTo>
                  <a:pt x="5003875" y="3751663"/>
                </a:lnTo>
                <a:cubicBezTo>
                  <a:pt x="5001569" y="3819974"/>
                  <a:pt x="5001406" y="3888858"/>
                  <a:pt x="5004210" y="3959636"/>
                </a:cubicBezTo>
                <a:lnTo>
                  <a:pt x="5012510" y="4060173"/>
                </a:lnTo>
                <a:lnTo>
                  <a:pt x="5010809" y="4058721"/>
                </a:lnTo>
                <a:cubicBezTo>
                  <a:pt x="5008357" y="4065775"/>
                  <a:pt x="5004484" y="4082567"/>
                  <a:pt x="4998163" y="4113625"/>
                </a:cubicBezTo>
                <a:lnTo>
                  <a:pt x="4993776" y="4134191"/>
                </a:lnTo>
                <a:lnTo>
                  <a:pt x="4989819" y="4102737"/>
                </a:lnTo>
                <a:lnTo>
                  <a:pt x="4973334" y="3930820"/>
                </a:lnTo>
                <a:lnTo>
                  <a:pt x="4980033" y="3880553"/>
                </a:lnTo>
                <a:cubicBezTo>
                  <a:pt x="4980033" y="3880553"/>
                  <a:pt x="5003991" y="3800884"/>
                  <a:pt x="4991150" y="3781559"/>
                </a:cubicBezTo>
                <a:lnTo>
                  <a:pt x="4989753" y="3780825"/>
                </a:lnTo>
                <a:close/>
                <a:moveTo>
                  <a:pt x="3551033" y="3686622"/>
                </a:moveTo>
                <a:lnTo>
                  <a:pt x="3538818" y="3761733"/>
                </a:lnTo>
                <a:lnTo>
                  <a:pt x="3543402" y="3792152"/>
                </a:lnTo>
                <a:cubicBezTo>
                  <a:pt x="3550531" y="3839557"/>
                  <a:pt x="3557977" y="3888090"/>
                  <a:pt x="3566017" y="3937949"/>
                </a:cubicBezTo>
                <a:lnTo>
                  <a:pt x="3577886" y="4007699"/>
                </a:lnTo>
                <a:lnTo>
                  <a:pt x="3584348" y="3957199"/>
                </a:lnTo>
                <a:lnTo>
                  <a:pt x="3586129" y="3943938"/>
                </a:lnTo>
                <a:lnTo>
                  <a:pt x="3585285" y="3940184"/>
                </a:lnTo>
                <a:cubicBezTo>
                  <a:pt x="3576457" y="3890658"/>
                  <a:pt x="3570623" y="3799489"/>
                  <a:pt x="3567922" y="3794718"/>
                </a:cubicBezTo>
                <a:close/>
                <a:moveTo>
                  <a:pt x="9328733" y="3684906"/>
                </a:moveTo>
                <a:lnTo>
                  <a:pt x="9329321" y="3700028"/>
                </a:lnTo>
                <a:cubicBezTo>
                  <a:pt x="9329188" y="3708021"/>
                  <a:pt x="9328524" y="3714887"/>
                  <a:pt x="9327201" y="3720278"/>
                </a:cubicBezTo>
                <a:lnTo>
                  <a:pt x="9323596" y="3725132"/>
                </a:lnTo>
                <a:close/>
                <a:moveTo>
                  <a:pt x="11078336" y="3666416"/>
                </a:moveTo>
                <a:lnTo>
                  <a:pt x="11079509" y="3667144"/>
                </a:lnTo>
                <a:lnTo>
                  <a:pt x="11088934" y="3672985"/>
                </a:lnTo>
                <a:cubicBezTo>
                  <a:pt x="11088934" y="3672985"/>
                  <a:pt x="11085401" y="3670795"/>
                  <a:pt x="11082310" y="3668879"/>
                </a:cubicBezTo>
                <a:lnTo>
                  <a:pt x="11079509" y="3667144"/>
                </a:lnTo>
                <a:lnTo>
                  <a:pt x="11078502" y="3666518"/>
                </a:lnTo>
                <a:cubicBezTo>
                  <a:pt x="11077673" y="3666004"/>
                  <a:pt x="11077452" y="3665868"/>
                  <a:pt x="11078336" y="3666416"/>
                </a:cubicBezTo>
                <a:close/>
                <a:moveTo>
                  <a:pt x="1787234" y="3662435"/>
                </a:moveTo>
                <a:cubicBezTo>
                  <a:pt x="1770422" y="3665749"/>
                  <a:pt x="1791042" y="3749368"/>
                  <a:pt x="1796459" y="3770222"/>
                </a:cubicBezTo>
                <a:lnTo>
                  <a:pt x="1797427" y="3773880"/>
                </a:lnTo>
                <a:lnTo>
                  <a:pt x="1803016" y="3716472"/>
                </a:lnTo>
                <a:lnTo>
                  <a:pt x="1796273" y="3679519"/>
                </a:lnTo>
                <a:cubicBezTo>
                  <a:pt x="1793445" y="3668160"/>
                  <a:pt x="1790335" y="3660664"/>
                  <a:pt x="1787234" y="3662435"/>
                </a:cubicBezTo>
                <a:close/>
                <a:moveTo>
                  <a:pt x="7516166" y="3658492"/>
                </a:moveTo>
                <a:lnTo>
                  <a:pt x="7514669" y="3668901"/>
                </a:lnTo>
                <a:lnTo>
                  <a:pt x="7513575" y="3676677"/>
                </a:lnTo>
                <a:lnTo>
                  <a:pt x="7513216" y="3674497"/>
                </a:lnTo>
                <a:close/>
                <a:moveTo>
                  <a:pt x="6172567" y="3653153"/>
                </a:moveTo>
                <a:cubicBezTo>
                  <a:pt x="6174465" y="3656293"/>
                  <a:pt x="6174671" y="3665319"/>
                  <a:pt x="6173444" y="3673797"/>
                </a:cubicBezTo>
                <a:cubicBezTo>
                  <a:pt x="6172219" y="3682282"/>
                  <a:pt x="6169561" y="3690225"/>
                  <a:pt x="6165737" y="3691207"/>
                </a:cubicBezTo>
                <a:cubicBezTo>
                  <a:pt x="6165737" y="3691207"/>
                  <a:pt x="6159231" y="3669331"/>
                  <a:pt x="6166431" y="3656611"/>
                </a:cubicBezTo>
                <a:cubicBezTo>
                  <a:pt x="6169279" y="3651575"/>
                  <a:pt x="6171299" y="3651055"/>
                  <a:pt x="6172567" y="3653153"/>
                </a:cubicBezTo>
                <a:close/>
                <a:moveTo>
                  <a:pt x="5298340" y="3651788"/>
                </a:moveTo>
                <a:lnTo>
                  <a:pt x="5302469" y="3676390"/>
                </a:lnTo>
                <a:cubicBezTo>
                  <a:pt x="5309828" y="3723184"/>
                  <a:pt x="5315121" y="3768315"/>
                  <a:pt x="5309821" y="3789883"/>
                </a:cubicBezTo>
                <a:lnTo>
                  <a:pt x="5309387" y="3790465"/>
                </a:lnTo>
                <a:close/>
                <a:moveTo>
                  <a:pt x="3657096" y="3650921"/>
                </a:moveTo>
                <a:cubicBezTo>
                  <a:pt x="3654993" y="3650779"/>
                  <a:pt x="3652911" y="3652816"/>
                  <a:pt x="3650923" y="3656278"/>
                </a:cubicBezTo>
                <a:lnTo>
                  <a:pt x="3645562" y="3669603"/>
                </a:lnTo>
                <a:lnTo>
                  <a:pt x="3646814" y="3678680"/>
                </a:lnTo>
                <a:cubicBezTo>
                  <a:pt x="3646086" y="3685739"/>
                  <a:pt x="3644461" y="3691209"/>
                  <a:pt x="3644461" y="3691209"/>
                </a:cubicBezTo>
                <a:lnTo>
                  <a:pt x="3641569" y="3687680"/>
                </a:lnTo>
                <a:lnTo>
                  <a:pt x="3637697" y="3705722"/>
                </a:lnTo>
                <a:cubicBezTo>
                  <a:pt x="3634824" y="3726841"/>
                  <a:pt x="3637203" y="3734836"/>
                  <a:pt x="3649797" y="3681780"/>
                </a:cubicBezTo>
                <a:cubicBezTo>
                  <a:pt x="3634454" y="3764071"/>
                  <a:pt x="3621966" y="3841329"/>
                  <a:pt x="3610060" y="3917870"/>
                </a:cubicBezTo>
                <a:lnTo>
                  <a:pt x="3605776" y="3945278"/>
                </a:lnTo>
                <a:lnTo>
                  <a:pt x="3606462" y="3955336"/>
                </a:lnTo>
                <a:cubicBezTo>
                  <a:pt x="3605955" y="3960154"/>
                  <a:pt x="3604869" y="3964145"/>
                  <a:pt x="3603034" y="3966906"/>
                </a:cubicBezTo>
                <a:lnTo>
                  <a:pt x="3602341" y="3967268"/>
                </a:lnTo>
                <a:lnTo>
                  <a:pt x="3587344" y="4063274"/>
                </a:lnTo>
                <a:lnTo>
                  <a:pt x="3592183" y="4091705"/>
                </a:lnTo>
                <a:cubicBezTo>
                  <a:pt x="3592183" y="4091705"/>
                  <a:pt x="3593315" y="4098677"/>
                  <a:pt x="3594735" y="4108892"/>
                </a:cubicBezTo>
                <a:lnTo>
                  <a:pt x="3598854" y="4143869"/>
                </a:lnTo>
                <a:lnTo>
                  <a:pt x="3639423" y="3874657"/>
                </a:lnTo>
                <a:cubicBezTo>
                  <a:pt x="3640021" y="3858199"/>
                  <a:pt x="3681603" y="3656394"/>
                  <a:pt x="3657096" y="3650921"/>
                </a:cubicBezTo>
                <a:close/>
                <a:moveTo>
                  <a:pt x="2106204" y="3639601"/>
                </a:moveTo>
                <a:lnTo>
                  <a:pt x="2105228" y="3647857"/>
                </a:lnTo>
                <a:lnTo>
                  <a:pt x="2095010" y="3722312"/>
                </a:lnTo>
                <a:lnTo>
                  <a:pt x="2095046" y="3722549"/>
                </a:lnTo>
                <a:lnTo>
                  <a:pt x="2095320" y="3724310"/>
                </a:lnTo>
                <a:lnTo>
                  <a:pt x="2101400" y="3678250"/>
                </a:lnTo>
                <a:lnTo>
                  <a:pt x="2106768" y="3643208"/>
                </a:lnTo>
                <a:close/>
                <a:moveTo>
                  <a:pt x="6446876" y="3638447"/>
                </a:moveTo>
                <a:lnTo>
                  <a:pt x="6452227" y="3682061"/>
                </a:lnTo>
                <a:lnTo>
                  <a:pt x="6452519" y="3863771"/>
                </a:lnTo>
                <a:lnTo>
                  <a:pt x="6450613" y="3848429"/>
                </a:lnTo>
                <a:cubicBezTo>
                  <a:pt x="6448110" y="3827951"/>
                  <a:pt x="6445162" y="3804271"/>
                  <a:pt x="6442139" y="3786122"/>
                </a:cubicBezTo>
                <a:lnTo>
                  <a:pt x="6438293" y="3769373"/>
                </a:lnTo>
                <a:lnTo>
                  <a:pt x="6440520" y="3759030"/>
                </a:lnTo>
                <a:cubicBezTo>
                  <a:pt x="6443751" y="3739602"/>
                  <a:pt x="6445006" y="3720238"/>
                  <a:pt x="6439505" y="3711955"/>
                </a:cubicBezTo>
                <a:lnTo>
                  <a:pt x="6438107" y="3711219"/>
                </a:lnTo>
                <a:close/>
                <a:moveTo>
                  <a:pt x="5068034" y="3629662"/>
                </a:moveTo>
                <a:lnTo>
                  <a:pt x="5082645" y="3743052"/>
                </a:lnTo>
                <a:lnTo>
                  <a:pt x="5080365" y="3757398"/>
                </a:lnTo>
                <a:cubicBezTo>
                  <a:pt x="5076442" y="3784936"/>
                  <a:pt x="5072499" y="3816555"/>
                  <a:pt x="5068328" y="3856943"/>
                </a:cubicBezTo>
                <a:cubicBezTo>
                  <a:pt x="5064966" y="3871176"/>
                  <a:pt x="5055893" y="3970304"/>
                  <a:pt x="5047976" y="3988664"/>
                </a:cubicBezTo>
                <a:lnTo>
                  <a:pt x="5042506" y="3977618"/>
                </a:lnTo>
                <a:lnTo>
                  <a:pt x="5040780" y="3971866"/>
                </a:lnTo>
                <a:lnTo>
                  <a:pt x="5042617" y="3923828"/>
                </a:lnTo>
                <a:cubicBezTo>
                  <a:pt x="5048597" y="3866169"/>
                  <a:pt x="5064014" y="3792870"/>
                  <a:pt x="5064298" y="3766115"/>
                </a:cubicBezTo>
                <a:close/>
                <a:moveTo>
                  <a:pt x="4742165" y="3629661"/>
                </a:moveTo>
                <a:lnTo>
                  <a:pt x="4745899" y="3766115"/>
                </a:lnTo>
                <a:cubicBezTo>
                  <a:pt x="4746183" y="3792872"/>
                  <a:pt x="4761602" y="3866169"/>
                  <a:pt x="4767577" y="3923828"/>
                </a:cubicBezTo>
                <a:lnTo>
                  <a:pt x="4769416" y="3971864"/>
                </a:lnTo>
                <a:lnTo>
                  <a:pt x="4767690" y="3977618"/>
                </a:lnTo>
                <a:lnTo>
                  <a:pt x="4762218" y="3988664"/>
                </a:lnTo>
                <a:cubicBezTo>
                  <a:pt x="4754304" y="3970302"/>
                  <a:pt x="4745233" y="3871177"/>
                  <a:pt x="4741872" y="3856943"/>
                </a:cubicBezTo>
                <a:cubicBezTo>
                  <a:pt x="4737698" y="3816555"/>
                  <a:pt x="4733752" y="3784935"/>
                  <a:pt x="4729828" y="3757397"/>
                </a:cubicBezTo>
                <a:lnTo>
                  <a:pt x="4727550" y="3743051"/>
                </a:lnTo>
                <a:close/>
                <a:moveTo>
                  <a:pt x="2127243" y="3629345"/>
                </a:moveTo>
                <a:lnTo>
                  <a:pt x="2123239" y="3637172"/>
                </a:lnTo>
                <a:lnTo>
                  <a:pt x="2122814" y="3640121"/>
                </a:lnTo>
                <a:lnTo>
                  <a:pt x="2124870" y="3656196"/>
                </a:lnTo>
                <a:cubicBezTo>
                  <a:pt x="2130429" y="3699545"/>
                  <a:pt x="2136466" y="3745989"/>
                  <a:pt x="2143560" y="3798307"/>
                </a:cubicBezTo>
                <a:lnTo>
                  <a:pt x="2144380" y="3801149"/>
                </a:lnTo>
                <a:lnTo>
                  <a:pt x="2144853" y="3789987"/>
                </a:lnTo>
                <a:lnTo>
                  <a:pt x="2150122" y="3754790"/>
                </a:lnTo>
                <a:lnTo>
                  <a:pt x="2141776" y="3694096"/>
                </a:lnTo>
                <a:cubicBezTo>
                  <a:pt x="2139229" y="3673061"/>
                  <a:pt x="2137517" y="3656395"/>
                  <a:pt x="2136996" y="3649215"/>
                </a:cubicBezTo>
                <a:cubicBezTo>
                  <a:pt x="2132851" y="3636627"/>
                  <a:pt x="2129671" y="3630477"/>
                  <a:pt x="2127243" y="3629345"/>
                </a:cubicBezTo>
                <a:close/>
                <a:moveTo>
                  <a:pt x="4968079" y="3627720"/>
                </a:moveTo>
                <a:cubicBezTo>
                  <a:pt x="4972130" y="3632114"/>
                  <a:pt x="4974153" y="3634310"/>
                  <a:pt x="4974917" y="3635132"/>
                </a:cubicBezTo>
                <a:cubicBezTo>
                  <a:pt x="4977194" y="3637604"/>
                  <a:pt x="4968079" y="3627720"/>
                  <a:pt x="4968079" y="3627720"/>
                </a:cubicBezTo>
                <a:close/>
                <a:moveTo>
                  <a:pt x="4842119" y="3627719"/>
                </a:moveTo>
                <a:cubicBezTo>
                  <a:pt x="4842119" y="3627719"/>
                  <a:pt x="4833002" y="3637607"/>
                  <a:pt x="4835279" y="3635134"/>
                </a:cubicBezTo>
                <a:cubicBezTo>
                  <a:pt x="4836042" y="3634312"/>
                  <a:pt x="4838067" y="3632114"/>
                  <a:pt x="4842119" y="3627719"/>
                </a:cubicBezTo>
                <a:close/>
                <a:moveTo>
                  <a:pt x="4179406" y="3609326"/>
                </a:moveTo>
                <a:lnTo>
                  <a:pt x="4178701" y="3635606"/>
                </a:lnTo>
                <a:cubicBezTo>
                  <a:pt x="4178690" y="3648984"/>
                  <a:pt x="4179078" y="3660488"/>
                  <a:pt x="4179953" y="3667281"/>
                </a:cubicBezTo>
                <a:lnTo>
                  <a:pt x="4183130" y="3617008"/>
                </a:lnTo>
                <a:close/>
                <a:moveTo>
                  <a:pt x="7859759" y="3606422"/>
                </a:moveTo>
                <a:lnTo>
                  <a:pt x="7859966" y="3607690"/>
                </a:lnTo>
                <a:lnTo>
                  <a:pt x="7868993" y="3661496"/>
                </a:lnTo>
                <a:lnTo>
                  <a:pt x="7866663" y="3675413"/>
                </a:lnTo>
                <a:lnTo>
                  <a:pt x="7860857" y="3650820"/>
                </a:lnTo>
                <a:lnTo>
                  <a:pt x="7857304" y="3629910"/>
                </a:lnTo>
                <a:close/>
                <a:moveTo>
                  <a:pt x="8715938" y="3605943"/>
                </a:moveTo>
                <a:cubicBezTo>
                  <a:pt x="8719268" y="3603807"/>
                  <a:pt x="8705944" y="3612350"/>
                  <a:pt x="8705944" y="3612350"/>
                </a:cubicBezTo>
                <a:cubicBezTo>
                  <a:pt x="8711866" y="3608555"/>
                  <a:pt x="8714828" y="3606655"/>
                  <a:pt x="8715938" y="3605943"/>
                </a:cubicBezTo>
                <a:close/>
                <a:moveTo>
                  <a:pt x="4837825" y="3586762"/>
                </a:moveTo>
                <a:cubicBezTo>
                  <a:pt x="4833499" y="3591312"/>
                  <a:pt x="4831331" y="3593584"/>
                  <a:pt x="4830523" y="3594442"/>
                </a:cubicBezTo>
                <a:cubicBezTo>
                  <a:pt x="4828090" y="3596998"/>
                  <a:pt x="4837825" y="3586762"/>
                  <a:pt x="4837825" y="3586762"/>
                </a:cubicBezTo>
                <a:close/>
                <a:moveTo>
                  <a:pt x="4972371" y="3586761"/>
                </a:moveTo>
                <a:lnTo>
                  <a:pt x="4975264" y="3589803"/>
                </a:lnTo>
                <a:lnTo>
                  <a:pt x="4975263" y="3589802"/>
                </a:lnTo>
                <a:close/>
                <a:moveTo>
                  <a:pt x="7620919" y="3583549"/>
                </a:moveTo>
                <a:cubicBezTo>
                  <a:pt x="7622819" y="3586691"/>
                  <a:pt x="7623023" y="3595714"/>
                  <a:pt x="7621798" y="3604196"/>
                </a:cubicBezTo>
                <a:cubicBezTo>
                  <a:pt x="7620573" y="3612679"/>
                  <a:pt x="7617915" y="3620622"/>
                  <a:pt x="7614090" y="3621603"/>
                </a:cubicBezTo>
                <a:cubicBezTo>
                  <a:pt x="7614090" y="3621603"/>
                  <a:pt x="7607581" y="3599729"/>
                  <a:pt x="7614783" y="3587007"/>
                </a:cubicBezTo>
                <a:cubicBezTo>
                  <a:pt x="7617633" y="3581973"/>
                  <a:pt x="7619653" y="3581452"/>
                  <a:pt x="7620919" y="3583549"/>
                </a:cubicBezTo>
                <a:close/>
                <a:moveTo>
                  <a:pt x="6746691" y="3582175"/>
                </a:moveTo>
                <a:lnTo>
                  <a:pt x="6750820" y="3606787"/>
                </a:lnTo>
                <a:cubicBezTo>
                  <a:pt x="6758177" y="3653583"/>
                  <a:pt x="6763472" y="3698713"/>
                  <a:pt x="6758175" y="3720281"/>
                </a:cubicBezTo>
                <a:lnTo>
                  <a:pt x="6757743" y="3720859"/>
                </a:lnTo>
                <a:close/>
                <a:moveTo>
                  <a:pt x="4386517" y="3580789"/>
                </a:moveTo>
                <a:lnTo>
                  <a:pt x="4387201" y="3583574"/>
                </a:lnTo>
                <a:lnTo>
                  <a:pt x="4390123" y="3595465"/>
                </a:lnTo>
                <a:cubicBezTo>
                  <a:pt x="4390123" y="3595465"/>
                  <a:pt x="4388919" y="3590573"/>
                  <a:pt x="4387870" y="3586293"/>
                </a:cubicBezTo>
                <a:lnTo>
                  <a:pt x="4387201" y="3583574"/>
                </a:lnTo>
                <a:lnTo>
                  <a:pt x="4386575" y="3581020"/>
                </a:lnTo>
                <a:cubicBezTo>
                  <a:pt x="4386292" y="3579875"/>
                  <a:pt x="4386218" y="3579568"/>
                  <a:pt x="4386517" y="3580789"/>
                </a:cubicBezTo>
                <a:close/>
                <a:moveTo>
                  <a:pt x="5423677" y="3580789"/>
                </a:moveTo>
                <a:cubicBezTo>
                  <a:pt x="5423278" y="3582420"/>
                  <a:pt x="5422211" y="3586767"/>
                  <a:pt x="5420073" y="3595463"/>
                </a:cubicBezTo>
                <a:cubicBezTo>
                  <a:pt x="5420073" y="3595463"/>
                  <a:pt x="5424880" y="3575898"/>
                  <a:pt x="5423677" y="3580789"/>
                </a:cubicBezTo>
                <a:close/>
                <a:moveTo>
                  <a:pt x="9554427" y="3578310"/>
                </a:moveTo>
                <a:cubicBezTo>
                  <a:pt x="9552845" y="3578458"/>
                  <a:pt x="9550752" y="3579747"/>
                  <a:pt x="9548054" y="3582590"/>
                </a:cubicBezTo>
                <a:cubicBezTo>
                  <a:pt x="9544453" y="3588951"/>
                  <a:pt x="9551056" y="3592688"/>
                  <a:pt x="9547455" y="3599049"/>
                </a:cubicBezTo>
                <a:cubicBezTo>
                  <a:pt x="9549259" y="3613191"/>
                  <a:pt x="9552834" y="3611211"/>
                  <a:pt x="9555454" y="3604413"/>
                </a:cubicBezTo>
                <a:cubicBezTo>
                  <a:pt x="9556765" y="3601015"/>
                  <a:pt x="9557838" y="3596411"/>
                  <a:pt x="9558335" y="3592013"/>
                </a:cubicBezTo>
                <a:cubicBezTo>
                  <a:pt x="9558831" y="3587618"/>
                  <a:pt x="9558750" y="3583430"/>
                  <a:pt x="9557749" y="3580864"/>
                </a:cubicBezTo>
                <a:cubicBezTo>
                  <a:pt x="9557084" y="3579152"/>
                  <a:pt x="9556009" y="3578162"/>
                  <a:pt x="9554427" y="3578310"/>
                </a:cubicBezTo>
                <a:close/>
                <a:moveTo>
                  <a:pt x="3464995" y="3578196"/>
                </a:moveTo>
                <a:lnTo>
                  <a:pt x="3464581" y="3581073"/>
                </a:lnTo>
                <a:lnTo>
                  <a:pt x="3459846" y="3619156"/>
                </a:lnTo>
                <a:lnTo>
                  <a:pt x="3459867" y="3619867"/>
                </a:lnTo>
                <a:cubicBezTo>
                  <a:pt x="3461315" y="3638468"/>
                  <a:pt x="3463564" y="3650143"/>
                  <a:pt x="3461116" y="3621435"/>
                </a:cubicBezTo>
                <a:lnTo>
                  <a:pt x="3470829" y="3697233"/>
                </a:lnTo>
                <a:lnTo>
                  <a:pt x="3471044" y="3694668"/>
                </a:lnTo>
                <a:lnTo>
                  <a:pt x="3474754" y="3659565"/>
                </a:lnTo>
                <a:lnTo>
                  <a:pt x="3467719" y="3617699"/>
                </a:lnTo>
                <a:cubicBezTo>
                  <a:pt x="3467719" y="3617699"/>
                  <a:pt x="3476780" y="3597610"/>
                  <a:pt x="3472704" y="3585352"/>
                </a:cubicBezTo>
                <a:close/>
                <a:moveTo>
                  <a:pt x="9335358" y="3571958"/>
                </a:moveTo>
                <a:lnTo>
                  <a:pt x="9338734" y="3583659"/>
                </a:lnTo>
                <a:lnTo>
                  <a:pt x="9337888" y="3590381"/>
                </a:lnTo>
                <a:close/>
                <a:moveTo>
                  <a:pt x="1874380" y="3570672"/>
                </a:moveTo>
                <a:cubicBezTo>
                  <a:pt x="1873547" y="3570140"/>
                  <a:pt x="1873755" y="3570272"/>
                  <a:pt x="1874535" y="3570773"/>
                </a:cubicBezTo>
                <a:lnTo>
                  <a:pt x="1877989" y="3572988"/>
                </a:lnTo>
                <a:lnTo>
                  <a:pt x="1877989" y="3572986"/>
                </a:lnTo>
                <a:close/>
                <a:moveTo>
                  <a:pt x="10530502" y="3570671"/>
                </a:moveTo>
                <a:cubicBezTo>
                  <a:pt x="10529668" y="3570141"/>
                  <a:pt x="10529877" y="3570273"/>
                  <a:pt x="10530658" y="3570773"/>
                </a:cubicBezTo>
                <a:lnTo>
                  <a:pt x="10534111" y="3572990"/>
                </a:lnTo>
                <a:lnTo>
                  <a:pt x="10534111" y="3572988"/>
                </a:lnTo>
                <a:close/>
                <a:moveTo>
                  <a:pt x="5364761" y="3567771"/>
                </a:moveTo>
                <a:lnTo>
                  <a:pt x="5367603" y="3580632"/>
                </a:lnTo>
                <a:cubicBezTo>
                  <a:pt x="5374453" y="3612624"/>
                  <a:pt x="5381073" y="3648064"/>
                  <a:pt x="5380469" y="3670101"/>
                </a:cubicBezTo>
                <a:cubicBezTo>
                  <a:pt x="5376015" y="3694316"/>
                  <a:pt x="5369263" y="3678540"/>
                  <a:pt x="5362503" y="3650876"/>
                </a:cubicBezTo>
                <a:lnTo>
                  <a:pt x="5357753" y="3627009"/>
                </a:lnTo>
                <a:lnTo>
                  <a:pt x="5360987" y="3601675"/>
                </a:lnTo>
                <a:close/>
                <a:moveTo>
                  <a:pt x="4445434" y="3567770"/>
                </a:moveTo>
                <a:lnTo>
                  <a:pt x="4449213" y="3601675"/>
                </a:lnTo>
                <a:lnTo>
                  <a:pt x="4452443" y="3627008"/>
                </a:lnTo>
                <a:lnTo>
                  <a:pt x="4447692" y="3650875"/>
                </a:lnTo>
                <a:cubicBezTo>
                  <a:pt x="4440933" y="3678540"/>
                  <a:pt x="4434184" y="3694315"/>
                  <a:pt x="4429728" y="3670099"/>
                </a:cubicBezTo>
                <a:cubicBezTo>
                  <a:pt x="4429126" y="3648063"/>
                  <a:pt x="4435746" y="3612622"/>
                  <a:pt x="4442591" y="3580631"/>
                </a:cubicBezTo>
                <a:close/>
                <a:moveTo>
                  <a:pt x="9473390" y="3564277"/>
                </a:moveTo>
                <a:lnTo>
                  <a:pt x="9477805" y="3566127"/>
                </a:lnTo>
                <a:lnTo>
                  <a:pt x="9477283" y="3580417"/>
                </a:lnTo>
                <a:close/>
                <a:moveTo>
                  <a:pt x="8702375" y="3560611"/>
                </a:moveTo>
                <a:cubicBezTo>
                  <a:pt x="8701172" y="3555720"/>
                  <a:pt x="8705979" y="3575287"/>
                  <a:pt x="8705979" y="3575287"/>
                </a:cubicBezTo>
                <a:cubicBezTo>
                  <a:pt x="8703842" y="3566589"/>
                  <a:pt x="8702775" y="3562241"/>
                  <a:pt x="8702375" y="3560611"/>
                </a:cubicBezTo>
                <a:close/>
                <a:moveTo>
                  <a:pt x="6190515" y="3560062"/>
                </a:moveTo>
                <a:lnTo>
                  <a:pt x="6193428" y="3666359"/>
                </a:lnTo>
                <a:lnTo>
                  <a:pt x="6192375" y="3671290"/>
                </a:lnTo>
                <a:cubicBezTo>
                  <a:pt x="6190309" y="3680254"/>
                  <a:pt x="6188729" y="3686212"/>
                  <a:pt x="6187505" y="3689740"/>
                </a:cubicBezTo>
                <a:lnTo>
                  <a:pt x="6185804" y="3688289"/>
                </a:lnTo>
                <a:lnTo>
                  <a:pt x="6194103" y="3788825"/>
                </a:lnTo>
                <a:lnTo>
                  <a:pt x="6194145" y="3815072"/>
                </a:lnTo>
                <a:lnTo>
                  <a:pt x="6192671" y="3803208"/>
                </a:lnTo>
                <a:cubicBezTo>
                  <a:pt x="6191685" y="3795663"/>
                  <a:pt x="6190856" y="3790010"/>
                  <a:pt x="6190225" y="3787340"/>
                </a:cubicBezTo>
                <a:cubicBezTo>
                  <a:pt x="6186051" y="3746951"/>
                  <a:pt x="6182107" y="3715334"/>
                  <a:pt x="6178180" y="3687795"/>
                </a:cubicBezTo>
                <a:lnTo>
                  <a:pt x="6175905" y="3673449"/>
                </a:lnTo>
                <a:close/>
                <a:moveTo>
                  <a:pt x="6416427" y="3558116"/>
                </a:moveTo>
                <a:cubicBezTo>
                  <a:pt x="6420480" y="3562512"/>
                  <a:pt x="6422507" y="3564708"/>
                  <a:pt x="6423269" y="3565530"/>
                </a:cubicBezTo>
                <a:cubicBezTo>
                  <a:pt x="6425547" y="3568003"/>
                  <a:pt x="6416427" y="3558116"/>
                  <a:pt x="6416427" y="3558116"/>
                </a:cubicBezTo>
                <a:close/>
                <a:moveTo>
                  <a:pt x="4182877" y="3555941"/>
                </a:moveTo>
                <a:lnTo>
                  <a:pt x="4181196" y="3576367"/>
                </a:lnTo>
                <a:lnTo>
                  <a:pt x="4181014" y="3583764"/>
                </a:lnTo>
                <a:lnTo>
                  <a:pt x="4181892" y="3597682"/>
                </a:lnTo>
                <a:cubicBezTo>
                  <a:pt x="4182767" y="3590887"/>
                  <a:pt x="4183157" y="3579382"/>
                  <a:pt x="4183143" y="3566004"/>
                </a:cubicBezTo>
                <a:close/>
                <a:moveTo>
                  <a:pt x="5627321" y="3555937"/>
                </a:moveTo>
                <a:lnTo>
                  <a:pt x="5627053" y="3566004"/>
                </a:lnTo>
                <a:cubicBezTo>
                  <a:pt x="5627039" y="3579381"/>
                  <a:pt x="5627431" y="3590887"/>
                  <a:pt x="5628307" y="3597679"/>
                </a:cubicBezTo>
                <a:lnTo>
                  <a:pt x="5629181" y="3583763"/>
                </a:lnTo>
                <a:lnTo>
                  <a:pt x="5629001" y="3576359"/>
                </a:lnTo>
                <a:close/>
                <a:moveTo>
                  <a:pt x="9471274" y="3555499"/>
                </a:moveTo>
                <a:lnTo>
                  <a:pt x="9473390" y="3564277"/>
                </a:lnTo>
                <a:lnTo>
                  <a:pt x="9470553" y="3563088"/>
                </a:lnTo>
                <a:cubicBezTo>
                  <a:pt x="9469736" y="3561760"/>
                  <a:pt x="9470249" y="3559675"/>
                  <a:pt x="9471274" y="3555499"/>
                </a:cubicBezTo>
                <a:close/>
                <a:moveTo>
                  <a:pt x="5462413" y="3545336"/>
                </a:moveTo>
                <a:cubicBezTo>
                  <a:pt x="5470213" y="3559114"/>
                  <a:pt x="5473814" y="3565475"/>
                  <a:pt x="5467209" y="3569213"/>
                </a:cubicBezTo>
                <a:lnTo>
                  <a:pt x="5457872" y="3560759"/>
                </a:lnTo>
                <a:lnTo>
                  <a:pt x="5457721" y="3557349"/>
                </a:lnTo>
                <a:lnTo>
                  <a:pt x="5456470" y="3558154"/>
                </a:lnTo>
                <a:close/>
                <a:moveTo>
                  <a:pt x="4347782" y="3545335"/>
                </a:moveTo>
                <a:lnTo>
                  <a:pt x="4353726" y="3558151"/>
                </a:lnTo>
                <a:lnTo>
                  <a:pt x="4352476" y="3557346"/>
                </a:lnTo>
                <a:lnTo>
                  <a:pt x="4352325" y="3560759"/>
                </a:lnTo>
                <a:lnTo>
                  <a:pt x="4342986" y="3569212"/>
                </a:lnTo>
                <a:cubicBezTo>
                  <a:pt x="4336383" y="3565475"/>
                  <a:pt x="4339984" y="3559115"/>
                  <a:pt x="4347782" y="3545335"/>
                </a:cubicBezTo>
                <a:close/>
                <a:moveTo>
                  <a:pt x="10221916" y="3544667"/>
                </a:moveTo>
                <a:lnTo>
                  <a:pt x="10217530" y="3565233"/>
                </a:lnTo>
                <a:cubicBezTo>
                  <a:pt x="10211207" y="3596292"/>
                  <a:pt x="10207334" y="3613082"/>
                  <a:pt x="10204885" y="3620137"/>
                </a:cubicBezTo>
                <a:lnTo>
                  <a:pt x="10203185" y="3618685"/>
                </a:lnTo>
                <a:lnTo>
                  <a:pt x="10211483" y="3719221"/>
                </a:lnTo>
                <a:cubicBezTo>
                  <a:pt x="10214284" y="3790001"/>
                  <a:pt x="10214123" y="3858884"/>
                  <a:pt x="10211818" y="3927194"/>
                </a:cubicBezTo>
                <a:lnTo>
                  <a:pt x="10217170" y="3970811"/>
                </a:lnTo>
                <a:lnTo>
                  <a:pt x="10230163" y="3862981"/>
                </a:lnTo>
                <a:lnTo>
                  <a:pt x="10245694" y="3782795"/>
                </a:lnTo>
                <a:lnTo>
                  <a:pt x="10225873" y="3576122"/>
                </a:lnTo>
                <a:close/>
                <a:moveTo>
                  <a:pt x="3528185" y="3542001"/>
                </a:moveTo>
                <a:lnTo>
                  <a:pt x="3517132" y="3617839"/>
                </a:lnTo>
                <a:lnTo>
                  <a:pt x="3535689" y="3740964"/>
                </a:lnTo>
                <a:lnTo>
                  <a:pt x="3540553" y="3673675"/>
                </a:lnTo>
                <a:lnTo>
                  <a:pt x="3544721" y="3646215"/>
                </a:lnTo>
                <a:lnTo>
                  <a:pt x="3531709" y="3562932"/>
                </a:lnTo>
                <a:close/>
                <a:moveTo>
                  <a:pt x="8080783" y="3539597"/>
                </a:moveTo>
                <a:cubicBezTo>
                  <a:pt x="8080783" y="3539597"/>
                  <a:pt x="8071667" y="3549482"/>
                  <a:pt x="8073945" y="3547012"/>
                </a:cubicBezTo>
                <a:cubicBezTo>
                  <a:pt x="8074705" y="3546186"/>
                  <a:pt x="8076732" y="3543990"/>
                  <a:pt x="8080783" y="3539597"/>
                </a:cubicBezTo>
                <a:close/>
                <a:moveTo>
                  <a:pt x="4182266" y="3533200"/>
                </a:moveTo>
                <a:lnTo>
                  <a:pt x="4182114" y="3539219"/>
                </a:lnTo>
                <a:lnTo>
                  <a:pt x="4182426" y="3539341"/>
                </a:lnTo>
                <a:close/>
                <a:moveTo>
                  <a:pt x="5627934" y="3533197"/>
                </a:moveTo>
                <a:lnTo>
                  <a:pt x="5627769" y="3539343"/>
                </a:lnTo>
                <a:lnTo>
                  <a:pt x="5628083" y="3539219"/>
                </a:lnTo>
                <a:close/>
                <a:moveTo>
                  <a:pt x="5455214" y="3532615"/>
                </a:moveTo>
                <a:cubicBezTo>
                  <a:pt x="5465413" y="3535240"/>
                  <a:pt x="5462413" y="3545336"/>
                  <a:pt x="5462413" y="3545336"/>
                </a:cubicBezTo>
                <a:cubicBezTo>
                  <a:pt x="5457311" y="3544025"/>
                  <a:pt x="5455511" y="3540846"/>
                  <a:pt x="5454987" y="3537991"/>
                </a:cubicBezTo>
                <a:cubicBezTo>
                  <a:pt x="5454463" y="3535140"/>
                  <a:pt x="5455214" y="3532615"/>
                  <a:pt x="5455214" y="3532615"/>
                </a:cubicBezTo>
                <a:close/>
                <a:moveTo>
                  <a:pt x="4354982" y="3532615"/>
                </a:moveTo>
                <a:cubicBezTo>
                  <a:pt x="4354982" y="3532615"/>
                  <a:pt x="4355732" y="3535139"/>
                  <a:pt x="4355212" y="3537992"/>
                </a:cubicBezTo>
                <a:cubicBezTo>
                  <a:pt x="4354685" y="3540843"/>
                  <a:pt x="4352884" y="3544024"/>
                  <a:pt x="4347782" y="3545335"/>
                </a:cubicBezTo>
                <a:cubicBezTo>
                  <a:pt x="4347782" y="3545335"/>
                  <a:pt x="4344783" y="3535239"/>
                  <a:pt x="4354982" y="3532615"/>
                </a:cubicBezTo>
                <a:close/>
                <a:moveTo>
                  <a:pt x="6675033" y="3514458"/>
                </a:moveTo>
                <a:cubicBezTo>
                  <a:pt x="6675033" y="3514458"/>
                  <a:pt x="6666256" y="3524941"/>
                  <a:pt x="6668450" y="3522319"/>
                </a:cubicBezTo>
                <a:cubicBezTo>
                  <a:pt x="6669180" y="3521446"/>
                  <a:pt x="6671133" y="3519119"/>
                  <a:pt x="6675033" y="3514458"/>
                </a:cubicBezTo>
                <a:close/>
                <a:moveTo>
                  <a:pt x="3631873" y="3513784"/>
                </a:moveTo>
                <a:lnTo>
                  <a:pt x="3630172" y="3521849"/>
                </a:lnTo>
                <a:cubicBezTo>
                  <a:pt x="3627686" y="3537304"/>
                  <a:pt x="3625734" y="3556800"/>
                  <a:pt x="3624245" y="3575465"/>
                </a:cubicBezTo>
                <a:lnTo>
                  <a:pt x="3623336" y="3588427"/>
                </a:lnTo>
                <a:lnTo>
                  <a:pt x="3629905" y="3639395"/>
                </a:lnTo>
                <a:lnTo>
                  <a:pt x="3631824" y="3626961"/>
                </a:lnTo>
                <a:cubicBezTo>
                  <a:pt x="3633618" y="3615084"/>
                  <a:pt x="3635441" y="3602622"/>
                  <a:pt x="3637116" y="3590274"/>
                </a:cubicBezTo>
                <a:lnTo>
                  <a:pt x="3640159" y="3565547"/>
                </a:lnTo>
                <a:close/>
                <a:moveTo>
                  <a:pt x="6872031" y="3511188"/>
                </a:moveTo>
                <a:cubicBezTo>
                  <a:pt x="6873233" y="3506294"/>
                  <a:pt x="6868427" y="3525861"/>
                  <a:pt x="6868427" y="3525861"/>
                </a:cubicBezTo>
                <a:cubicBezTo>
                  <a:pt x="6870562" y="3517167"/>
                  <a:pt x="6871629" y="3512818"/>
                  <a:pt x="6872031" y="3511188"/>
                </a:cubicBezTo>
                <a:close/>
                <a:moveTo>
                  <a:pt x="11002033" y="3509212"/>
                </a:moveTo>
                <a:lnTo>
                  <a:pt x="10996408" y="3512986"/>
                </a:lnTo>
                <a:cubicBezTo>
                  <a:pt x="10992808" y="3519350"/>
                  <a:pt x="10999411" y="3523088"/>
                  <a:pt x="10995809" y="3529447"/>
                </a:cubicBezTo>
                <a:lnTo>
                  <a:pt x="10997000" y="3532845"/>
                </a:lnTo>
                <a:lnTo>
                  <a:pt x="10998403" y="3531099"/>
                </a:lnTo>
                <a:close/>
                <a:moveTo>
                  <a:pt x="2345910" y="3509211"/>
                </a:moveTo>
                <a:lnTo>
                  <a:pt x="2340285" y="3512986"/>
                </a:lnTo>
                <a:cubicBezTo>
                  <a:pt x="2336685" y="3519349"/>
                  <a:pt x="2343289" y="3523087"/>
                  <a:pt x="2339688" y="3529447"/>
                </a:cubicBezTo>
                <a:lnTo>
                  <a:pt x="2340879" y="3532845"/>
                </a:lnTo>
                <a:lnTo>
                  <a:pt x="2342282" y="3531098"/>
                </a:lnTo>
                <a:close/>
                <a:moveTo>
                  <a:pt x="6182385" y="3507460"/>
                </a:moveTo>
                <a:cubicBezTo>
                  <a:pt x="6183087" y="3509104"/>
                  <a:pt x="6184963" y="3513492"/>
                  <a:pt x="6188715" y="3522262"/>
                </a:cubicBezTo>
                <a:cubicBezTo>
                  <a:pt x="6188715" y="3522262"/>
                  <a:pt x="6180273" y="3502530"/>
                  <a:pt x="6182385" y="3507460"/>
                </a:cubicBezTo>
                <a:close/>
                <a:moveTo>
                  <a:pt x="7846177" y="3503365"/>
                </a:moveTo>
                <a:lnTo>
                  <a:pt x="7850917" y="3545670"/>
                </a:lnTo>
                <a:lnTo>
                  <a:pt x="7848649" y="3560176"/>
                </a:lnTo>
                <a:cubicBezTo>
                  <a:pt x="7835384" y="3647143"/>
                  <a:pt x="7821819" y="3730790"/>
                  <a:pt x="7804975" y="3808035"/>
                </a:cubicBezTo>
                <a:cubicBezTo>
                  <a:pt x="7812263" y="3715585"/>
                  <a:pt x="7827251" y="3612097"/>
                  <a:pt x="7844739" y="3517025"/>
                </a:cubicBezTo>
                <a:close/>
                <a:moveTo>
                  <a:pt x="3322738" y="3501072"/>
                </a:moveTo>
                <a:cubicBezTo>
                  <a:pt x="3319403" y="3498938"/>
                  <a:pt x="3332730" y="3507480"/>
                  <a:pt x="3332730" y="3507480"/>
                </a:cubicBezTo>
                <a:cubicBezTo>
                  <a:pt x="3326808" y="3503681"/>
                  <a:pt x="3323843" y="3501784"/>
                  <a:pt x="3322738" y="3501072"/>
                </a:cubicBezTo>
                <a:close/>
                <a:moveTo>
                  <a:pt x="11978856" y="3501071"/>
                </a:moveTo>
                <a:cubicBezTo>
                  <a:pt x="11975524" y="3498937"/>
                  <a:pt x="11988850" y="3507479"/>
                  <a:pt x="11988850" y="3507479"/>
                </a:cubicBezTo>
                <a:cubicBezTo>
                  <a:pt x="11995132" y="3511370"/>
                  <a:pt x="11998273" y="3513319"/>
                  <a:pt x="11999450" y="3514049"/>
                </a:cubicBezTo>
                <a:cubicBezTo>
                  <a:pt x="12002984" y="3516237"/>
                  <a:pt x="11988850" y="3507479"/>
                  <a:pt x="11988850" y="3507479"/>
                </a:cubicBezTo>
                <a:cubicBezTo>
                  <a:pt x="11982930" y="3503683"/>
                  <a:pt x="11979965" y="3501783"/>
                  <a:pt x="11978856" y="3501071"/>
                </a:cubicBezTo>
                <a:close/>
                <a:moveTo>
                  <a:pt x="4605331" y="3488639"/>
                </a:moveTo>
                <a:cubicBezTo>
                  <a:pt x="4610339" y="3489969"/>
                  <a:pt x="4614984" y="3491205"/>
                  <a:pt x="4615501" y="3493752"/>
                </a:cubicBezTo>
                <a:cubicBezTo>
                  <a:pt x="4616019" y="3496296"/>
                  <a:pt x="4612406" y="3500154"/>
                  <a:pt x="4600889" y="3506726"/>
                </a:cubicBezTo>
                <a:cubicBezTo>
                  <a:pt x="4600889" y="3506726"/>
                  <a:pt x="4602938" y="3498381"/>
                  <a:pt x="4605331" y="3488639"/>
                </a:cubicBezTo>
                <a:close/>
                <a:moveTo>
                  <a:pt x="5204865" y="3488638"/>
                </a:moveTo>
                <a:cubicBezTo>
                  <a:pt x="5207257" y="3498381"/>
                  <a:pt x="5209306" y="3506727"/>
                  <a:pt x="5209306" y="3506727"/>
                </a:cubicBezTo>
                <a:cubicBezTo>
                  <a:pt x="5197790" y="3500153"/>
                  <a:pt x="5194174" y="3496299"/>
                  <a:pt x="5194695" y="3493751"/>
                </a:cubicBezTo>
                <a:cubicBezTo>
                  <a:pt x="5195210" y="3491205"/>
                  <a:pt x="5199858" y="3489969"/>
                  <a:pt x="5204865" y="3488638"/>
                </a:cubicBezTo>
                <a:close/>
                <a:moveTo>
                  <a:pt x="5554755" y="3487379"/>
                </a:moveTo>
                <a:cubicBezTo>
                  <a:pt x="5552623" y="3496073"/>
                  <a:pt x="5551555" y="3500424"/>
                  <a:pt x="5551153" y="3502053"/>
                </a:cubicBezTo>
                <a:cubicBezTo>
                  <a:pt x="5549951" y="3506946"/>
                  <a:pt x="5554755" y="3487379"/>
                  <a:pt x="5554755" y="3487379"/>
                </a:cubicBezTo>
                <a:close/>
                <a:moveTo>
                  <a:pt x="6670947" y="3481851"/>
                </a:moveTo>
                <a:lnTo>
                  <a:pt x="6675033" y="3514458"/>
                </a:lnTo>
                <a:lnTo>
                  <a:pt x="6670125" y="3488526"/>
                </a:lnTo>
                <a:close/>
                <a:moveTo>
                  <a:pt x="9601720" y="3480992"/>
                </a:moveTo>
                <a:lnTo>
                  <a:pt x="9603853" y="3484013"/>
                </a:lnTo>
                <a:lnTo>
                  <a:pt x="9596506" y="3518035"/>
                </a:lnTo>
                <a:lnTo>
                  <a:pt x="9598347" y="3505419"/>
                </a:lnTo>
                <a:cubicBezTo>
                  <a:pt x="9599084" y="3500077"/>
                  <a:pt x="9599563" y="3496063"/>
                  <a:pt x="9599638" y="3494006"/>
                </a:cubicBezTo>
                <a:close/>
                <a:moveTo>
                  <a:pt x="4184411" y="3471206"/>
                </a:moveTo>
                <a:lnTo>
                  <a:pt x="4184155" y="3473602"/>
                </a:lnTo>
                <a:lnTo>
                  <a:pt x="4184709" y="3474312"/>
                </a:lnTo>
                <a:lnTo>
                  <a:pt x="4188398" y="3527894"/>
                </a:lnTo>
                <a:lnTo>
                  <a:pt x="4189326" y="3511226"/>
                </a:lnTo>
                <a:lnTo>
                  <a:pt x="4190962" y="3478281"/>
                </a:lnTo>
                <a:lnTo>
                  <a:pt x="4184709" y="3474312"/>
                </a:lnTo>
                <a:close/>
                <a:moveTo>
                  <a:pt x="5625785" y="3471203"/>
                </a:moveTo>
                <a:lnTo>
                  <a:pt x="5625485" y="3474311"/>
                </a:lnTo>
                <a:lnTo>
                  <a:pt x="5619237" y="3478280"/>
                </a:lnTo>
                <a:lnTo>
                  <a:pt x="5620871" y="3511225"/>
                </a:lnTo>
                <a:lnTo>
                  <a:pt x="5621799" y="3527890"/>
                </a:lnTo>
                <a:lnTo>
                  <a:pt x="5625485" y="3474311"/>
                </a:lnTo>
                <a:lnTo>
                  <a:pt x="5626043" y="3473598"/>
                </a:lnTo>
                <a:close/>
                <a:moveTo>
                  <a:pt x="6632430" y="3469996"/>
                </a:moveTo>
                <a:cubicBezTo>
                  <a:pt x="6628378" y="3474389"/>
                  <a:pt x="6626351" y="3476585"/>
                  <a:pt x="6625592" y="3477410"/>
                </a:cubicBezTo>
                <a:cubicBezTo>
                  <a:pt x="6623311" y="3479881"/>
                  <a:pt x="6632430" y="3469996"/>
                  <a:pt x="6632430" y="3469996"/>
                </a:cubicBezTo>
                <a:close/>
                <a:moveTo>
                  <a:pt x="3750788" y="3460047"/>
                </a:moveTo>
                <a:lnTo>
                  <a:pt x="3746966" y="3462870"/>
                </a:lnTo>
                <a:lnTo>
                  <a:pt x="3747195" y="3500501"/>
                </a:lnTo>
                <a:cubicBezTo>
                  <a:pt x="3747740" y="3510171"/>
                  <a:pt x="3748783" y="3516184"/>
                  <a:pt x="3750433" y="3517118"/>
                </a:cubicBezTo>
                <a:cubicBezTo>
                  <a:pt x="3747134" y="3515252"/>
                  <a:pt x="3750131" y="3506101"/>
                  <a:pt x="3753959" y="3497420"/>
                </a:cubicBezTo>
                <a:lnTo>
                  <a:pt x="3755464" y="3494307"/>
                </a:lnTo>
                <a:lnTo>
                  <a:pt x="3756481" y="3481297"/>
                </a:lnTo>
                <a:lnTo>
                  <a:pt x="3755934" y="3475186"/>
                </a:lnTo>
                <a:lnTo>
                  <a:pt x="3755829" y="3476786"/>
                </a:lnTo>
                <a:lnTo>
                  <a:pt x="3755639" y="3471943"/>
                </a:lnTo>
                <a:lnTo>
                  <a:pt x="3755107" y="3466052"/>
                </a:lnTo>
                <a:cubicBezTo>
                  <a:pt x="3754189" y="3462367"/>
                  <a:pt x="3752783" y="3460223"/>
                  <a:pt x="3750788" y="3460047"/>
                </a:cubicBezTo>
                <a:close/>
                <a:moveTo>
                  <a:pt x="7875306" y="3457654"/>
                </a:moveTo>
                <a:lnTo>
                  <a:pt x="7879191" y="3475287"/>
                </a:lnTo>
                <a:lnTo>
                  <a:pt x="7890379" y="3514057"/>
                </a:lnTo>
                <a:lnTo>
                  <a:pt x="7880399" y="3593347"/>
                </a:lnTo>
                <a:lnTo>
                  <a:pt x="7880391" y="3593404"/>
                </a:lnTo>
                <a:lnTo>
                  <a:pt x="7869447" y="3513716"/>
                </a:lnTo>
                <a:close/>
                <a:moveTo>
                  <a:pt x="8127549" y="3452749"/>
                </a:moveTo>
                <a:lnTo>
                  <a:pt x="8133741" y="3456719"/>
                </a:lnTo>
                <a:cubicBezTo>
                  <a:pt x="8135406" y="3457787"/>
                  <a:pt x="8132908" y="3456184"/>
                  <a:pt x="8129993" y="3454316"/>
                </a:cubicBezTo>
                <a:close/>
                <a:moveTo>
                  <a:pt x="8944866" y="3451212"/>
                </a:moveTo>
                <a:lnTo>
                  <a:pt x="8946942" y="3453462"/>
                </a:lnTo>
                <a:lnTo>
                  <a:pt x="8942998" y="3471439"/>
                </a:lnTo>
                <a:close/>
                <a:moveTo>
                  <a:pt x="2132911" y="3450801"/>
                </a:moveTo>
                <a:lnTo>
                  <a:pt x="2129191" y="3467506"/>
                </a:lnTo>
                <a:cubicBezTo>
                  <a:pt x="2125344" y="3490346"/>
                  <a:pt x="2122622" y="3515049"/>
                  <a:pt x="2120522" y="3518759"/>
                </a:cubicBezTo>
                <a:lnTo>
                  <a:pt x="2114158" y="3572464"/>
                </a:lnTo>
                <a:lnTo>
                  <a:pt x="2115728" y="3584718"/>
                </a:lnTo>
                <a:lnTo>
                  <a:pt x="2130678" y="3487100"/>
                </a:lnTo>
                <a:close/>
                <a:moveTo>
                  <a:pt x="5554721" y="3450312"/>
                </a:moveTo>
                <a:cubicBezTo>
                  <a:pt x="5554721" y="3450312"/>
                  <a:pt x="5568047" y="3458856"/>
                  <a:pt x="5564716" y="3456721"/>
                </a:cubicBezTo>
                <a:cubicBezTo>
                  <a:pt x="5563605" y="3456008"/>
                  <a:pt x="5560643" y="3454108"/>
                  <a:pt x="5554721" y="3450312"/>
                </a:cubicBezTo>
                <a:close/>
                <a:moveTo>
                  <a:pt x="10804275" y="3442208"/>
                </a:moveTo>
                <a:lnTo>
                  <a:pt x="10797892" y="3495597"/>
                </a:lnTo>
                <a:lnTo>
                  <a:pt x="10798174" y="3494204"/>
                </a:lnTo>
                <a:cubicBezTo>
                  <a:pt x="10801146" y="3478042"/>
                  <a:pt x="10803577" y="3462359"/>
                  <a:pt x="10804367" y="3450212"/>
                </a:cubicBezTo>
                <a:close/>
                <a:moveTo>
                  <a:pt x="2148152" y="3442207"/>
                </a:moveTo>
                <a:lnTo>
                  <a:pt x="2141770" y="3495596"/>
                </a:lnTo>
                <a:lnTo>
                  <a:pt x="2142051" y="3494203"/>
                </a:lnTo>
                <a:cubicBezTo>
                  <a:pt x="2145024" y="3478040"/>
                  <a:pt x="2147454" y="3462358"/>
                  <a:pt x="2148245" y="3450210"/>
                </a:cubicBezTo>
                <a:close/>
                <a:moveTo>
                  <a:pt x="7630739" y="3437857"/>
                </a:moveTo>
                <a:cubicBezTo>
                  <a:pt x="7631441" y="3439503"/>
                  <a:pt x="7633315" y="3443889"/>
                  <a:pt x="7637068" y="3452660"/>
                </a:cubicBezTo>
                <a:cubicBezTo>
                  <a:pt x="7637068" y="3452660"/>
                  <a:pt x="7628627" y="3432925"/>
                  <a:pt x="7630739" y="3437857"/>
                </a:cubicBezTo>
                <a:close/>
                <a:moveTo>
                  <a:pt x="6258821" y="3431781"/>
                </a:moveTo>
                <a:cubicBezTo>
                  <a:pt x="6260323" y="3436828"/>
                  <a:pt x="6260924" y="3443469"/>
                  <a:pt x="6260176" y="3450566"/>
                </a:cubicBezTo>
                <a:cubicBezTo>
                  <a:pt x="6259427" y="3457666"/>
                  <a:pt x="6257327" y="3465225"/>
                  <a:pt x="6253429" y="3472119"/>
                </a:cubicBezTo>
                <a:cubicBezTo>
                  <a:pt x="6243819" y="3458281"/>
                  <a:pt x="6248019" y="3450861"/>
                  <a:pt x="6258821" y="3431781"/>
                </a:cubicBezTo>
                <a:close/>
                <a:moveTo>
                  <a:pt x="3551372" y="3431781"/>
                </a:moveTo>
                <a:cubicBezTo>
                  <a:pt x="3562175" y="3450861"/>
                  <a:pt x="3566374" y="3458282"/>
                  <a:pt x="3556770" y="3472120"/>
                </a:cubicBezTo>
                <a:cubicBezTo>
                  <a:pt x="3552867" y="3465226"/>
                  <a:pt x="3550770" y="3457670"/>
                  <a:pt x="3550022" y="3450569"/>
                </a:cubicBezTo>
                <a:cubicBezTo>
                  <a:pt x="3549273" y="3443471"/>
                  <a:pt x="3549874" y="3436830"/>
                  <a:pt x="3551372" y="3431781"/>
                </a:cubicBezTo>
                <a:close/>
                <a:moveTo>
                  <a:pt x="3779570" y="3424584"/>
                </a:moveTo>
                <a:lnTo>
                  <a:pt x="3776940" y="3473538"/>
                </a:lnTo>
                <a:lnTo>
                  <a:pt x="3781422" y="3472967"/>
                </a:lnTo>
                <a:cubicBezTo>
                  <a:pt x="3783926" y="3471432"/>
                  <a:pt x="3786887" y="3468121"/>
                  <a:pt x="3790638" y="3461497"/>
                </a:cubicBezTo>
                <a:cubicBezTo>
                  <a:pt x="3791688" y="3455793"/>
                  <a:pt x="3793044" y="3447462"/>
                  <a:pt x="3794626" y="3437446"/>
                </a:cubicBezTo>
                <a:lnTo>
                  <a:pt x="3795305" y="3433093"/>
                </a:lnTo>
                <a:lnTo>
                  <a:pt x="3795278" y="3428004"/>
                </a:lnTo>
                <a:cubicBezTo>
                  <a:pt x="3795278" y="3428004"/>
                  <a:pt x="3790477" y="3427057"/>
                  <a:pt x="3783227" y="3425464"/>
                </a:cubicBezTo>
                <a:close/>
                <a:moveTo>
                  <a:pt x="6414470" y="3418152"/>
                </a:moveTo>
                <a:cubicBezTo>
                  <a:pt x="6413515" y="3415508"/>
                  <a:pt x="6411863" y="3415539"/>
                  <a:pt x="6409165" y="3420305"/>
                </a:cubicBezTo>
                <a:lnTo>
                  <a:pt x="6403239" y="3437181"/>
                </a:lnTo>
                <a:lnTo>
                  <a:pt x="6402579" y="3441884"/>
                </a:lnTo>
                <a:lnTo>
                  <a:pt x="6403018" y="3454269"/>
                </a:lnTo>
                <a:cubicBezTo>
                  <a:pt x="6405118" y="3462106"/>
                  <a:pt x="6410069" y="3464911"/>
                  <a:pt x="6413971" y="3458019"/>
                </a:cubicBezTo>
                <a:cubicBezTo>
                  <a:pt x="6413971" y="3458019"/>
                  <a:pt x="6417341" y="3426075"/>
                  <a:pt x="6414470" y="3418152"/>
                </a:cubicBezTo>
                <a:close/>
                <a:moveTo>
                  <a:pt x="7003111" y="3417777"/>
                </a:moveTo>
                <a:cubicBezTo>
                  <a:pt x="7000975" y="3426472"/>
                  <a:pt x="6999908" y="3430823"/>
                  <a:pt x="6999507" y="3432450"/>
                </a:cubicBezTo>
                <a:cubicBezTo>
                  <a:pt x="6998303" y="3437343"/>
                  <a:pt x="7003111" y="3417777"/>
                  <a:pt x="7003111" y="3417777"/>
                </a:cubicBezTo>
                <a:close/>
                <a:moveTo>
                  <a:pt x="9572138" y="3417775"/>
                </a:moveTo>
                <a:cubicBezTo>
                  <a:pt x="9570001" y="3426470"/>
                  <a:pt x="9568934" y="3430820"/>
                  <a:pt x="9568533" y="3432450"/>
                </a:cubicBezTo>
                <a:cubicBezTo>
                  <a:pt x="9567331" y="3437340"/>
                  <a:pt x="9572138" y="3417775"/>
                  <a:pt x="9572138" y="3417775"/>
                </a:cubicBezTo>
                <a:close/>
                <a:moveTo>
                  <a:pt x="3885164" y="3417103"/>
                </a:moveTo>
                <a:lnTo>
                  <a:pt x="3883905" y="3480602"/>
                </a:lnTo>
                <a:cubicBezTo>
                  <a:pt x="3883247" y="3508938"/>
                  <a:pt x="3882003" y="3536042"/>
                  <a:pt x="3879371" y="3559438"/>
                </a:cubicBezTo>
                <a:lnTo>
                  <a:pt x="3875241" y="3585408"/>
                </a:lnTo>
                <a:lnTo>
                  <a:pt x="3877419" y="3601070"/>
                </a:lnTo>
                <a:lnTo>
                  <a:pt x="3883141" y="3531758"/>
                </a:lnTo>
                <a:lnTo>
                  <a:pt x="3889804" y="3448287"/>
                </a:lnTo>
                <a:close/>
                <a:moveTo>
                  <a:pt x="5925033" y="3417103"/>
                </a:moveTo>
                <a:lnTo>
                  <a:pt x="5920391" y="3448285"/>
                </a:lnTo>
                <a:lnTo>
                  <a:pt x="5927056" y="3531756"/>
                </a:lnTo>
                <a:lnTo>
                  <a:pt x="5932778" y="3601068"/>
                </a:lnTo>
                <a:lnTo>
                  <a:pt x="5934957" y="3585406"/>
                </a:lnTo>
                <a:lnTo>
                  <a:pt x="5930827" y="3559439"/>
                </a:lnTo>
                <a:cubicBezTo>
                  <a:pt x="5928195" y="3536040"/>
                  <a:pt x="5926949" y="3508936"/>
                  <a:pt x="5926291" y="3480601"/>
                </a:cubicBezTo>
                <a:close/>
                <a:moveTo>
                  <a:pt x="3488414" y="3415989"/>
                </a:moveTo>
                <a:lnTo>
                  <a:pt x="3487206" y="3424375"/>
                </a:lnTo>
                <a:lnTo>
                  <a:pt x="3490031" y="3443140"/>
                </a:lnTo>
                <a:lnTo>
                  <a:pt x="3494632" y="3470813"/>
                </a:lnTo>
                <a:lnTo>
                  <a:pt x="3495664" y="3460361"/>
                </a:lnTo>
                <a:cubicBezTo>
                  <a:pt x="3496398" y="3452593"/>
                  <a:pt x="3497182" y="3443862"/>
                  <a:pt x="3497940" y="3434909"/>
                </a:cubicBezTo>
                <a:lnTo>
                  <a:pt x="3498531" y="3426241"/>
                </a:lnTo>
                <a:close/>
                <a:moveTo>
                  <a:pt x="5546724" y="3402238"/>
                </a:moveTo>
                <a:cubicBezTo>
                  <a:pt x="5546724" y="3402238"/>
                  <a:pt x="5571843" y="3417808"/>
                  <a:pt x="5546724" y="3402238"/>
                </a:cubicBezTo>
                <a:close/>
                <a:moveTo>
                  <a:pt x="6413936" y="3401140"/>
                </a:moveTo>
                <a:cubicBezTo>
                  <a:pt x="6414666" y="3402013"/>
                  <a:pt x="6416616" y="3404343"/>
                  <a:pt x="6420521" y="3408999"/>
                </a:cubicBezTo>
                <a:lnTo>
                  <a:pt x="6415612" y="3434933"/>
                </a:lnTo>
                <a:lnTo>
                  <a:pt x="6416433" y="3441607"/>
                </a:lnTo>
                <a:lnTo>
                  <a:pt x="6420521" y="3408999"/>
                </a:lnTo>
                <a:cubicBezTo>
                  <a:pt x="6420521" y="3408999"/>
                  <a:pt x="6411741" y="3398517"/>
                  <a:pt x="6413936" y="3401140"/>
                </a:cubicBezTo>
                <a:close/>
                <a:moveTo>
                  <a:pt x="8982962" y="3401139"/>
                </a:moveTo>
                <a:cubicBezTo>
                  <a:pt x="8983693" y="3402011"/>
                  <a:pt x="8985643" y="3404338"/>
                  <a:pt x="8989545" y="3409000"/>
                </a:cubicBezTo>
                <a:lnTo>
                  <a:pt x="8984639" y="3434932"/>
                </a:lnTo>
                <a:lnTo>
                  <a:pt x="8985459" y="3441608"/>
                </a:lnTo>
                <a:lnTo>
                  <a:pt x="8989545" y="3409000"/>
                </a:lnTo>
                <a:cubicBezTo>
                  <a:pt x="8989545" y="3409000"/>
                  <a:pt x="8980767" y="3398517"/>
                  <a:pt x="8982962" y="3401139"/>
                </a:cubicBezTo>
                <a:close/>
                <a:moveTo>
                  <a:pt x="8615021" y="3398801"/>
                </a:moveTo>
                <a:cubicBezTo>
                  <a:pt x="8615318" y="3400016"/>
                  <a:pt x="8613404" y="3412384"/>
                  <a:pt x="8611647" y="3426932"/>
                </a:cubicBezTo>
                <a:lnTo>
                  <a:pt x="8611125" y="3412643"/>
                </a:lnTo>
                <a:lnTo>
                  <a:pt x="8612614" y="3406459"/>
                </a:lnTo>
                <a:cubicBezTo>
                  <a:pt x="8614167" y="3400370"/>
                  <a:pt x="8614869" y="3398192"/>
                  <a:pt x="8615021" y="3398801"/>
                </a:cubicBezTo>
                <a:close/>
                <a:moveTo>
                  <a:pt x="7003077" y="3380711"/>
                </a:moveTo>
                <a:cubicBezTo>
                  <a:pt x="7008998" y="3384505"/>
                  <a:pt x="7011959" y="3386406"/>
                  <a:pt x="7013071" y="3387117"/>
                </a:cubicBezTo>
                <a:cubicBezTo>
                  <a:pt x="7016401" y="3389253"/>
                  <a:pt x="7003077" y="3380711"/>
                  <a:pt x="7003077" y="3380711"/>
                </a:cubicBezTo>
                <a:close/>
                <a:moveTo>
                  <a:pt x="9572102" y="3380709"/>
                </a:moveTo>
                <a:cubicBezTo>
                  <a:pt x="9578024" y="3384506"/>
                  <a:pt x="9580986" y="3386404"/>
                  <a:pt x="9582096" y="3387116"/>
                </a:cubicBezTo>
                <a:cubicBezTo>
                  <a:pt x="9585427" y="3389252"/>
                  <a:pt x="9572102" y="3380709"/>
                  <a:pt x="9572102" y="3380709"/>
                </a:cubicBezTo>
                <a:close/>
                <a:moveTo>
                  <a:pt x="7046653" y="3379963"/>
                </a:moveTo>
                <a:lnTo>
                  <a:pt x="7052935" y="3431153"/>
                </a:lnTo>
                <a:lnTo>
                  <a:pt x="7049185" y="3454374"/>
                </a:lnTo>
                <a:cubicBezTo>
                  <a:pt x="7043961" y="3497538"/>
                  <a:pt x="7038627" y="3563274"/>
                  <a:pt x="7026926" y="3595495"/>
                </a:cubicBezTo>
                <a:cubicBezTo>
                  <a:pt x="7003527" y="3652233"/>
                  <a:pt x="7030017" y="3510463"/>
                  <a:pt x="7030613" y="3494006"/>
                </a:cubicBezTo>
                <a:cubicBezTo>
                  <a:pt x="7036333" y="3460154"/>
                  <a:pt x="7040247" y="3433503"/>
                  <a:pt x="7043254" y="3410186"/>
                </a:cubicBezTo>
                <a:close/>
                <a:moveTo>
                  <a:pt x="7178833" y="3378601"/>
                </a:moveTo>
                <a:cubicBezTo>
                  <a:pt x="7176781" y="3386954"/>
                  <a:pt x="7203897" y="3623901"/>
                  <a:pt x="7205982" y="3652620"/>
                </a:cubicBezTo>
                <a:lnTo>
                  <a:pt x="7206213" y="3667168"/>
                </a:lnTo>
                <a:lnTo>
                  <a:pt x="7232030" y="3470411"/>
                </a:lnTo>
                <a:lnTo>
                  <a:pt x="7230129" y="3454880"/>
                </a:lnTo>
                <a:cubicBezTo>
                  <a:pt x="7228128" y="3438021"/>
                  <a:pt x="7226375" y="3423843"/>
                  <a:pt x="7225255" y="3419099"/>
                </a:cubicBezTo>
                <a:cubicBezTo>
                  <a:pt x="7219064" y="3407079"/>
                  <a:pt x="7189463" y="3372535"/>
                  <a:pt x="7178833" y="3378601"/>
                </a:cubicBezTo>
                <a:close/>
                <a:moveTo>
                  <a:pt x="6473995" y="3373073"/>
                </a:moveTo>
                <a:lnTo>
                  <a:pt x="6475278" y="3388960"/>
                </a:lnTo>
                <a:cubicBezTo>
                  <a:pt x="6479169" y="3440577"/>
                  <a:pt x="6480691" y="3491747"/>
                  <a:pt x="6468900" y="3539750"/>
                </a:cubicBezTo>
                <a:cubicBezTo>
                  <a:pt x="6467875" y="3543928"/>
                  <a:pt x="6464753" y="3539576"/>
                  <a:pt x="6460841" y="3530592"/>
                </a:cubicBezTo>
                <a:lnTo>
                  <a:pt x="6458657" y="3524282"/>
                </a:lnTo>
                <a:close/>
                <a:moveTo>
                  <a:pt x="7707175" y="3362178"/>
                </a:moveTo>
                <a:cubicBezTo>
                  <a:pt x="7708676" y="3367225"/>
                  <a:pt x="7709279" y="3373867"/>
                  <a:pt x="7708529" y="3380965"/>
                </a:cubicBezTo>
                <a:cubicBezTo>
                  <a:pt x="7707780" y="3388063"/>
                  <a:pt x="7705680" y="3395624"/>
                  <a:pt x="7701779" y="3402515"/>
                </a:cubicBezTo>
                <a:cubicBezTo>
                  <a:pt x="7692175" y="3388678"/>
                  <a:pt x="7696375" y="3381258"/>
                  <a:pt x="7707175" y="3362178"/>
                </a:cubicBezTo>
                <a:close/>
                <a:moveTo>
                  <a:pt x="964966" y="3357301"/>
                </a:moveTo>
                <a:cubicBezTo>
                  <a:pt x="961390" y="3355278"/>
                  <a:pt x="956915" y="3354843"/>
                  <a:pt x="955114" y="3358024"/>
                </a:cubicBezTo>
                <a:cubicBezTo>
                  <a:pt x="955114" y="3358024"/>
                  <a:pt x="972423" y="3376219"/>
                  <a:pt x="969419" y="3366121"/>
                </a:cubicBezTo>
                <a:cubicBezTo>
                  <a:pt x="971221" y="3362941"/>
                  <a:pt x="968543" y="3359327"/>
                  <a:pt x="964966" y="3357301"/>
                </a:cubicBezTo>
                <a:close/>
                <a:moveTo>
                  <a:pt x="901141" y="3356971"/>
                </a:moveTo>
                <a:cubicBezTo>
                  <a:pt x="904647" y="3384147"/>
                  <a:pt x="900363" y="3486697"/>
                  <a:pt x="893760" y="3482957"/>
                </a:cubicBezTo>
                <a:cubicBezTo>
                  <a:pt x="900363" y="3486697"/>
                  <a:pt x="900363" y="3486697"/>
                  <a:pt x="903962" y="3480339"/>
                </a:cubicBezTo>
                <a:cubicBezTo>
                  <a:pt x="900940" y="3513270"/>
                  <a:pt x="897806" y="3544474"/>
                  <a:pt x="895167" y="3567145"/>
                </a:cubicBezTo>
                <a:lnTo>
                  <a:pt x="893256" y="3581699"/>
                </a:lnTo>
                <a:lnTo>
                  <a:pt x="891931" y="3582589"/>
                </a:lnTo>
                <a:cubicBezTo>
                  <a:pt x="890131" y="3585770"/>
                  <a:pt x="890882" y="3588294"/>
                  <a:pt x="891632" y="3590819"/>
                </a:cubicBezTo>
                <a:lnTo>
                  <a:pt x="891499" y="3594496"/>
                </a:lnTo>
                <a:lnTo>
                  <a:pt x="889338" y="3602750"/>
                </a:lnTo>
                <a:cubicBezTo>
                  <a:pt x="887250" y="3600344"/>
                  <a:pt x="889566" y="3536570"/>
                  <a:pt x="901141" y="3356971"/>
                </a:cubicBezTo>
                <a:close/>
                <a:moveTo>
                  <a:pt x="7862826" y="3348547"/>
                </a:moveTo>
                <a:cubicBezTo>
                  <a:pt x="7861871" y="3345907"/>
                  <a:pt x="7860217" y="3345933"/>
                  <a:pt x="7857519" y="3350704"/>
                </a:cubicBezTo>
                <a:cubicBezTo>
                  <a:pt x="7842518" y="3377204"/>
                  <a:pt x="7854523" y="3402197"/>
                  <a:pt x="7862325" y="3388416"/>
                </a:cubicBezTo>
                <a:cubicBezTo>
                  <a:pt x="7862325" y="3388416"/>
                  <a:pt x="7865697" y="3356471"/>
                  <a:pt x="7862826" y="3348547"/>
                </a:cubicBezTo>
                <a:close/>
                <a:moveTo>
                  <a:pt x="647630" y="3343051"/>
                </a:moveTo>
                <a:cubicBezTo>
                  <a:pt x="643537" y="3338569"/>
                  <a:pt x="638472" y="3352629"/>
                  <a:pt x="633403" y="3373377"/>
                </a:cubicBezTo>
                <a:lnTo>
                  <a:pt x="628651" y="3397245"/>
                </a:lnTo>
                <a:lnTo>
                  <a:pt x="631883" y="3422578"/>
                </a:lnTo>
                <a:lnTo>
                  <a:pt x="635661" y="3456482"/>
                </a:lnTo>
                <a:lnTo>
                  <a:pt x="638502" y="3443621"/>
                </a:lnTo>
                <a:cubicBezTo>
                  <a:pt x="645350" y="3411631"/>
                  <a:pt x="651970" y="3376189"/>
                  <a:pt x="651367" y="3354153"/>
                </a:cubicBezTo>
                <a:cubicBezTo>
                  <a:pt x="650253" y="3348099"/>
                  <a:pt x="648995" y="3344545"/>
                  <a:pt x="647630" y="3343051"/>
                </a:cubicBezTo>
                <a:close/>
                <a:moveTo>
                  <a:pt x="7003025" y="3337562"/>
                </a:moveTo>
                <a:lnTo>
                  <a:pt x="7004499" y="3338476"/>
                </a:lnTo>
                <a:cubicBezTo>
                  <a:pt x="7006069" y="3339447"/>
                  <a:pt x="7006853" y="3339935"/>
                  <a:pt x="7005675" y="3339207"/>
                </a:cubicBezTo>
                <a:close/>
                <a:moveTo>
                  <a:pt x="9572052" y="3337561"/>
                </a:moveTo>
                <a:lnTo>
                  <a:pt x="9574702" y="3339204"/>
                </a:lnTo>
                <a:cubicBezTo>
                  <a:pt x="9575879" y="3339933"/>
                  <a:pt x="9575094" y="3339448"/>
                  <a:pt x="9573524" y="3338474"/>
                </a:cubicBezTo>
                <a:close/>
                <a:moveTo>
                  <a:pt x="6995078" y="3332635"/>
                </a:moveTo>
                <a:lnTo>
                  <a:pt x="7003025" y="3337562"/>
                </a:lnTo>
                <a:lnTo>
                  <a:pt x="6998611" y="3334826"/>
                </a:lnTo>
                <a:cubicBezTo>
                  <a:pt x="6996648" y="3333609"/>
                  <a:pt x="6995078" y="3332635"/>
                  <a:pt x="6995078" y="3332635"/>
                </a:cubicBezTo>
                <a:close/>
                <a:moveTo>
                  <a:pt x="9564103" y="3332634"/>
                </a:moveTo>
                <a:lnTo>
                  <a:pt x="9572052" y="3337561"/>
                </a:lnTo>
                <a:lnTo>
                  <a:pt x="9567637" y="3334825"/>
                </a:lnTo>
                <a:cubicBezTo>
                  <a:pt x="9565674" y="3333607"/>
                  <a:pt x="9564103" y="3332634"/>
                  <a:pt x="9564103" y="3332634"/>
                </a:cubicBezTo>
                <a:close/>
                <a:moveTo>
                  <a:pt x="5536638" y="3325446"/>
                </a:moveTo>
                <a:cubicBezTo>
                  <a:pt x="5550787" y="3348475"/>
                  <a:pt x="5553215" y="3375800"/>
                  <a:pt x="5546724" y="3402238"/>
                </a:cubicBezTo>
                <a:cubicBezTo>
                  <a:pt x="5531612" y="3389327"/>
                  <a:pt x="5528095" y="3360233"/>
                  <a:pt x="5536638" y="3325446"/>
                </a:cubicBezTo>
                <a:close/>
                <a:moveTo>
                  <a:pt x="8105663" y="3325445"/>
                </a:moveTo>
                <a:cubicBezTo>
                  <a:pt x="8112737" y="3336960"/>
                  <a:pt x="8116882" y="3349548"/>
                  <a:pt x="8118447" y="3362562"/>
                </a:cubicBezTo>
                <a:lnTo>
                  <a:pt x="8115822" y="3401158"/>
                </a:lnTo>
                <a:lnTo>
                  <a:pt x="8115550" y="3401354"/>
                </a:lnTo>
                <a:lnTo>
                  <a:pt x="8114116" y="3390563"/>
                </a:lnTo>
                <a:cubicBezTo>
                  <a:pt x="8117716" y="3396923"/>
                  <a:pt x="8114995" y="3368371"/>
                  <a:pt x="8108759" y="3339710"/>
                </a:cubicBezTo>
                <a:lnTo>
                  <a:pt x="8105408" y="3328554"/>
                </a:lnTo>
                <a:close/>
                <a:moveTo>
                  <a:pt x="8732822" y="3317646"/>
                </a:moveTo>
                <a:lnTo>
                  <a:pt x="8727017" y="3342240"/>
                </a:lnTo>
                <a:lnTo>
                  <a:pt x="8723462" y="3363149"/>
                </a:lnTo>
                <a:lnTo>
                  <a:pt x="8726375" y="3391023"/>
                </a:lnTo>
                <a:lnTo>
                  <a:pt x="8723210" y="3384962"/>
                </a:lnTo>
                <a:cubicBezTo>
                  <a:pt x="8712613" y="3374313"/>
                  <a:pt x="8732958" y="3484657"/>
                  <a:pt x="8733480" y="3499055"/>
                </a:cubicBezTo>
                <a:cubicBezTo>
                  <a:pt x="8739202" y="3532907"/>
                  <a:pt x="8743116" y="3559559"/>
                  <a:pt x="8746121" y="3582877"/>
                </a:cubicBezTo>
                <a:lnTo>
                  <a:pt x="8750037" y="3617711"/>
                </a:lnTo>
                <a:lnTo>
                  <a:pt x="8755414" y="3559491"/>
                </a:lnTo>
                <a:lnTo>
                  <a:pt x="8752054" y="3538688"/>
                </a:lnTo>
                <a:lnTo>
                  <a:pt x="8748468" y="3506965"/>
                </a:lnTo>
                <a:lnTo>
                  <a:pt x="8756536" y="3479001"/>
                </a:lnTo>
                <a:lnTo>
                  <a:pt x="8746558" y="3399713"/>
                </a:lnTo>
                <a:close/>
                <a:moveTo>
                  <a:pt x="3614138" y="3317495"/>
                </a:moveTo>
                <a:cubicBezTo>
                  <a:pt x="3612469" y="3320861"/>
                  <a:pt x="3609668" y="3334851"/>
                  <a:pt x="3606146" y="3351906"/>
                </a:cubicBezTo>
                <a:lnTo>
                  <a:pt x="3606042" y="3352342"/>
                </a:lnTo>
                <a:lnTo>
                  <a:pt x="3604971" y="3345663"/>
                </a:lnTo>
                <a:lnTo>
                  <a:pt x="3602174" y="3325244"/>
                </a:lnTo>
                <a:lnTo>
                  <a:pt x="3601833" y="3328083"/>
                </a:lnTo>
                <a:lnTo>
                  <a:pt x="3605015" y="3352180"/>
                </a:lnTo>
                <a:cubicBezTo>
                  <a:pt x="3608459" y="3386008"/>
                  <a:pt x="3610787" y="3421072"/>
                  <a:pt x="3611286" y="3458053"/>
                </a:cubicBezTo>
                <a:lnTo>
                  <a:pt x="3596218" y="3375046"/>
                </a:lnTo>
                <a:lnTo>
                  <a:pt x="3596105" y="3376003"/>
                </a:lnTo>
                <a:lnTo>
                  <a:pt x="3597662" y="3388201"/>
                </a:lnTo>
                <a:lnTo>
                  <a:pt x="3593805" y="3404698"/>
                </a:lnTo>
                <a:lnTo>
                  <a:pt x="3592127" y="3409254"/>
                </a:lnTo>
                <a:lnTo>
                  <a:pt x="3580996" y="3502348"/>
                </a:lnTo>
                <a:lnTo>
                  <a:pt x="3560640" y="3627541"/>
                </a:lnTo>
                <a:lnTo>
                  <a:pt x="3565179" y="3662751"/>
                </a:lnTo>
                <a:cubicBezTo>
                  <a:pt x="3569095" y="3693463"/>
                  <a:pt x="3573119" y="3725133"/>
                  <a:pt x="3577493" y="3758936"/>
                </a:cubicBezTo>
                <a:lnTo>
                  <a:pt x="3583207" y="3802095"/>
                </a:lnTo>
                <a:lnTo>
                  <a:pt x="3590395" y="3786720"/>
                </a:lnTo>
                <a:cubicBezTo>
                  <a:pt x="3591898" y="3791768"/>
                  <a:pt x="3592501" y="3798409"/>
                  <a:pt x="3591751" y="3805506"/>
                </a:cubicBezTo>
                <a:lnTo>
                  <a:pt x="3586061" y="3823669"/>
                </a:lnTo>
                <a:lnTo>
                  <a:pt x="3591915" y="3867912"/>
                </a:lnTo>
                <a:cubicBezTo>
                  <a:pt x="3591915" y="3867912"/>
                  <a:pt x="3592405" y="3869537"/>
                  <a:pt x="3593207" y="3872381"/>
                </a:cubicBezTo>
                <a:lnTo>
                  <a:pt x="3593527" y="3873570"/>
                </a:lnTo>
                <a:lnTo>
                  <a:pt x="3594266" y="3854227"/>
                </a:lnTo>
                <a:cubicBezTo>
                  <a:pt x="3600242" y="3796567"/>
                  <a:pt x="3615662" y="3723270"/>
                  <a:pt x="3615944" y="3696514"/>
                </a:cubicBezTo>
                <a:lnTo>
                  <a:pt x="3617050" y="3656156"/>
                </a:lnTo>
                <a:lnTo>
                  <a:pt x="3606600" y="3709640"/>
                </a:lnTo>
                <a:cubicBezTo>
                  <a:pt x="3602617" y="3732403"/>
                  <a:pt x="3598245" y="3756171"/>
                  <a:pt x="3590395" y="3786720"/>
                </a:cubicBezTo>
                <a:cubicBezTo>
                  <a:pt x="3586881" y="3697951"/>
                  <a:pt x="3617575" y="3610354"/>
                  <a:pt x="3620665" y="3525327"/>
                </a:cubicBezTo>
                <a:cubicBezTo>
                  <a:pt x="3624863" y="3502509"/>
                  <a:pt x="3611754" y="3476892"/>
                  <a:pt x="3613547" y="3442918"/>
                </a:cubicBezTo>
                <a:cubicBezTo>
                  <a:pt x="3612520" y="3420991"/>
                  <a:pt x="3613366" y="3396714"/>
                  <a:pt x="3615263" y="3371304"/>
                </a:cubicBezTo>
                <a:lnTo>
                  <a:pt x="3615967" y="3364392"/>
                </a:lnTo>
                <a:lnTo>
                  <a:pt x="3615380" y="3346859"/>
                </a:lnTo>
                <a:cubicBezTo>
                  <a:pt x="3616360" y="3321398"/>
                  <a:pt x="3615814" y="3314132"/>
                  <a:pt x="3614138" y="3317495"/>
                </a:cubicBezTo>
                <a:close/>
                <a:moveTo>
                  <a:pt x="11069444" y="3287699"/>
                </a:moveTo>
                <a:cubicBezTo>
                  <a:pt x="11065868" y="3285677"/>
                  <a:pt x="11061392" y="3285241"/>
                  <a:pt x="11059590" y="3288424"/>
                </a:cubicBezTo>
                <a:cubicBezTo>
                  <a:pt x="11059590" y="3288424"/>
                  <a:pt x="11076900" y="3306617"/>
                  <a:pt x="11073897" y="3296521"/>
                </a:cubicBezTo>
                <a:cubicBezTo>
                  <a:pt x="11075697" y="3293339"/>
                  <a:pt x="11073020" y="3289724"/>
                  <a:pt x="11069444" y="3287699"/>
                </a:cubicBezTo>
                <a:close/>
                <a:moveTo>
                  <a:pt x="8006203" y="3279490"/>
                </a:moveTo>
                <a:cubicBezTo>
                  <a:pt x="8009801" y="3285850"/>
                  <a:pt x="8024205" y="3295893"/>
                  <a:pt x="8011000" y="3303369"/>
                </a:cubicBezTo>
                <a:cubicBezTo>
                  <a:pt x="8007099" y="3296481"/>
                  <a:pt x="8004249" y="3291442"/>
                  <a:pt x="8003200" y="3287662"/>
                </a:cubicBezTo>
                <a:cubicBezTo>
                  <a:pt x="8002150" y="3283884"/>
                  <a:pt x="8002901" y="3281360"/>
                  <a:pt x="8006203" y="3279490"/>
                </a:cubicBezTo>
                <a:close/>
                <a:moveTo>
                  <a:pt x="586060" y="3278853"/>
                </a:moveTo>
                <a:cubicBezTo>
                  <a:pt x="584510" y="3279738"/>
                  <a:pt x="583252" y="3282531"/>
                  <a:pt x="582245" y="3286796"/>
                </a:cubicBezTo>
                <a:cubicBezTo>
                  <a:pt x="581239" y="3291063"/>
                  <a:pt x="580485" y="3296804"/>
                  <a:pt x="579936" y="3303582"/>
                </a:cubicBezTo>
                <a:cubicBezTo>
                  <a:pt x="576658" y="3344258"/>
                  <a:pt x="580897" y="3422370"/>
                  <a:pt x="583534" y="3444193"/>
                </a:cubicBezTo>
                <a:lnTo>
                  <a:pt x="583717" y="3446732"/>
                </a:lnTo>
                <a:lnTo>
                  <a:pt x="601462" y="3319121"/>
                </a:lnTo>
                <a:lnTo>
                  <a:pt x="594513" y="3290756"/>
                </a:lnTo>
                <a:cubicBezTo>
                  <a:pt x="591621" y="3282185"/>
                  <a:pt x="588717" y="3277335"/>
                  <a:pt x="586060" y="3278853"/>
                </a:cubicBezTo>
                <a:close/>
                <a:moveTo>
                  <a:pt x="6984991" y="3255846"/>
                </a:moveTo>
                <a:cubicBezTo>
                  <a:pt x="6999139" y="3278874"/>
                  <a:pt x="7001571" y="3306199"/>
                  <a:pt x="6995078" y="3332635"/>
                </a:cubicBezTo>
                <a:cubicBezTo>
                  <a:pt x="6979965" y="3319725"/>
                  <a:pt x="6976448" y="3290628"/>
                  <a:pt x="6984991" y="3255846"/>
                </a:cubicBezTo>
                <a:close/>
                <a:moveTo>
                  <a:pt x="9554018" y="3255842"/>
                </a:moveTo>
                <a:cubicBezTo>
                  <a:pt x="9568165" y="3278870"/>
                  <a:pt x="9570597" y="3306197"/>
                  <a:pt x="9564103" y="3332634"/>
                </a:cubicBezTo>
                <a:cubicBezTo>
                  <a:pt x="9548992" y="3319723"/>
                  <a:pt x="9545474" y="3290627"/>
                  <a:pt x="9554018" y="3255842"/>
                </a:cubicBezTo>
                <a:close/>
                <a:moveTo>
                  <a:pt x="8001405" y="3255613"/>
                </a:moveTo>
                <a:cubicBezTo>
                  <a:pt x="8005003" y="3261974"/>
                  <a:pt x="8019405" y="3272020"/>
                  <a:pt x="8006203" y="3279490"/>
                </a:cubicBezTo>
                <a:cubicBezTo>
                  <a:pt x="8002303" y="3272601"/>
                  <a:pt x="7999451" y="3267565"/>
                  <a:pt x="7998401" y="3263787"/>
                </a:cubicBezTo>
                <a:cubicBezTo>
                  <a:pt x="7997353" y="3260007"/>
                  <a:pt x="7998102" y="3257481"/>
                  <a:pt x="8001405" y="3255613"/>
                </a:cubicBezTo>
                <a:close/>
                <a:moveTo>
                  <a:pt x="10181176" y="3248045"/>
                </a:moveTo>
                <a:lnTo>
                  <a:pt x="10175372" y="3272638"/>
                </a:lnTo>
                <a:lnTo>
                  <a:pt x="10171817" y="3293547"/>
                </a:lnTo>
                <a:lnTo>
                  <a:pt x="10189818" y="3465804"/>
                </a:lnTo>
                <a:lnTo>
                  <a:pt x="10193706" y="3448173"/>
                </a:lnTo>
                <a:lnTo>
                  <a:pt x="10204892" y="3409400"/>
                </a:lnTo>
                <a:lnTo>
                  <a:pt x="10194912" y="3330109"/>
                </a:lnTo>
                <a:close/>
                <a:moveTo>
                  <a:pt x="6538995" y="3241874"/>
                </a:moveTo>
                <a:lnTo>
                  <a:pt x="6540169" y="3242606"/>
                </a:lnTo>
                <a:lnTo>
                  <a:pt x="6542969" y="3244342"/>
                </a:lnTo>
                <a:cubicBezTo>
                  <a:pt x="6546061" y="3246255"/>
                  <a:pt x="6549595" y="3248444"/>
                  <a:pt x="6549595" y="3248444"/>
                </a:cubicBezTo>
                <a:lnTo>
                  <a:pt x="6540169" y="3242606"/>
                </a:lnTo>
                <a:lnTo>
                  <a:pt x="6539162" y="3241978"/>
                </a:lnTo>
                <a:cubicBezTo>
                  <a:pt x="6538333" y="3241465"/>
                  <a:pt x="6538111" y="3241327"/>
                  <a:pt x="6538995" y="3241874"/>
                </a:cubicBezTo>
                <a:close/>
                <a:moveTo>
                  <a:pt x="3906179" y="3237896"/>
                </a:moveTo>
                <a:cubicBezTo>
                  <a:pt x="3903080" y="3236127"/>
                  <a:pt x="3899968" y="3243623"/>
                  <a:pt x="3897140" y="3254981"/>
                </a:cubicBezTo>
                <a:lnTo>
                  <a:pt x="3890398" y="3291936"/>
                </a:lnTo>
                <a:lnTo>
                  <a:pt x="3895987" y="3349342"/>
                </a:lnTo>
                <a:lnTo>
                  <a:pt x="3896955" y="3345683"/>
                </a:lnTo>
                <a:cubicBezTo>
                  <a:pt x="3902369" y="3324829"/>
                  <a:pt x="3922992" y="3241210"/>
                  <a:pt x="3906179" y="3237896"/>
                </a:cubicBezTo>
                <a:close/>
                <a:moveTo>
                  <a:pt x="5904017" y="3237895"/>
                </a:moveTo>
                <a:cubicBezTo>
                  <a:pt x="5887205" y="3241208"/>
                  <a:pt x="5907825" y="3324828"/>
                  <a:pt x="5913241" y="3345681"/>
                </a:cubicBezTo>
                <a:lnTo>
                  <a:pt x="5914211" y="3349343"/>
                </a:lnTo>
                <a:lnTo>
                  <a:pt x="5919795" y="3291936"/>
                </a:lnTo>
                <a:lnTo>
                  <a:pt x="5913057" y="3254979"/>
                </a:lnTo>
                <a:cubicBezTo>
                  <a:pt x="5910229" y="3243621"/>
                  <a:pt x="5907118" y="3236124"/>
                  <a:pt x="5904017" y="3237895"/>
                </a:cubicBezTo>
                <a:close/>
                <a:moveTo>
                  <a:pt x="8121831" y="3233454"/>
                </a:moveTo>
                <a:lnTo>
                  <a:pt x="8129001" y="3239751"/>
                </a:lnTo>
                <a:cubicBezTo>
                  <a:pt x="8128926" y="3240845"/>
                  <a:pt x="8127919" y="3241982"/>
                  <a:pt x="8125551" y="3243198"/>
                </a:cubicBezTo>
                <a:lnTo>
                  <a:pt x="8123234" y="3243984"/>
                </a:lnTo>
                <a:close/>
                <a:moveTo>
                  <a:pt x="5552696" y="3233361"/>
                </a:moveTo>
                <a:cubicBezTo>
                  <a:pt x="5560401" y="3237718"/>
                  <a:pt x="5567003" y="3241455"/>
                  <a:pt x="5544898" y="3247134"/>
                </a:cubicBezTo>
                <a:cubicBezTo>
                  <a:pt x="5544898" y="3247134"/>
                  <a:pt x="5548499" y="3240777"/>
                  <a:pt x="5552696" y="3233361"/>
                </a:cubicBezTo>
                <a:close/>
                <a:moveTo>
                  <a:pt x="12423752" y="3231006"/>
                </a:moveTo>
                <a:cubicBezTo>
                  <a:pt x="12425841" y="3233412"/>
                  <a:pt x="12423525" y="3297185"/>
                  <a:pt x="12411950" y="3476784"/>
                </a:cubicBezTo>
                <a:cubicBezTo>
                  <a:pt x="12408445" y="3449606"/>
                  <a:pt x="12412729" y="3347059"/>
                  <a:pt x="12419331" y="3350799"/>
                </a:cubicBezTo>
                <a:cubicBezTo>
                  <a:pt x="12412729" y="3347059"/>
                  <a:pt x="12412729" y="3347059"/>
                  <a:pt x="12409129" y="3353417"/>
                </a:cubicBezTo>
                <a:cubicBezTo>
                  <a:pt x="12415171" y="3287556"/>
                  <a:pt x="12421664" y="3228598"/>
                  <a:pt x="12423752" y="3231006"/>
                </a:cubicBezTo>
                <a:close/>
                <a:moveTo>
                  <a:pt x="3570251" y="3213175"/>
                </a:moveTo>
                <a:lnTo>
                  <a:pt x="3568902" y="3218899"/>
                </a:lnTo>
                <a:lnTo>
                  <a:pt x="3549012" y="3376102"/>
                </a:lnTo>
                <a:lnTo>
                  <a:pt x="3551372" y="3431781"/>
                </a:lnTo>
                <a:lnTo>
                  <a:pt x="3545317" y="3405499"/>
                </a:lnTo>
                <a:lnTo>
                  <a:pt x="3538256" y="3461860"/>
                </a:lnTo>
                <a:lnTo>
                  <a:pt x="3541055" y="3480615"/>
                </a:lnTo>
                <a:cubicBezTo>
                  <a:pt x="3545508" y="3512181"/>
                  <a:pt x="3549580" y="3542359"/>
                  <a:pt x="3553518" y="3572323"/>
                </a:cubicBezTo>
                <a:lnTo>
                  <a:pt x="3554629" y="3580939"/>
                </a:lnTo>
                <a:lnTo>
                  <a:pt x="3560075" y="3545089"/>
                </a:lnTo>
                <a:lnTo>
                  <a:pt x="3577477" y="3427983"/>
                </a:lnTo>
                <a:lnTo>
                  <a:pt x="3576006" y="3426202"/>
                </a:lnTo>
                <a:cubicBezTo>
                  <a:pt x="3569509" y="3404300"/>
                  <a:pt x="3574585" y="3304793"/>
                  <a:pt x="3573407" y="3246844"/>
                </a:cubicBezTo>
                <a:lnTo>
                  <a:pt x="3572092" y="3225938"/>
                </a:lnTo>
                <a:close/>
                <a:moveTo>
                  <a:pt x="7992913" y="3191840"/>
                </a:moveTo>
                <a:cubicBezTo>
                  <a:pt x="8003711" y="3210920"/>
                  <a:pt x="8007409" y="3235419"/>
                  <a:pt x="8001405" y="3255613"/>
                </a:cubicBezTo>
                <a:cubicBezTo>
                  <a:pt x="7997205" y="3240494"/>
                  <a:pt x="7993305" y="3229759"/>
                  <a:pt x="7991345" y="3220195"/>
                </a:cubicBezTo>
                <a:cubicBezTo>
                  <a:pt x="7989383" y="3210632"/>
                  <a:pt x="7989359" y="3202249"/>
                  <a:pt x="7992913" y="3191840"/>
                </a:cubicBezTo>
                <a:close/>
                <a:moveTo>
                  <a:pt x="7001051" y="3163758"/>
                </a:moveTo>
                <a:cubicBezTo>
                  <a:pt x="7008753" y="3168115"/>
                  <a:pt x="7015357" y="3171852"/>
                  <a:pt x="6993251" y="3177536"/>
                </a:cubicBezTo>
                <a:cubicBezTo>
                  <a:pt x="6993251" y="3177536"/>
                  <a:pt x="6996853" y="3171175"/>
                  <a:pt x="7001051" y="3163758"/>
                </a:cubicBezTo>
                <a:close/>
                <a:moveTo>
                  <a:pt x="9570077" y="3163756"/>
                </a:moveTo>
                <a:cubicBezTo>
                  <a:pt x="9577779" y="3168114"/>
                  <a:pt x="9584384" y="3171852"/>
                  <a:pt x="9562278" y="3177533"/>
                </a:cubicBezTo>
                <a:cubicBezTo>
                  <a:pt x="9562278" y="3177533"/>
                  <a:pt x="9565879" y="3171175"/>
                  <a:pt x="9570077" y="3163756"/>
                </a:cubicBezTo>
                <a:close/>
                <a:moveTo>
                  <a:pt x="4795109" y="3153772"/>
                </a:moveTo>
                <a:cubicBezTo>
                  <a:pt x="4793525" y="3153621"/>
                  <a:pt x="4792452" y="3154614"/>
                  <a:pt x="4791789" y="3156326"/>
                </a:cubicBezTo>
                <a:cubicBezTo>
                  <a:pt x="4790785" y="3158891"/>
                  <a:pt x="4790706" y="3163079"/>
                  <a:pt x="4791200" y="3167474"/>
                </a:cubicBezTo>
                <a:cubicBezTo>
                  <a:pt x="4791696" y="3171870"/>
                  <a:pt x="4792766" y="3176478"/>
                  <a:pt x="4794083" y="3179875"/>
                </a:cubicBezTo>
                <a:cubicBezTo>
                  <a:pt x="4796705" y="3186673"/>
                  <a:pt x="4800277" y="3188652"/>
                  <a:pt x="4802079" y="3174510"/>
                </a:cubicBezTo>
                <a:cubicBezTo>
                  <a:pt x="4798479" y="3168148"/>
                  <a:pt x="4805081" y="3164412"/>
                  <a:pt x="4801483" y="3158052"/>
                </a:cubicBezTo>
                <a:cubicBezTo>
                  <a:pt x="4798782" y="3155205"/>
                  <a:pt x="4796690" y="3153919"/>
                  <a:pt x="4795109" y="3153772"/>
                </a:cubicBezTo>
                <a:close/>
                <a:moveTo>
                  <a:pt x="5015087" y="3153771"/>
                </a:moveTo>
                <a:cubicBezTo>
                  <a:pt x="5013507" y="3153917"/>
                  <a:pt x="5011414" y="3155206"/>
                  <a:pt x="5008714" y="3158051"/>
                </a:cubicBezTo>
                <a:cubicBezTo>
                  <a:pt x="5005114" y="3164410"/>
                  <a:pt x="5011719" y="3168148"/>
                  <a:pt x="5008117" y="3174510"/>
                </a:cubicBezTo>
                <a:cubicBezTo>
                  <a:pt x="5009921" y="3188650"/>
                  <a:pt x="5013494" y="3186670"/>
                  <a:pt x="5016116" y="3179872"/>
                </a:cubicBezTo>
                <a:cubicBezTo>
                  <a:pt x="5017424" y="3176477"/>
                  <a:pt x="5018500" y="3171872"/>
                  <a:pt x="5018998" y="3167475"/>
                </a:cubicBezTo>
                <a:cubicBezTo>
                  <a:pt x="5019491" y="3163078"/>
                  <a:pt x="5019410" y="3158890"/>
                  <a:pt x="5018412" y="3156324"/>
                </a:cubicBezTo>
                <a:cubicBezTo>
                  <a:pt x="5017744" y="3154611"/>
                  <a:pt x="5016671" y="3153622"/>
                  <a:pt x="5015087" y="3153771"/>
                </a:cubicBezTo>
                <a:close/>
                <a:moveTo>
                  <a:pt x="3819034" y="3146133"/>
                </a:moveTo>
                <a:lnTo>
                  <a:pt x="3815424" y="3148448"/>
                </a:lnTo>
                <a:lnTo>
                  <a:pt x="3815426" y="3148451"/>
                </a:lnTo>
                <a:lnTo>
                  <a:pt x="3818878" y="3146235"/>
                </a:lnTo>
                <a:cubicBezTo>
                  <a:pt x="3819658" y="3145733"/>
                  <a:pt x="3819871" y="3145603"/>
                  <a:pt x="3819034" y="3146133"/>
                </a:cubicBezTo>
                <a:close/>
                <a:moveTo>
                  <a:pt x="5991163" y="3146132"/>
                </a:moveTo>
                <a:cubicBezTo>
                  <a:pt x="5990328" y="3145601"/>
                  <a:pt x="5990537" y="3145732"/>
                  <a:pt x="5991319" y="3146234"/>
                </a:cubicBezTo>
                <a:lnTo>
                  <a:pt x="5994769" y="3148450"/>
                </a:lnTo>
                <a:lnTo>
                  <a:pt x="5994773" y="3148447"/>
                </a:lnTo>
                <a:close/>
                <a:moveTo>
                  <a:pt x="318154" y="3132754"/>
                </a:moveTo>
                <a:lnTo>
                  <a:pt x="326490" y="3190870"/>
                </a:lnTo>
                <a:lnTo>
                  <a:pt x="329303" y="3209241"/>
                </a:lnTo>
                <a:lnTo>
                  <a:pt x="323846" y="3232931"/>
                </a:lnTo>
                <a:cubicBezTo>
                  <a:pt x="303795" y="3332886"/>
                  <a:pt x="295461" y="3424819"/>
                  <a:pt x="326863" y="3280181"/>
                </a:cubicBezTo>
                <a:lnTo>
                  <a:pt x="334016" y="3245823"/>
                </a:lnTo>
                <a:lnTo>
                  <a:pt x="335196" y="3258137"/>
                </a:lnTo>
                <a:lnTo>
                  <a:pt x="338901" y="3393533"/>
                </a:lnTo>
                <a:lnTo>
                  <a:pt x="316563" y="3564955"/>
                </a:lnTo>
                <a:lnTo>
                  <a:pt x="313059" y="3549952"/>
                </a:lnTo>
                <a:cubicBezTo>
                  <a:pt x="308490" y="3534334"/>
                  <a:pt x="303604" y="3523213"/>
                  <a:pt x="298800" y="3524161"/>
                </a:cubicBezTo>
                <a:cubicBezTo>
                  <a:pt x="289504" y="3521690"/>
                  <a:pt x="292011" y="3598321"/>
                  <a:pt x="292697" y="3662981"/>
                </a:cubicBezTo>
                <a:lnTo>
                  <a:pt x="292675" y="3687372"/>
                </a:lnTo>
                <a:lnTo>
                  <a:pt x="281198" y="3744216"/>
                </a:lnTo>
                <a:lnTo>
                  <a:pt x="281189" y="3744206"/>
                </a:lnTo>
                <a:cubicBezTo>
                  <a:pt x="279573" y="3740954"/>
                  <a:pt x="277743" y="3736270"/>
                  <a:pt x="275670" y="3729975"/>
                </a:cubicBezTo>
                <a:cubicBezTo>
                  <a:pt x="275148" y="3722796"/>
                  <a:pt x="273434" y="3706128"/>
                  <a:pt x="270889" y="3685094"/>
                </a:cubicBezTo>
                <a:lnTo>
                  <a:pt x="267864" y="3663098"/>
                </a:lnTo>
                <a:lnTo>
                  <a:pt x="283379" y="3509303"/>
                </a:lnTo>
                <a:close/>
                <a:moveTo>
                  <a:pt x="358302" y="3123774"/>
                </a:moveTo>
                <a:cubicBezTo>
                  <a:pt x="353504" y="3147653"/>
                  <a:pt x="349308" y="3170469"/>
                  <a:pt x="352811" y="3182250"/>
                </a:cubicBezTo>
                <a:lnTo>
                  <a:pt x="348772" y="3247947"/>
                </a:lnTo>
                <a:lnTo>
                  <a:pt x="345337" y="3221901"/>
                </a:lnTo>
                <a:lnTo>
                  <a:pt x="343064" y="3201600"/>
                </a:lnTo>
                <a:close/>
                <a:moveTo>
                  <a:pt x="6462693" y="3084671"/>
                </a:moveTo>
                <a:lnTo>
                  <a:pt x="6457067" y="3088446"/>
                </a:lnTo>
                <a:cubicBezTo>
                  <a:pt x="6453467" y="3094811"/>
                  <a:pt x="6460070" y="3098546"/>
                  <a:pt x="6456467" y="3104909"/>
                </a:cubicBezTo>
                <a:lnTo>
                  <a:pt x="6457660" y="3108303"/>
                </a:lnTo>
                <a:lnTo>
                  <a:pt x="6459063" y="3106557"/>
                </a:lnTo>
                <a:close/>
                <a:moveTo>
                  <a:pt x="7439515" y="3076529"/>
                </a:moveTo>
                <a:cubicBezTo>
                  <a:pt x="7436182" y="3074397"/>
                  <a:pt x="7449508" y="3082941"/>
                  <a:pt x="7449508" y="3082941"/>
                </a:cubicBezTo>
                <a:cubicBezTo>
                  <a:pt x="7449508" y="3082941"/>
                  <a:pt x="7463641" y="3091699"/>
                  <a:pt x="7460109" y="3089509"/>
                </a:cubicBezTo>
                <a:cubicBezTo>
                  <a:pt x="7458932" y="3088777"/>
                  <a:pt x="7455791" y="3086829"/>
                  <a:pt x="7449508" y="3082941"/>
                </a:cubicBezTo>
                <a:cubicBezTo>
                  <a:pt x="7443588" y="3079141"/>
                  <a:pt x="7440624" y="3077243"/>
                  <a:pt x="7439515" y="3076529"/>
                </a:cubicBezTo>
                <a:close/>
                <a:moveTo>
                  <a:pt x="6264934" y="3017667"/>
                </a:moveTo>
                <a:lnTo>
                  <a:pt x="6258551" y="3071058"/>
                </a:lnTo>
                <a:lnTo>
                  <a:pt x="6258835" y="3069664"/>
                </a:lnTo>
                <a:cubicBezTo>
                  <a:pt x="6261808" y="3053501"/>
                  <a:pt x="6264237" y="3037818"/>
                  <a:pt x="6265030" y="3025671"/>
                </a:cubicBezTo>
                <a:close/>
                <a:moveTo>
                  <a:pt x="9603779" y="3006695"/>
                </a:moveTo>
                <a:cubicBezTo>
                  <a:pt x="9601979" y="3009874"/>
                  <a:pt x="9603181" y="3019302"/>
                  <a:pt x="9604833" y="3027934"/>
                </a:cubicBezTo>
                <a:lnTo>
                  <a:pt x="9605044" y="3028905"/>
                </a:lnTo>
                <a:lnTo>
                  <a:pt x="9605649" y="3006823"/>
                </a:lnTo>
                <a:close/>
                <a:moveTo>
                  <a:pt x="947656" y="3006693"/>
                </a:moveTo>
                <a:cubicBezTo>
                  <a:pt x="944057" y="3013053"/>
                  <a:pt x="952466" y="3044406"/>
                  <a:pt x="952466" y="3044406"/>
                </a:cubicBezTo>
                <a:cubicBezTo>
                  <a:pt x="955120" y="3071801"/>
                  <a:pt x="957496" y="3081720"/>
                  <a:pt x="959233" y="3081544"/>
                </a:cubicBezTo>
                <a:cubicBezTo>
                  <a:pt x="960532" y="3081411"/>
                  <a:pt x="961471" y="3075600"/>
                  <a:pt x="961895" y="3067223"/>
                </a:cubicBezTo>
                <a:cubicBezTo>
                  <a:pt x="963171" y="3042095"/>
                  <a:pt x="959807" y="2993890"/>
                  <a:pt x="947656" y="3006693"/>
                </a:cubicBezTo>
                <a:close/>
                <a:moveTo>
                  <a:pt x="9649293" y="3005863"/>
                </a:moveTo>
                <a:cubicBezTo>
                  <a:pt x="9623586" y="3017906"/>
                  <a:pt x="9640812" y="3131227"/>
                  <a:pt x="9640211" y="3147685"/>
                </a:cubicBezTo>
                <a:cubicBezTo>
                  <a:pt x="9637722" y="3216258"/>
                  <a:pt x="9619122" y="3249119"/>
                  <a:pt x="9631630" y="3291189"/>
                </a:cubicBezTo>
                <a:cubicBezTo>
                  <a:pt x="9644325" y="3219996"/>
                  <a:pt x="9661215" y="3125981"/>
                  <a:pt x="9657700" y="3037216"/>
                </a:cubicBezTo>
                <a:cubicBezTo>
                  <a:pt x="9657700" y="3037216"/>
                  <a:pt x="9655895" y="3009600"/>
                  <a:pt x="9649293" y="3005863"/>
                </a:cubicBezTo>
                <a:close/>
                <a:moveTo>
                  <a:pt x="993170" y="3005862"/>
                </a:moveTo>
                <a:cubicBezTo>
                  <a:pt x="967463" y="3017905"/>
                  <a:pt x="984689" y="3131227"/>
                  <a:pt x="984088" y="3147685"/>
                </a:cubicBezTo>
                <a:cubicBezTo>
                  <a:pt x="981599" y="3216258"/>
                  <a:pt x="963000" y="3249117"/>
                  <a:pt x="975509" y="3291188"/>
                </a:cubicBezTo>
                <a:cubicBezTo>
                  <a:pt x="988202" y="3219995"/>
                  <a:pt x="1005093" y="3125981"/>
                  <a:pt x="1001576" y="3037216"/>
                </a:cubicBezTo>
                <a:cubicBezTo>
                  <a:pt x="1001576" y="3037216"/>
                  <a:pt x="999772" y="3009600"/>
                  <a:pt x="993170" y="3005862"/>
                </a:cubicBezTo>
                <a:close/>
                <a:moveTo>
                  <a:pt x="8176967" y="2967355"/>
                </a:moveTo>
                <a:cubicBezTo>
                  <a:pt x="8178233" y="2965257"/>
                  <a:pt x="8180253" y="2965779"/>
                  <a:pt x="8183101" y="2970815"/>
                </a:cubicBezTo>
                <a:cubicBezTo>
                  <a:pt x="8190302" y="2983534"/>
                  <a:pt x="8183798" y="3005408"/>
                  <a:pt x="8183798" y="3005408"/>
                </a:cubicBezTo>
                <a:cubicBezTo>
                  <a:pt x="8179973" y="3004427"/>
                  <a:pt x="8177315" y="2996484"/>
                  <a:pt x="8176089" y="2988000"/>
                </a:cubicBezTo>
                <a:cubicBezTo>
                  <a:pt x="8174861" y="2979522"/>
                  <a:pt x="8175068" y="2970496"/>
                  <a:pt x="8176967" y="2967355"/>
                </a:cubicBezTo>
                <a:close/>
                <a:moveTo>
                  <a:pt x="11052134" y="2937091"/>
                </a:moveTo>
                <a:cubicBezTo>
                  <a:pt x="11048534" y="2943451"/>
                  <a:pt x="11056941" y="2974803"/>
                  <a:pt x="11056941" y="2974803"/>
                </a:cubicBezTo>
                <a:cubicBezTo>
                  <a:pt x="11059596" y="3002201"/>
                  <a:pt x="11061973" y="3012119"/>
                  <a:pt x="11063707" y="3011941"/>
                </a:cubicBezTo>
                <a:cubicBezTo>
                  <a:pt x="11065007" y="3011809"/>
                  <a:pt x="11065948" y="3005997"/>
                  <a:pt x="11066373" y="2997622"/>
                </a:cubicBezTo>
                <a:cubicBezTo>
                  <a:pt x="11067647" y="2972494"/>
                  <a:pt x="11064284" y="2924289"/>
                  <a:pt x="11052134" y="2937091"/>
                </a:cubicBezTo>
                <a:close/>
                <a:moveTo>
                  <a:pt x="11097648" y="2936260"/>
                </a:moveTo>
                <a:cubicBezTo>
                  <a:pt x="11071940" y="2948304"/>
                  <a:pt x="11089165" y="3061627"/>
                  <a:pt x="11088566" y="3078082"/>
                </a:cubicBezTo>
                <a:cubicBezTo>
                  <a:pt x="11086076" y="3146657"/>
                  <a:pt x="11067475" y="3179516"/>
                  <a:pt x="11079985" y="3221586"/>
                </a:cubicBezTo>
                <a:cubicBezTo>
                  <a:pt x="11092680" y="3150394"/>
                  <a:pt x="11109570" y="3056378"/>
                  <a:pt x="11106053" y="2967613"/>
                </a:cubicBezTo>
                <a:cubicBezTo>
                  <a:pt x="11106053" y="2967613"/>
                  <a:pt x="11105602" y="2960709"/>
                  <a:pt x="11104327" y="2953338"/>
                </a:cubicBezTo>
                <a:lnTo>
                  <a:pt x="11102658" y="2946483"/>
                </a:lnTo>
                <a:lnTo>
                  <a:pt x="11102480" y="2948029"/>
                </a:lnTo>
                <a:lnTo>
                  <a:pt x="11102260" y="2944846"/>
                </a:lnTo>
                <a:lnTo>
                  <a:pt x="11101745" y="2942735"/>
                </a:lnTo>
                <a:cubicBezTo>
                  <a:pt x="11100649" y="2939622"/>
                  <a:pt x="11099299" y="2937194"/>
                  <a:pt x="11097648" y="2936260"/>
                </a:cubicBezTo>
                <a:close/>
                <a:moveTo>
                  <a:pt x="9647209" y="2900507"/>
                </a:moveTo>
                <a:lnTo>
                  <a:pt x="9644644" y="2917860"/>
                </a:lnTo>
                <a:lnTo>
                  <a:pt x="9644079" y="2921278"/>
                </a:lnTo>
                <a:lnTo>
                  <a:pt x="9645295" y="2949715"/>
                </a:lnTo>
                <a:cubicBezTo>
                  <a:pt x="9647137" y="2972451"/>
                  <a:pt x="9650841" y="2994143"/>
                  <a:pt x="9656493" y="2993143"/>
                </a:cubicBezTo>
                <a:cubicBezTo>
                  <a:pt x="9657843" y="2992683"/>
                  <a:pt x="9658962" y="2990628"/>
                  <a:pt x="9659851" y="2987412"/>
                </a:cubicBezTo>
                <a:cubicBezTo>
                  <a:pt x="9660739" y="2984198"/>
                  <a:pt x="9661399" y="2979825"/>
                  <a:pt x="9661830" y="2974731"/>
                </a:cubicBezTo>
                <a:cubicBezTo>
                  <a:pt x="9663767" y="2951815"/>
                  <a:pt x="9661080" y="2914327"/>
                  <a:pt x="9653921" y="2902203"/>
                </a:cubicBezTo>
                <a:close/>
                <a:moveTo>
                  <a:pt x="989152" y="2900016"/>
                </a:moveTo>
                <a:cubicBezTo>
                  <a:pt x="985551" y="2906376"/>
                  <a:pt x="989067" y="2995142"/>
                  <a:pt x="1000370" y="2993142"/>
                </a:cubicBezTo>
                <a:cubicBezTo>
                  <a:pt x="1001720" y="2992682"/>
                  <a:pt x="1002840" y="2990628"/>
                  <a:pt x="1003728" y="2987412"/>
                </a:cubicBezTo>
                <a:cubicBezTo>
                  <a:pt x="1004616" y="2984197"/>
                  <a:pt x="1005276" y="2979824"/>
                  <a:pt x="1005707" y="2974731"/>
                </a:cubicBezTo>
                <a:cubicBezTo>
                  <a:pt x="1008290" y="2944178"/>
                  <a:pt x="1002654" y="2887713"/>
                  <a:pt x="989152" y="2900016"/>
                </a:cubicBezTo>
                <a:close/>
                <a:moveTo>
                  <a:pt x="11110503" y="2877999"/>
                </a:moveTo>
                <a:lnTo>
                  <a:pt x="11105394" y="2922609"/>
                </a:lnTo>
                <a:lnTo>
                  <a:pt x="11108205" y="2917810"/>
                </a:lnTo>
                <a:cubicBezTo>
                  <a:pt x="11109095" y="2914596"/>
                  <a:pt x="11109753" y="2910221"/>
                  <a:pt x="11110184" y="2905130"/>
                </a:cubicBezTo>
                <a:cubicBezTo>
                  <a:pt x="11110829" y="2897492"/>
                  <a:pt x="11110960" y="2888233"/>
                  <a:pt x="11110585" y="2878835"/>
                </a:cubicBezTo>
                <a:close/>
                <a:moveTo>
                  <a:pt x="7933104" y="2872318"/>
                </a:moveTo>
                <a:cubicBezTo>
                  <a:pt x="7933104" y="2872318"/>
                  <a:pt x="7923986" y="2882208"/>
                  <a:pt x="7926265" y="2879732"/>
                </a:cubicBezTo>
                <a:cubicBezTo>
                  <a:pt x="7927025" y="2878910"/>
                  <a:pt x="7929052" y="2876713"/>
                  <a:pt x="7933104" y="2872318"/>
                </a:cubicBezTo>
                <a:close/>
                <a:moveTo>
                  <a:pt x="6530103" y="2863158"/>
                </a:moveTo>
                <a:cubicBezTo>
                  <a:pt x="6526527" y="2861136"/>
                  <a:pt x="6522051" y="2860702"/>
                  <a:pt x="6520250" y="2863883"/>
                </a:cubicBezTo>
                <a:cubicBezTo>
                  <a:pt x="6520250" y="2863883"/>
                  <a:pt x="6529987" y="2874117"/>
                  <a:pt x="6533588" y="2874975"/>
                </a:cubicBezTo>
                <a:lnTo>
                  <a:pt x="6534147" y="2873243"/>
                </a:lnTo>
                <a:lnTo>
                  <a:pt x="6533677" y="2870238"/>
                </a:lnTo>
                <a:close/>
                <a:moveTo>
                  <a:pt x="9018941" y="2862171"/>
                </a:moveTo>
                <a:lnTo>
                  <a:pt x="9017349" y="2875072"/>
                </a:lnTo>
                <a:cubicBezTo>
                  <a:pt x="9015443" y="2914057"/>
                  <a:pt x="9014948" y="2954717"/>
                  <a:pt x="9011606" y="3000411"/>
                </a:cubicBezTo>
                <a:cubicBezTo>
                  <a:pt x="9009727" y="3018330"/>
                  <a:pt x="9011409" y="3041749"/>
                  <a:pt x="9014408" y="3056148"/>
                </a:cubicBezTo>
                <a:lnTo>
                  <a:pt x="9019257" y="3068294"/>
                </a:lnTo>
                <a:lnTo>
                  <a:pt x="9020628" y="3027594"/>
                </a:lnTo>
                <a:cubicBezTo>
                  <a:pt x="9021251" y="2997275"/>
                  <a:pt x="9021297" y="2965673"/>
                  <a:pt x="9020145" y="2931517"/>
                </a:cubicBezTo>
                <a:cubicBezTo>
                  <a:pt x="9018008" y="2922821"/>
                  <a:pt x="9017097" y="2912133"/>
                  <a:pt x="9017057" y="2899660"/>
                </a:cubicBezTo>
                <a:close/>
                <a:moveTo>
                  <a:pt x="8721599" y="2847400"/>
                </a:moveTo>
                <a:lnTo>
                  <a:pt x="8720350" y="2897964"/>
                </a:lnTo>
                <a:lnTo>
                  <a:pt x="8721228" y="2911880"/>
                </a:lnTo>
                <a:cubicBezTo>
                  <a:pt x="8722104" y="2905089"/>
                  <a:pt x="8722492" y="2893583"/>
                  <a:pt x="8722481" y="2880205"/>
                </a:cubicBezTo>
                <a:close/>
                <a:moveTo>
                  <a:pt x="7928807" y="2831362"/>
                </a:moveTo>
                <a:cubicBezTo>
                  <a:pt x="7924482" y="2835910"/>
                  <a:pt x="7922317" y="2838183"/>
                  <a:pt x="7921507" y="2839040"/>
                </a:cubicBezTo>
                <a:cubicBezTo>
                  <a:pt x="7919073" y="2841597"/>
                  <a:pt x="7928807" y="2831362"/>
                  <a:pt x="7928807" y="2831362"/>
                </a:cubicBezTo>
                <a:close/>
                <a:moveTo>
                  <a:pt x="11093630" y="2830415"/>
                </a:moveTo>
                <a:cubicBezTo>
                  <a:pt x="11090479" y="2835979"/>
                  <a:pt x="11092777" y="2904637"/>
                  <a:pt x="11100973" y="2920373"/>
                </a:cubicBezTo>
                <a:lnTo>
                  <a:pt x="11101502" y="2920807"/>
                </a:lnTo>
                <a:lnTo>
                  <a:pt x="11101894" y="2871801"/>
                </a:lnTo>
                <a:lnTo>
                  <a:pt x="11102145" y="2832568"/>
                </a:lnTo>
                <a:close/>
                <a:moveTo>
                  <a:pt x="8167149" y="2821663"/>
                </a:moveTo>
                <a:cubicBezTo>
                  <a:pt x="8169259" y="2816730"/>
                  <a:pt x="8160817" y="2836465"/>
                  <a:pt x="8160817" y="2836465"/>
                </a:cubicBezTo>
                <a:cubicBezTo>
                  <a:pt x="8164571" y="2827693"/>
                  <a:pt x="8166446" y="2823307"/>
                  <a:pt x="8167149" y="2821663"/>
                </a:cubicBezTo>
                <a:close/>
                <a:moveTo>
                  <a:pt x="7942859" y="2803081"/>
                </a:moveTo>
                <a:lnTo>
                  <a:pt x="7943453" y="2808741"/>
                </a:lnTo>
                <a:lnTo>
                  <a:pt x="7944257" y="2803259"/>
                </a:lnTo>
                <a:close/>
                <a:moveTo>
                  <a:pt x="8732121" y="2793639"/>
                </a:moveTo>
                <a:lnTo>
                  <a:pt x="8734247" y="2794987"/>
                </a:lnTo>
                <a:cubicBezTo>
                  <a:pt x="8735747" y="2797639"/>
                  <a:pt x="8735148" y="2800427"/>
                  <a:pt x="8731847" y="2802294"/>
                </a:cubicBezTo>
                <a:close/>
                <a:moveTo>
                  <a:pt x="375452" y="2759780"/>
                </a:moveTo>
                <a:cubicBezTo>
                  <a:pt x="357458" y="2837773"/>
                  <a:pt x="362169" y="2909021"/>
                  <a:pt x="355483" y="3000410"/>
                </a:cubicBezTo>
                <a:cubicBezTo>
                  <a:pt x="351724" y="3036249"/>
                  <a:pt x="362215" y="3094081"/>
                  <a:pt x="368976" y="3057781"/>
                </a:cubicBezTo>
                <a:cubicBezTo>
                  <a:pt x="369941" y="3052596"/>
                  <a:pt x="370832" y="3045489"/>
                  <a:pt x="371592" y="3036122"/>
                </a:cubicBezTo>
                <a:cubicBezTo>
                  <a:pt x="377682" y="2961191"/>
                  <a:pt x="382565" y="2842186"/>
                  <a:pt x="375452" y="2759780"/>
                </a:cubicBezTo>
                <a:close/>
                <a:moveTo>
                  <a:pt x="9384542" y="2748976"/>
                </a:moveTo>
                <a:lnTo>
                  <a:pt x="9385031" y="2789272"/>
                </a:lnTo>
                <a:cubicBezTo>
                  <a:pt x="9385480" y="2859072"/>
                  <a:pt x="9385065" y="2928948"/>
                  <a:pt x="9382798" y="2999374"/>
                </a:cubicBezTo>
                <a:lnTo>
                  <a:pt x="9372025" y="3171485"/>
                </a:lnTo>
                <a:lnTo>
                  <a:pt x="9379536" y="3210268"/>
                </a:lnTo>
                <a:lnTo>
                  <a:pt x="9373341" y="3274856"/>
                </a:lnTo>
                <a:lnTo>
                  <a:pt x="9373757" y="3276612"/>
                </a:lnTo>
                <a:cubicBezTo>
                  <a:pt x="9374347" y="3274845"/>
                  <a:pt x="9375051" y="3267023"/>
                  <a:pt x="9375950" y="3250036"/>
                </a:cubicBezTo>
                <a:cubicBezTo>
                  <a:pt x="9384268" y="3183362"/>
                  <a:pt x="9390035" y="3117345"/>
                  <a:pt x="9393981" y="3052134"/>
                </a:cubicBezTo>
                <a:lnTo>
                  <a:pt x="9400867" y="2865303"/>
                </a:lnTo>
                <a:close/>
                <a:moveTo>
                  <a:pt x="176843" y="2748788"/>
                </a:moveTo>
                <a:cubicBezTo>
                  <a:pt x="175333" y="2748328"/>
                  <a:pt x="173989" y="2748617"/>
                  <a:pt x="173088" y="2750209"/>
                </a:cubicBezTo>
                <a:cubicBezTo>
                  <a:pt x="169488" y="2756568"/>
                  <a:pt x="180194" y="2771024"/>
                  <a:pt x="187394" y="2758304"/>
                </a:cubicBezTo>
                <a:cubicBezTo>
                  <a:pt x="187394" y="2758304"/>
                  <a:pt x="184718" y="2754690"/>
                  <a:pt x="181590" y="2751872"/>
                </a:cubicBezTo>
                <a:cubicBezTo>
                  <a:pt x="180029" y="2750462"/>
                  <a:pt x="178352" y="2749250"/>
                  <a:pt x="176843" y="2748788"/>
                </a:cubicBezTo>
                <a:close/>
                <a:moveTo>
                  <a:pt x="8090710" y="2745984"/>
                </a:moveTo>
                <a:cubicBezTo>
                  <a:pt x="8101513" y="2765062"/>
                  <a:pt x="8105713" y="2772483"/>
                  <a:pt x="8096105" y="2786320"/>
                </a:cubicBezTo>
                <a:cubicBezTo>
                  <a:pt x="8092205" y="2779428"/>
                  <a:pt x="8090104" y="2771872"/>
                  <a:pt x="8089358" y="2764769"/>
                </a:cubicBezTo>
                <a:cubicBezTo>
                  <a:pt x="8088607" y="2757670"/>
                  <a:pt x="8089210" y="2751031"/>
                  <a:pt x="8090710" y="2745984"/>
                </a:cubicBezTo>
                <a:close/>
                <a:moveTo>
                  <a:pt x="9668392" y="2736714"/>
                </a:moveTo>
                <a:lnTo>
                  <a:pt x="9667571" y="2742052"/>
                </a:lnTo>
                <a:cubicBezTo>
                  <a:pt x="9665305" y="2762294"/>
                  <a:pt x="9663295" y="2783579"/>
                  <a:pt x="9660013" y="2807426"/>
                </a:cubicBezTo>
                <a:lnTo>
                  <a:pt x="9652775" y="2862193"/>
                </a:lnTo>
                <a:lnTo>
                  <a:pt x="9652823" y="2862694"/>
                </a:lnTo>
                <a:cubicBezTo>
                  <a:pt x="9654466" y="2871104"/>
                  <a:pt x="9656823" y="2875762"/>
                  <a:pt x="9660273" y="2873518"/>
                </a:cubicBezTo>
                <a:cubicBezTo>
                  <a:pt x="9661099" y="2873984"/>
                  <a:pt x="9662030" y="2870576"/>
                  <a:pt x="9662964" y="2864299"/>
                </a:cubicBezTo>
                <a:cubicBezTo>
                  <a:pt x="9664598" y="2853316"/>
                  <a:pt x="9666237" y="2833554"/>
                  <a:pt x="9667327" y="2810429"/>
                </a:cubicBezTo>
                <a:close/>
                <a:moveTo>
                  <a:pt x="7935060" y="2732356"/>
                </a:moveTo>
                <a:cubicBezTo>
                  <a:pt x="7932191" y="2740276"/>
                  <a:pt x="7935562" y="2772221"/>
                  <a:pt x="7935562" y="2772221"/>
                </a:cubicBezTo>
                <a:cubicBezTo>
                  <a:pt x="7939462" y="2779111"/>
                  <a:pt x="7944415" y="2776308"/>
                  <a:pt x="7946517" y="2768470"/>
                </a:cubicBezTo>
                <a:lnTo>
                  <a:pt x="7946953" y="2756083"/>
                </a:lnTo>
                <a:lnTo>
                  <a:pt x="7946293" y="2751382"/>
                </a:lnTo>
                <a:lnTo>
                  <a:pt x="7940368" y="2734509"/>
                </a:lnTo>
                <a:cubicBezTo>
                  <a:pt x="7937668" y="2729738"/>
                  <a:pt x="7936018" y="2729712"/>
                  <a:pt x="7935060" y="2732356"/>
                </a:cubicBezTo>
                <a:close/>
                <a:moveTo>
                  <a:pt x="8424499" y="2731303"/>
                </a:moveTo>
                <a:lnTo>
                  <a:pt x="8423242" y="2794803"/>
                </a:lnTo>
                <a:cubicBezTo>
                  <a:pt x="8422583" y="2823141"/>
                  <a:pt x="8421339" y="2850243"/>
                  <a:pt x="8418707" y="2873638"/>
                </a:cubicBezTo>
                <a:lnTo>
                  <a:pt x="8414577" y="2899609"/>
                </a:lnTo>
                <a:lnTo>
                  <a:pt x="8416755" y="2915270"/>
                </a:lnTo>
                <a:lnTo>
                  <a:pt x="8422477" y="2845959"/>
                </a:lnTo>
                <a:lnTo>
                  <a:pt x="8429141" y="2762490"/>
                </a:lnTo>
                <a:close/>
                <a:moveTo>
                  <a:pt x="7738461" y="2706117"/>
                </a:moveTo>
                <a:lnTo>
                  <a:pt x="7738243" y="2707591"/>
                </a:lnTo>
                <a:lnTo>
                  <a:pt x="7738217" y="2709067"/>
                </a:lnTo>
                <a:close/>
                <a:moveTo>
                  <a:pt x="7895877" y="2659124"/>
                </a:moveTo>
                <a:lnTo>
                  <a:pt x="7892157" y="2699403"/>
                </a:lnTo>
                <a:lnTo>
                  <a:pt x="7882008" y="2751068"/>
                </a:lnTo>
                <a:lnTo>
                  <a:pt x="7890875" y="2838485"/>
                </a:lnTo>
                <a:lnTo>
                  <a:pt x="7888692" y="2844796"/>
                </a:lnTo>
                <a:lnTo>
                  <a:pt x="7884015" y="2853497"/>
                </a:lnTo>
                <a:lnTo>
                  <a:pt x="7883634" y="2862909"/>
                </a:lnTo>
                <a:cubicBezTo>
                  <a:pt x="7881868" y="2901601"/>
                  <a:pt x="7878396" y="2962443"/>
                  <a:pt x="7872608" y="3052245"/>
                </a:cubicBezTo>
                <a:cubicBezTo>
                  <a:pt x="7869103" y="3025065"/>
                  <a:pt x="7873387" y="2922518"/>
                  <a:pt x="7879988" y="2926258"/>
                </a:cubicBezTo>
                <a:cubicBezTo>
                  <a:pt x="7873387" y="2922518"/>
                  <a:pt x="7873387" y="2922518"/>
                  <a:pt x="7869787" y="2928875"/>
                </a:cubicBezTo>
                <a:cubicBezTo>
                  <a:pt x="7872809" y="2895946"/>
                  <a:pt x="7875942" y="2864744"/>
                  <a:pt x="7878581" y="2842071"/>
                </a:cubicBezTo>
                <a:lnTo>
                  <a:pt x="7878891" y="2839727"/>
                </a:lnTo>
                <a:lnTo>
                  <a:pt x="7873405" y="2794953"/>
                </a:lnTo>
                <a:lnTo>
                  <a:pt x="7860157" y="2884804"/>
                </a:lnTo>
                <a:lnTo>
                  <a:pt x="7861714" y="2934001"/>
                </a:lnTo>
                <a:lnTo>
                  <a:pt x="7859587" y="2935353"/>
                </a:lnTo>
                <a:cubicBezTo>
                  <a:pt x="7858087" y="2938000"/>
                  <a:pt x="7858687" y="2940790"/>
                  <a:pt x="7861988" y="2942656"/>
                </a:cubicBezTo>
                <a:lnTo>
                  <a:pt x="7861714" y="2934001"/>
                </a:lnTo>
                <a:lnTo>
                  <a:pt x="7869787" y="2928875"/>
                </a:lnTo>
                <a:cubicBezTo>
                  <a:pt x="7863696" y="3003812"/>
                  <a:pt x="7860610" y="3088844"/>
                  <a:pt x="7867214" y="3092577"/>
                </a:cubicBezTo>
                <a:cubicBezTo>
                  <a:pt x="7860610" y="3088844"/>
                  <a:pt x="7879211" y="3055985"/>
                  <a:pt x="7879211" y="3055985"/>
                </a:cubicBezTo>
                <a:cubicBezTo>
                  <a:pt x="7884611" y="3046441"/>
                  <a:pt x="7887913" y="3048310"/>
                  <a:pt x="7891739" y="3049253"/>
                </a:cubicBezTo>
                <a:lnTo>
                  <a:pt x="7897221" y="3048550"/>
                </a:lnTo>
                <a:lnTo>
                  <a:pt x="7897305" y="2996264"/>
                </a:lnTo>
                <a:lnTo>
                  <a:pt x="7902657" y="2952648"/>
                </a:lnTo>
                <a:lnTo>
                  <a:pt x="7910543" y="3018100"/>
                </a:lnTo>
                <a:lnTo>
                  <a:pt x="7911405" y="3012903"/>
                </a:lnTo>
                <a:cubicBezTo>
                  <a:pt x="7916153" y="2982854"/>
                  <a:pt x="7922955" y="2937627"/>
                  <a:pt x="7929703" y="2902607"/>
                </a:cubicBezTo>
                <a:lnTo>
                  <a:pt x="7936023" y="2859470"/>
                </a:lnTo>
                <a:lnTo>
                  <a:pt x="7919055" y="2750947"/>
                </a:lnTo>
                <a:lnTo>
                  <a:pt x="7919713" y="2766532"/>
                </a:lnTo>
                <a:close/>
                <a:moveTo>
                  <a:pt x="991215" y="2657645"/>
                </a:moveTo>
                <a:cubicBezTo>
                  <a:pt x="983414" y="2671427"/>
                  <a:pt x="991727" y="2736317"/>
                  <a:pt x="991031" y="2770913"/>
                </a:cubicBezTo>
                <a:cubicBezTo>
                  <a:pt x="994036" y="2781013"/>
                  <a:pt x="990349" y="2882497"/>
                  <a:pt x="1004151" y="2873516"/>
                </a:cubicBezTo>
                <a:cubicBezTo>
                  <a:pt x="1004977" y="2873983"/>
                  <a:pt x="1005909" y="2870575"/>
                  <a:pt x="1006842" y="2864300"/>
                </a:cubicBezTo>
                <a:cubicBezTo>
                  <a:pt x="1013373" y="2820367"/>
                  <a:pt x="1020007" y="2635979"/>
                  <a:pt x="991215" y="2657645"/>
                </a:cubicBezTo>
                <a:close/>
                <a:moveTo>
                  <a:pt x="9027554" y="2653933"/>
                </a:moveTo>
                <a:cubicBezTo>
                  <a:pt x="9012553" y="2680434"/>
                  <a:pt x="9023260" y="2694888"/>
                  <a:pt x="9028666" y="2716145"/>
                </a:cubicBezTo>
                <a:lnTo>
                  <a:pt x="9031786" y="2707635"/>
                </a:lnTo>
                <a:lnTo>
                  <a:pt x="9033102" y="2683828"/>
                </a:lnTo>
                <a:lnTo>
                  <a:pt x="9033369" y="2679336"/>
                </a:lnTo>
                <a:close/>
                <a:moveTo>
                  <a:pt x="371431" y="2653932"/>
                </a:moveTo>
                <a:cubicBezTo>
                  <a:pt x="356432" y="2680432"/>
                  <a:pt x="367137" y="2694888"/>
                  <a:pt x="372543" y="2716144"/>
                </a:cubicBezTo>
                <a:cubicBezTo>
                  <a:pt x="375393" y="2711110"/>
                  <a:pt x="377154" y="2706072"/>
                  <a:pt x="378094" y="2701004"/>
                </a:cubicBezTo>
                <a:cubicBezTo>
                  <a:pt x="379033" y="2695937"/>
                  <a:pt x="379147" y="2690840"/>
                  <a:pt x="378702" y="2685690"/>
                </a:cubicBezTo>
                <a:cubicBezTo>
                  <a:pt x="377812" y="2675388"/>
                  <a:pt x="374685" y="2664871"/>
                  <a:pt x="371431" y="2653932"/>
                </a:cubicBezTo>
                <a:close/>
                <a:moveTo>
                  <a:pt x="963986" y="2623447"/>
                </a:moveTo>
                <a:cubicBezTo>
                  <a:pt x="958162" y="2629403"/>
                  <a:pt x="956262" y="2707842"/>
                  <a:pt x="950414" y="2729726"/>
                </a:cubicBezTo>
                <a:cubicBezTo>
                  <a:pt x="952721" y="2774421"/>
                  <a:pt x="961130" y="2805773"/>
                  <a:pt x="964635" y="2832952"/>
                </a:cubicBezTo>
                <a:cubicBezTo>
                  <a:pt x="956833" y="2846732"/>
                  <a:pt x="963436" y="2850469"/>
                  <a:pt x="963436" y="2850469"/>
                </a:cubicBezTo>
                <a:cubicBezTo>
                  <a:pt x="965987" y="2849815"/>
                  <a:pt x="967488" y="2849089"/>
                  <a:pt x="968265" y="2848195"/>
                </a:cubicBezTo>
                <a:cubicBezTo>
                  <a:pt x="969045" y="2847302"/>
                  <a:pt x="969100" y="2846239"/>
                  <a:pt x="968763" y="2844910"/>
                </a:cubicBezTo>
                <a:cubicBezTo>
                  <a:pt x="968089" y="2842255"/>
                  <a:pt x="965835" y="2838531"/>
                  <a:pt x="964635" y="2832952"/>
                </a:cubicBezTo>
                <a:cubicBezTo>
                  <a:pt x="976129" y="2779274"/>
                  <a:pt x="971417" y="2708027"/>
                  <a:pt x="971407" y="2646434"/>
                </a:cubicBezTo>
                <a:cubicBezTo>
                  <a:pt x="968305" y="2627532"/>
                  <a:pt x="965927" y="2621463"/>
                  <a:pt x="963986" y="2623447"/>
                </a:cubicBezTo>
                <a:close/>
                <a:moveTo>
                  <a:pt x="11102884" y="2587098"/>
                </a:moveTo>
                <a:cubicBezTo>
                  <a:pt x="11100779" y="2585793"/>
                  <a:pt x="11098390" y="2586013"/>
                  <a:pt x="11095692" y="2588044"/>
                </a:cubicBezTo>
                <a:cubicBezTo>
                  <a:pt x="11087891" y="2601825"/>
                  <a:pt x="11096203" y="2666715"/>
                  <a:pt x="11095509" y="2701310"/>
                </a:cubicBezTo>
                <a:cubicBezTo>
                  <a:pt x="11097761" y="2708885"/>
                  <a:pt x="11096251" y="2767864"/>
                  <a:pt x="11101178" y="2793091"/>
                </a:cubicBezTo>
                <a:lnTo>
                  <a:pt x="11101661" y="2794583"/>
                </a:lnTo>
                <a:lnTo>
                  <a:pt x="11109243" y="2728078"/>
                </a:lnTo>
                <a:lnTo>
                  <a:pt x="11115543" y="2642866"/>
                </a:lnTo>
                <a:lnTo>
                  <a:pt x="11115011" y="2632325"/>
                </a:lnTo>
                <a:cubicBezTo>
                  <a:pt x="11112981" y="2608659"/>
                  <a:pt x="11109202" y="2591013"/>
                  <a:pt x="11102884" y="2587098"/>
                </a:cubicBezTo>
                <a:close/>
                <a:moveTo>
                  <a:pt x="175663" y="2586507"/>
                </a:moveTo>
                <a:cubicBezTo>
                  <a:pt x="171369" y="2627466"/>
                  <a:pt x="172577" y="2671537"/>
                  <a:pt x="178485" y="2709871"/>
                </a:cubicBezTo>
                <a:cubicBezTo>
                  <a:pt x="182779" y="2668915"/>
                  <a:pt x="191774" y="2622219"/>
                  <a:pt x="175663" y="2586507"/>
                </a:cubicBezTo>
                <a:close/>
                <a:moveTo>
                  <a:pt x="11068462" y="2553848"/>
                </a:moveTo>
                <a:cubicBezTo>
                  <a:pt x="11062639" y="2559801"/>
                  <a:pt x="11060739" y="2638241"/>
                  <a:pt x="11054891" y="2660123"/>
                </a:cubicBezTo>
                <a:cubicBezTo>
                  <a:pt x="11057199" y="2704819"/>
                  <a:pt x="11065607" y="2736171"/>
                  <a:pt x="11069111" y="2763350"/>
                </a:cubicBezTo>
                <a:cubicBezTo>
                  <a:pt x="11061311" y="2777129"/>
                  <a:pt x="11067914" y="2780868"/>
                  <a:pt x="11067914" y="2780868"/>
                </a:cubicBezTo>
                <a:cubicBezTo>
                  <a:pt x="11070463" y="2780213"/>
                  <a:pt x="11071964" y="2779487"/>
                  <a:pt x="11072743" y="2778594"/>
                </a:cubicBezTo>
                <a:cubicBezTo>
                  <a:pt x="11073521" y="2777699"/>
                  <a:pt x="11073578" y="2776638"/>
                  <a:pt x="11073239" y="2775308"/>
                </a:cubicBezTo>
                <a:cubicBezTo>
                  <a:pt x="11072565" y="2772650"/>
                  <a:pt x="11070313" y="2768930"/>
                  <a:pt x="11069111" y="2763350"/>
                </a:cubicBezTo>
                <a:cubicBezTo>
                  <a:pt x="11080606" y="2709671"/>
                  <a:pt x="11075894" y="2638424"/>
                  <a:pt x="11075885" y="2576832"/>
                </a:cubicBezTo>
                <a:cubicBezTo>
                  <a:pt x="11072781" y="2557931"/>
                  <a:pt x="11070402" y="2551861"/>
                  <a:pt x="11068462" y="2553848"/>
                </a:cubicBezTo>
                <a:close/>
                <a:moveTo>
                  <a:pt x="8445517" y="2552097"/>
                </a:moveTo>
                <a:cubicBezTo>
                  <a:pt x="8442416" y="2550327"/>
                  <a:pt x="8439305" y="2557822"/>
                  <a:pt x="8436479" y="2569181"/>
                </a:cubicBezTo>
                <a:lnTo>
                  <a:pt x="8429735" y="2606135"/>
                </a:lnTo>
                <a:lnTo>
                  <a:pt x="8435323" y="2663543"/>
                </a:lnTo>
                <a:lnTo>
                  <a:pt x="8436291" y="2659885"/>
                </a:lnTo>
                <a:cubicBezTo>
                  <a:pt x="8441709" y="2639031"/>
                  <a:pt x="8462329" y="2555411"/>
                  <a:pt x="8445517" y="2552097"/>
                </a:cubicBezTo>
                <a:close/>
                <a:moveTo>
                  <a:pt x="8358371" y="2460334"/>
                </a:moveTo>
                <a:lnTo>
                  <a:pt x="8354762" y="2462649"/>
                </a:lnTo>
                <a:lnTo>
                  <a:pt x="8354761" y="2462652"/>
                </a:lnTo>
                <a:lnTo>
                  <a:pt x="8358216" y="2460436"/>
                </a:lnTo>
                <a:cubicBezTo>
                  <a:pt x="8358997" y="2459935"/>
                  <a:pt x="8359205" y="2459802"/>
                  <a:pt x="8358371" y="2460334"/>
                </a:cubicBezTo>
                <a:close/>
                <a:moveTo>
                  <a:pt x="8084599" y="2331870"/>
                </a:moveTo>
                <a:lnTo>
                  <a:pt x="8084505" y="2339872"/>
                </a:lnTo>
                <a:cubicBezTo>
                  <a:pt x="8085295" y="2352021"/>
                  <a:pt x="8087727" y="2367704"/>
                  <a:pt x="8090701" y="2383866"/>
                </a:cubicBezTo>
                <a:lnTo>
                  <a:pt x="8090981" y="2385260"/>
                </a:lnTo>
                <a:close/>
                <a:moveTo>
                  <a:pt x="728171" y="2231624"/>
                </a:moveTo>
                <a:lnTo>
                  <a:pt x="724570" y="2237986"/>
                </a:lnTo>
                <a:cubicBezTo>
                  <a:pt x="720970" y="2244345"/>
                  <a:pt x="724485" y="2333112"/>
                  <a:pt x="723789" y="2367710"/>
                </a:cubicBezTo>
                <a:cubicBezTo>
                  <a:pt x="723536" y="2653091"/>
                  <a:pt x="741183" y="2924811"/>
                  <a:pt x="713320" y="3212759"/>
                </a:cubicBezTo>
                <a:cubicBezTo>
                  <a:pt x="715125" y="3232676"/>
                  <a:pt x="715864" y="3281908"/>
                  <a:pt x="717634" y="3276609"/>
                </a:cubicBezTo>
                <a:cubicBezTo>
                  <a:pt x="718224" y="3274845"/>
                  <a:pt x="718931" y="3267023"/>
                  <a:pt x="719829" y="3250035"/>
                </a:cubicBezTo>
                <a:cubicBezTo>
                  <a:pt x="753098" y="2983342"/>
                  <a:pt x="745553" y="2727138"/>
                  <a:pt x="744016" y="2491128"/>
                </a:cubicBezTo>
                <a:cubicBezTo>
                  <a:pt x="739901" y="2403420"/>
                  <a:pt x="753286" y="2297630"/>
                  <a:pt x="728171" y="2231624"/>
                </a:cubicBezTo>
                <a:close/>
                <a:moveTo>
                  <a:pt x="12525624" y="2133752"/>
                </a:moveTo>
                <a:cubicBezTo>
                  <a:pt x="12527132" y="2134214"/>
                  <a:pt x="12528808" y="2135427"/>
                  <a:pt x="12530371" y="2136836"/>
                </a:cubicBezTo>
                <a:cubicBezTo>
                  <a:pt x="12533499" y="2139655"/>
                  <a:pt x="12536175" y="2143269"/>
                  <a:pt x="12536175" y="2143269"/>
                </a:cubicBezTo>
                <a:cubicBezTo>
                  <a:pt x="12528976" y="2155987"/>
                  <a:pt x="12518269" y="2141533"/>
                  <a:pt x="12521870" y="2135171"/>
                </a:cubicBezTo>
                <a:cubicBezTo>
                  <a:pt x="12522771" y="2133582"/>
                  <a:pt x="12524115" y="2133292"/>
                  <a:pt x="12525624" y="2133752"/>
                </a:cubicBezTo>
                <a:close/>
                <a:moveTo>
                  <a:pt x="12524445" y="1971471"/>
                </a:moveTo>
                <a:cubicBezTo>
                  <a:pt x="12540555" y="2007183"/>
                  <a:pt x="12531560" y="2053879"/>
                  <a:pt x="12527265" y="2094836"/>
                </a:cubicBezTo>
                <a:cubicBezTo>
                  <a:pt x="12521358" y="2056501"/>
                  <a:pt x="12520150" y="2012431"/>
                  <a:pt x="12524445" y="1971471"/>
                </a:cubicBezTo>
                <a:close/>
                <a:moveTo>
                  <a:pt x="12658197" y="1559825"/>
                </a:moveTo>
                <a:cubicBezTo>
                  <a:pt x="12663401" y="1550632"/>
                  <a:pt x="12668076" y="1584247"/>
                  <a:pt x="12666730" y="1609729"/>
                </a:cubicBezTo>
                <a:lnTo>
                  <a:pt x="12681246" y="1985571"/>
                </a:lnTo>
                <a:lnTo>
                  <a:pt x="12650019" y="2457032"/>
                </a:lnTo>
                <a:lnTo>
                  <a:pt x="12661931" y="2161836"/>
                </a:lnTo>
                <a:cubicBezTo>
                  <a:pt x="12664010" y="2039362"/>
                  <a:pt x="12663277" y="1917443"/>
                  <a:pt x="12659956" y="1796244"/>
                </a:cubicBezTo>
                <a:cubicBezTo>
                  <a:pt x="12657650" y="1751547"/>
                  <a:pt x="12654731" y="1646323"/>
                  <a:pt x="12653022" y="1585172"/>
                </a:cubicBezTo>
                <a:cubicBezTo>
                  <a:pt x="12654669" y="1570710"/>
                  <a:pt x="12656463" y="1562888"/>
                  <a:pt x="12658197" y="1559825"/>
                </a:cubicBezTo>
                <a:close/>
                <a:moveTo>
                  <a:pt x="12577681" y="1464147"/>
                </a:moveTo>
                <a:cubicBezTo>
                  <a:pt x="12584283" y="1467884"/>
                  <a:pt x="12601505" y="1581206"/>
                  <a:pt x="12597907" y="1587564"/>
                </a:cubicBezTo>
                <a:cubicBezTo>
                  <a:pt x="12607927" y="1698209"/>
                  <a:pt x="12601750" y="1868269"/>
                  <a:pt x="12601666" y="1963396"/>
                </a:cubicBezTo>
                <a:cubicBezTo>
                  <a:pt x="12601494" y="2153651"/>
                  <a:pt x="12603719" y="2293471"/>
                  <a:pt x="12589747" y="2477310"/>
                </a:cubicBezTo>
                <a:cubicBezTo>
                  <a:pt x="12584406" y="2558616"/>
                  <a:pt x="12577616" y="2636388"/>
                  <a:pt x="12569869" y="2712285"/>
                </a:cubicBezTo>
                <a:lnTo>
                  <a:pt x="12550836" y="2878427"/>
                </a:lnTo>
                <a:lnTo>
                  <a:pt x="12549764" y="2862982"/>
                </a:lnTo>
                <a:cubicBezTo>
                  <a:pt x="12549275" y="2826140"/>
                  <a:pt x="12551248" y="2779496"/>
                  <a:pt x="12550661" y="2737699"/>
                </a:cubicBezTo>
                <a:lnTo>
                  <a:pt x="12549940" y="2725654"/>
                </a:lnTo>
                <a:lnTo>
                  <a:pt x="12557599" y="2658475"/>
                </a:lnTo>
                <a:cubicBezTo>
                  <a:pt x="12564803" y="2584262"/>
                  <a:pt x="12570393" y="2511496"/>
                  <a:pt x="12573633" y="2441599"/>
                </a:cubicBezTo>
                <a:cubicBezTo>
                  <a:pt x="12595491" y="2133455"/>
                  <a:pt x="12568835" y="1831441"/>
                  <a:pt x="12566187" y="1517825"/>
                </a:cubicBezTo>
                <a:cubicBezTo>
                  <a:pt x="12569787" y="1511465"/>
                  <a:pt x="12571077" y="1460410"/>
                  <a:pt x="12577681" y="1464147"/>
                </a:cubicBezTo>
                <a:close/>
                <a:moveTo>
                  <a:pt x="386817" y="1107125"/>
                </a:moveTo>
                <a:cubicBezTo>
                  <a:pt x="382265" y="1106822"/>
                  <a:pt x="378389" y="1109178"/>
                  <a:pt x="379593" y="1114755"/>
                </a:cubicBezTo>
                <a:lnTo>
                  <a:pt x="398097" y="1115434"/>
                </a:lnTo>
                <a:cubicBezTo>
                  <a:pt x="396594" y="1110385"/>
                  <a:pt x="391367" y="1107427"/>
                  <a:pt x="386817" y="1107125"/>
                </a:cubicBezTo>
                <a:close/>
                <a:moveTo>
                  <a:pt x="12735597" y="492090"/>
                </a:moveTo>
                <a:cubicBezTo>
                  <a:pt x="12740149" y="492392"/>
                  <a:pt x="12745375" y="495349"/>
                  <a:pt x="12746878" y="500398"/>
                </a:cubicBezTo>
                <a:lnTo>
                  <a:pt x="12728373" y="499721"/>
                </a:lnTo>
                <a:cubicBezTo>
                  <a:pt x="12727170" y="494142"/>
                  <a:pt x="12731046" y="491786"/>
                  <a:pt x="12735597" y="492090"/>
                </a:cubicBezTo>
                <a:close/>
                <a:moveTo>
                  <a:pt x="55531" y="80348"/>
                </a:moveTo>
                <a:cubicBezTo>
                  <a:pt x="47732" y="94127"/>
                  <a:pt x="50735" y="104226"/>
                  <a:pt x="58437" y="108586"/>
                </a:cubicBezTo>
                <a:cubicBezTo>
                  <a:pt x="63539" y="107274"/>
                  <a:pt x="65490" y="103828"/>
                  <a:pt x="64825" y="98904"/>
                </a:cubicBezTo>
                <a:cubicBezTo>
                  <a:pt x="64162" y="93980"/>
                  <a:pt x="60884" y="87576"/>
                  <a:pt x="55531" y="80348"/>
                </a:cubicBezTo>
                <a:close/>
                <a:moveTo>
                  <a:pt x="12422626" y="0"/>
                </a:moveTo>
                <a:lnTo>
                  <a:pt x="12444409" y="0"/>
                </a:lnTo>
                <a:lnTo>
                  <a:pt x="12451998" y="148907"/>
                </a:lnTo>
                <a:cubicBezTo>
                  <a:pt x="12457781" y="266074"/>
                  <a:pt x="12463475" y="379868"/>
                  <a:pt x="12471995" y="493163"/>
                </a:cubicBezTo>
                <a:cubicBezTo>
                  <a:pt x="12498053" y="811637"/>
                  <a:pt x="12485802" y="1133611"/>
                  <a:pt x="12485451" y="1437133"/>
                </a:cubicBezTo>
                <a:cubicBezTo>
                  <a:pt x="12490072" y="1588112"/>
                  <a:pt x="12498301" y="1748129"/>
                  <a:pt x="12505929" y="1909206"/>
                </a:cubicBezTo>
                <a:cubicBezTo>
                  <a:pt x="12515694" y="2305229"/>
                  <a:pt x="12473347" y="2713745"/>
                  <a:pt x="12431500" y="3123943"/>
                </a:cubicBezTo>
                <a:cubicBezTo>
                  <a:pt x="12420706" y="3189216"/>
                  <a:pt x="12403105" y="3250635"/>
                  <a:pt x="12399498" y="3309347"/>
                </a:cubicBezTo>
                <a:lnTo>
                  <a:pt x="12401056" y="3358544"/>
                </a:lnTo>
                <a:lnTo>
                  <a:pt x="12398929" y="3359892"/>
                </a:lnTo>
                <a:cubicBezTo>
                  <a:pt x="12397427" y="3362543"/>
                  <a:pt x="12398028" y="3365331"/>
                  <a:pt x="12401329" y="3367197"/>
                </a:cubicBezTo>
                <a:lnTo>
                  <a:pt x="12401056" y="3358544"/>
                </a:lnTo>
                <a:lnTo>
                  <a:pt x="12409129" y="3353417"/>
                </a:lnTo>
                <a:cubicBezTo>
                  <a:pt x="12403040" y="3428350"/>
                  <a:pt x="12399952" y="3513381"/>
                  <a:pt x="12406555" y="3517118"/>
                </a:cubicBezTo>
                <a:cubicBezTo>
                  <a:pt x="12399952" y="3513381"/>
                  <a:pt x="12418552" y="3480525"/>
                  <a:pt x="12418552" y="3480525"/>
                </a:cubicBezTo>
                <a:cubicBezTo>
                  <a:pt x="12429353" y="3461441"/>
                  <a:pt x="12431758" y="3488000"/>
                  <a:pt x="12446758" y="3461496"/>
                </a:cubicBezTo>
                <a:cubicBezTo>
                  <a:pt x="12450956" y="3438678"/>
                  <a:pt x="12460046" y="3373842"/>
                  <a:pt x="12469045" y="3327148"/>
                </a:cubicBezTo>
                <a:cubicBezTo>
                  <a:pt x="12479311" y="3257030"/>
                  <a:pt x="12490174" y="3184097"/>
                  <a:pt x="12500888" y="3109774"/>
                </a:cubicBezTo>
                <a:lnTo>
                  <a:pt x="12526774" y="2921217"/>
                </a:lnTo>
                <a:lnTo>
                  <a:pt x="12524569" y="2968215"/>
                </a:lnTo>
                <a:cubicBezTo>
                  <a:pt x="12515804" y="3051080"/>
                  <a:pt x="12503289" y="3132873"/>
                  <a:pt x="12490297" y="3212295"/>
                </a:cubicBezTo>
                <a:cubicBezTo>
                  <a:pt x="12463215" y="3370519"/>
                  <a:pt x="12453441" y="3546942"/>
                  <a:pt x="12429860" y="3716943"/>
                </a:cubicBezTo>
                <a:cubicBezTo>
                  <a:pt x="12414219" y="3807467"/>
                  <a:pt x="12401255" y="3897750"/>
                  <a:pt x="12387990" y="3984716"/>
                </a:cubicBezTo>
                <a:lnTo>
                  <a:pt x="12378434" y="4044196"/>
                </a:lnTo>
                <a:lnTo>
                  <a:pt x="12368408" y="4038403"/>
                </a:lnTo>
                <a:lnTo>
                  <a:pt x="12384080" y="3941567"/>
                </a:lnTo>
                <a:lnTo>
                  <a:pt x="12394370" y="3843817"/>
                </a:lnTo>
                <a:cubicBezTo>
                  <a:pt x="12380064" y="3835719"/>
                  <a:pt x="12363772" y="3913276"/>
                  <a:pt x="12363175" y="3929731"/>
                </a:cubicBezTo>
                <a:lnTo>
                  <a:pt x="12348102" y="4025795"/>
                </a:lnTo>
                <a:lnTo>
                  <a:pt x="12331708" y="4015898"/>
                </a:lnTo>
                <a:lnTo>
                  <a:pt x="12336773" y="3976371"/>
                </a:lnTo>
                <a:cubicBezTo>
                  <a:pt x="12331881" y="4033786"/>
                  <a:pt x="12345770" y="3929676"/>
                  <a:pt x="12334466" y="3931676"/>
                </a:cubicBezTo>
                <a:cubicBezTo>
                  <a:pt x="12314060" y="3936923"/>
                  <a:pt x="12330171" y="3972635"/>
                  <a:pt x="12330171" y="3972635"/>
                </a:cubicBezTo>
                <a:lnTo>
                  <a:pt x="12291880" y="4200481"/>
                </a:lnTo>
                <a:lnTo>
                  <a:pt x="12252349" y="4160875"/>
                </a:lnTo>
                <a:lnTo>
                  <a:pt x="12254488" y="4147089"/>
                </a:lnTo>
                <a:cubicBezTo>
                  <a:pt x="12268739" y="4052283"/>
                  <a:pt x="12281704" y="3961998"/>
                  <a:pt x="12295544" y="3874655"/>
                </a:cubicBezTo>
                <a:cubicBezTo>
                  <a:pt x="12296143" y="3858200"/>
                  <a:pt x="12337723" y="3656394"/>
                  <a:pt x="12313215" y="3650918"/>
                </a:cubicBezTo>
                <a:cubicBezTo>
                  <a:pt x="12296409" y="3649803"/>
                  <a:pt x="12280726" y="3787888"/>
                  <a:pt x="12305917" y="3681780"/>
                </a:cubicBezTo>
                <a:cubicBezTo>
                  <a:pt x="12290575" y="3764073"/>
                  <a:pt x="12278084" y="3841329"/>
                  <a:pt x="12266181" y="3917869"/>
                </a:cubicBezTo>
                <a:lnTo>
                  <a:pt x="12231352" y="4140813"/>
                </a:lnTo>
                <a:lnTo>
                  <a:pt x="12218361" y="4129386"/>
                </a:lnTo>
                <a:lnTo>
                  <a:pt x="12224663" y="4080737"/>
                </a:lnTo>
                <a:cubicBezTo>
                  <a:pt x="12241335" y="3950692"/>
                  <a:pt x="12253679" y="3848508"/>
                  <a:pt x="12277212" y="3699121"/>
                </a:cubicBezTo>
                <a:cubicBezTo>
                  <a:pt x="12277807" y="3682665"/>
                  <a:pt x="12313290" y="3494203"/>
                  <a:pt x="12295386" y="3492465"/>
                </a:cubicBezTo>
                <a:cubicBezTo>
                  <a:pt x="12280982" y="3502507"/>
                  <a:pt x="12276005" y="3655049"/>
                  <a:pt x="12276602" y="3638592"/>
                </a:cubicBezTo>
                <a:cubicBezTo>
                  <a:pt x="12264008" y="3691649"/>
                  <a:pt x="12262212" y="3725620"/>
                  <a:pt x="12246516" y="3786720"/>
                </a:cubicBezTo>
                <a:cubicBezTo>
                  <a:pt x="12243002" y="3697950"/>
                  <a:pt x="12273695" y="3610354"/>
                  <a:pt x="12276785" y="3525327"/>
                </a:cubicBezTo>
                <a:cubicBezTo>
                  <a:pt x="12280982" y="3502507"/>
                  <a:pt x="12267874" y="3476893"/>
                  <a:pt x="12269668" y="3442917"/>
                </a:cubicBezTo>
                <a:cubicBezTo>
                  <a:pt x="12265554" y="3355211"/>
                  <a:pt x="12291443" y="3229899"/>
                  <a:pt x="12294529" y="3144870"/>
                </a:cubicBezTo>
                <a:cubicBezTo>
                  <a:pt x="12296333" y="3172487"/>
                  <a:pt x="12298825" y="3103912"/>
                  <a:pt x="12292223" y="3100176"/>
                </a:cubicBezTo>
                <a:cubicBezTo>
                  <a:pt x="12271315" y="3088341"/>
                  <a:pt x="12279528" y="3171371"/>
                  <a:pt x="12275928" y="3177731"/>
                </a:cubicBezTo>
                <a:cubicBezTo>
                  <a:pt x="12249956" y="3398171"/>
                  <a:pt x="12228184" y="3611187"/>
                  <a:pt x="12186603" y="3812990"/>
                </a:cubicBezTo>
                <a:cubicBezTo>
                  <a:pt x="12189273" y="3615751"/>
                  <a:pt x="12243866" y="3473102"/>
                  <a:pt x="12243537" y="3281162"/>
                </a:cubicBezTo>
                <a:cubicBezTo>
                  <a:pt x="12251239" y="3285523"/>
                  <a:pt x="12234113" y="3154064"/>
                  <a:pt x="12225021" y="3218897"/>
                </a:cubicBezTo>
                <a:cubicBezTo>
                  <a:pt x="12195448" y="3445694"/>
                  <a:pt x="12174872" y="3641193"/>
                  <a:pt x="12139894" y="3846733"/>
                </a:cubicBezTo>
                <a:cubicBezTo>
                  <a:pt x="12131400" y="3895114"/>
                  <a:pt x="12102009" y="4008643"/>
                  <a:pt x="12109895" y="3899734"/>
                </a:cubicBezTo>
                <a:cubicBezTo>
                  <a:pt x="12121977" y="3768010"/>
                  <a:pt x="12130557" y="3624505"/>
                  <a:pt x="12149840" y="3480064"/>
                </a:cubicBezTo>
                <a:cubicBezTo>
                  <a:pt x="12154135" y="3439104"/>
                  <a:pt x="12167416" y="3289862"/>
                  <a:pt x="12145725" y="3407751"/>
                </a:cubicBezTo>
                <a:cubicBezTo>
                  <a:pt x="12127638" y="3519282"/>
                  <a:pt x="12112830" y="3641065"/>
                  <a:pt x="12098481" y="3759786"/>
                </a:cubicBezTo>
                <a:lnTo>
                  <a:pt x="12080933" y="3901715"/>
                </a:lnTo>
                <a:lnTo>
                  <a:pt x="12066906" y="3840973"/>
                </a:lnTo>
                <a:cubicBezTo>
                  <a:pt x="12029029" y="3765688"/>
                  <a:pt x="12041200" y="3871196"/>
                  <a:pt x="12053678" y="3938250"/>
                </a:cubicBezTo>
                <a:lnTo>
                  <a:pt x="12063280" y="4028978"/>
                </a:lnTo>
                <a:lnTo>
                  <a:pt x="12054327" y="4091232"/>
                </a:lnTo>
                <a:lnTo>
                  <a:pt x="12050762" y="4088171"/>
                </a:lnTo>
                <a:lnTo>
                  <a:pt x="12047006" y="4065430"/>
                </a:lnTo>
                <a:cubicBezTo>
                  <a:pt x="12038831" y="4017307"/>
                  <a:pt x="12031548" y="3969424"/>
                  <a:pt x="12028555" y="3922680"/>
                </a:cubicBezTo>
                <a:cubicBezTo>
                  <a:pt x="12016040" y="3818562"/>
                  <a:pt x="12020033" y="3690668"/>
                  <a:pt x="11998937" y="3584273"/>
                </a:cubicBezTo>
                <a:cubicBezTo>
                  <a:pt x="11980233" y="3468135"/>
                  <a:pt x="11988343" y="3627405"/>
                  <a:pt x="11990808" y="3691795"/>
                </a:cubicBezTo>
                <a:cubicBezTo>
                  <a:pt x="11993275" y="3756186"/>
                  <a:pt x="11994778" y="3830698"/>
                  <a:pt x="11998916" y="3851066"/>
                </a:cubicBezTo>
                <a:cubicBezTo>
                  <a:pt x="11994814" y="3867764"/>
                  <a:pt x="11986270" y="3902549"/>
                  <a:pt x="11984221" y="3910899"/>
                </a:cubicBezTo>
                <a:cubicBezTo>
                  <a:pt x="11986649" y="3938224"/>
                  <a:pt x="11992839" y="3950242"/>
                  <a:pt x="11998749" y="3969601"/>
                </a:cubicBezTo>
                <a:cubicBezTo>
                  <a:pt x="11996698" y="3977949"/>
                  <a:pt x="11980194" y="4001725"/>
                  <a:pt x="11983709" y="4030822"/>
                </a:cubicBezTo>
                <a:cubicBezTo>
                  <a:pt x="11984924" y="4044485"/>
                  <a:pt x="11990796" y="4068650"/>
                  <a:pt x="11995814" y="4096293"/>
                </a:cubicBezTo>
                <a:lnTo>
                  <a:pt x="11996339" y="4102798"/>
                </a:lnTo>
                <a:lnTo>
                  <a:pt x="11990467" y="4096987"/>
                </a:lnTo>
                <a:cubicBezTo>
                  <a:pt x="11990306" y="4093034"/>
                  <a:pt x="11989032" y="4092456"/>
                  <a:pt x="11987965" y="4093123"/>
                </a:cubicBezTo>
                <a:cubicBezTo>
                  <a:pt x="11986898" y="4093790"/>
                  <a:pt x="11986038" y="4095704"/>
                  <a:pt x="11986705" y="4096735"/>
                </a:cubicBezTo>
                <a:cubicBezTo>
                  <a:pt x="11987150" y="4097422"/>
                  <a:pt x="11988273" y="4097717"/>
                  <a:pt x="11990467" y="4096987"/>
                </a:cubicBezTo>
                <a:lnTo>
                  <a:pt x="11996488" y="4104637"/>
                </a:lnTo>
                <a:lnTo>
                  <a:pt x="12002791" y="4182637"/>
                </a:lnTo>
                <a:cubicBezTo>
                  <a:pt x="11998765" y="4273464"/>
                  <a:pt x="11975581" y="4138349"/>
                  <a:pt x="11973495" y="4109631"/>
                </a:cubicBezTo>
                <a:cubicBezTo>
                  <a:pt x="11963447" y="4069905"/>
                  <a:pt x="11965118" y="4025882"/>
                  <a:pt x="11960980" y="4005512"/>
                </a:cubicBezTo>
                <a:cubicBezTo>
                  <a:pt x="11954451" y="3994885"/>
                  <a:pt x="11935857" y="3989944"/>
                  <a:pt x="11931378" y="3970968"/>
                </a:cubicBezTo>
                <a:cubicBezTo>
                  <a:pt x="11918970" y="3943954"/>
                  <a:pt x="11915301" y="3892211"/>
                  <a:pt x="11913984" y="3835538"/>
                </a:cubicBezTo>
                <a:lnTo>
                  <a:pt x="11910729" y="3671088"/>
                </a:lnTo>
                <a:lnTo>
                  <a:pt x="11911174" y="3674606"/>
                </a:lnTo>
                <a:lnTo>
                  <a:pt x="11912118" y="3683084"/>
                </a:lnTo>
                <a:cubicBezTo>
                  <a:pt x="11912317" y="3684639"/>
                  <a:pt x="11912269" y="3683779"/>
                  <a:pt x="11912002" y="3681183"/>
                </a:cubicBezTo>
                <a:lnTo>
                  <a:pt x="11911174" y="3674606"/>
                </a:lnTo>
                <a:lnTo>
                  <a:pt x="11910717" y="3670513"/>
                </a:lnTo>
                <a:lnTo>
                  <a:pt x="11910729" y="3671088"/>
                </a:lnTo>
                <a:lnTo>
                  <a:pt x="11908097" y="3650175"/>
                </a:lnTo>
                <a:cubicBezTo>
                  <a:pt x="11904152" y="3622818"/>
                  <a:pt x="11897912" y="3589293"/>
                  <a:pt x="11891711" y="3592833"/>
                </a:cubicBezTo>
                <a:cubicBezTo>
                  <a:pt x="11872498" y="3596620"/>
                  <a:pt x="11902174" y="3705297"/>
                  <a:pt x="11902174" y="3705297"/>
                </a:cubicBezTo>
                <a:cubicBezTo>
                  <a:pt x="11905184" y="3770575"/>
                  <a:pt x="11909818" y="3829244"/>
                  <a:pt x="11914751" y="3886694"/>
                </a:cubicBezTo>
                <a:lnTo>
                  <a:pt x="11926306" y="4026668"/>
                </a:lnTo>
                <a:lnTo>
                  <a:pt x="11917973" y="4017329"/>
                </a:lnTo>
                <a:lnTo>
                  <a:pt x="11897835" y="3999431"/>
                </a:lnTo>
                <a:lnTo>
                  <a:pt x="11874969" y="3987374"/>
                </a:lnTo>
                <a:lnTo>
                  <a:pt x="11876366" y="3990762"/>
                </a:lnTo>
                <a:cubicBezTo>
                  <a:pt x="11884997" y="4000457"/>
                  <a:pt x="11905672" y="4012336"/>
                  <a:pt x="11908902" y="4015109"/>
                </a:cubicBezTo>
                <a:lnTo>
                  <a:pt x="11926885" y="4033690"/>
                </a:lnTo>
                <a:lnTo>
                  <a:pt x="11929122" y="4060782"/>
                </a:lnTo>
                <a:cubicBezTo>
                  <a:pt x="11931210" y="4089502"/>
                  <a:pt x="11922667" y="4124288"/>
                  <a:pt x="11920652" y="4169699"/>
                </a:cubicBezTo>
                <a:cubicBezTo>
                  <a:pt x="11925169" y="4225743"/>
                  <a:pt x="11939658" y="4247380"/>
                  <a:pt x="11922534" y="4279885"/>
                </a:cubicBezTo>
                <a:cubicBezTo>
                  <a:pt x="11906029" y="4303661"/>
                  <a:pt x="11880285" y="4296820"/>
                  <a:pt x="11876185" y="4313516"/>
                </a:cubicBezTo>
                <a:cubicBezTo>
                  <a:pt x="11865590" y="4356651"/>
                  <a:pt x="11897355" y="4494047"/>
                  <a:pt x="11903301" y="4550467"/>
                </a:cubicBezTo>
                <a:lnTo>
                  <a:pt x="11913522" y="4641691"/>
                </a:lnTo>
                <a:lnTo>
                  <a:pt x="11909055" y="4652425"/>
                </a:lnTo>
                <a:lnTo>
                  <a:pt x="11898736" y="4684110"/>
                </a:lnTo>
                <a:lnTo>
                  <a:pt x="11894561" y="4655054"/>
                </a:lnTo>
                <a:cubicBezTo>
                  <a:pt x="11875656" y="4515702"/>
                  <a:pt x="11856315" y="4372713"/>
                  <a:pt x="11832398" y="4218878"/>
                </a:cubicBezTo>
                <a:cubicBezTo>
                  <a:pt x="11829968" y="4191551"/>
                  <a:pt x="11818920" y="4124880"/>
                  <a:pt x="11808836" y="4048087"/>
                </a:cubicBezTo>
                <a:cubicBezTo>
                  <a:pt x="11806748" y="4019372"/>
                  <a:pt x="11783770" y="3802787"/>
                  <a:pt x="11783602" y="3921321"/>
                </a:cubicBezTo>
                <a:cubicBezTo>
                  <a:pt x="11783712" y="4032519"/>
                  <a:pt x="11769074" y="3862618"/>
                  <a:pt x="11764596" y="3843640"/>
                </a:cubicBezTo>
                <a:cubicBezTo>
                  <a:pt x="11758406" y="3831620"/>
                  <a:pt x="11728804" y="3797075"/>
                  <a:pt x="11718173" y="3803143"/>
                </a:cubicBezTo>
                <a:cubicBezTo>
                  <a:pt x="11716122" y="3811492"/>
                  <a:pt x="11743238" y="4048442"/>
                  <a:pt x="11745323" y="4077161"/>
                </a:cubicBezTo>
                <a:cubicBezTo>
                  <a:pt x="11745739" y="4149900"/>
                  <a:pt x="11749295" y="4216062"/>
                  <a:pt x="11745231" y="4269824"/>
                </a:cubicBezTo>
                <a:cubicBezTo>
                  <a:pt x="11743180" y="4278172"/>
                  <a:pt x="11728104" y="4302329"/>
                  <a:pt x="11726056" y="4310676"/>
                </a:cubicBezTo>
                <a:cubicBezTo>
                  <a:pt x="11715495" y="4390877"/>
                  <a:pt x="11778877" y="4517405"/>
                  <a:pt x="11749654" y="4518533"/>
                </a:cubicBezTo>
                <a:cubicBezTo>
                  <a:pt x="11749654" y="4518533"/>
                  <a:pt x="11738643" y="4488925"/>
                  <a:pt x="11725582" y="4467667"/>
                </a:cubicBezTo>
                <a:lnTo>
                  <a:pt x="11729997" y="4469518"/>
                </a:lnTo>
                <a:lnTo>
                  <a:pt x="11732112" y="4478297"/>
                </a:lnTo>
                <a:cubicBezTo>
                  <a:pt x="11733137" y="4474121"/>
                  <a:pt x="11733651" y="4472036"/>
                  <a:pt x="11732835" y="4470709"/>
                </a:cubicBezTo>
                <a:lnTo>
                  <a:pt x="11729997" y="4469518"/>
                </a:lnTo>
                <a:lnTo>
                  <a:pt x="11726104" y="4453380"/>
                </a:lnTo>
                <a:lnTo>
                  <a:pt x="11726514" y="4442163"/>
                </a:lnTo>
                <a:cubicBezTo>
                  <a:pt x="11725592" y="4435062"/>
                  <a:pt x="11724115" y="4430223"/>
                  <a:pt x="11724115" y="4430223"/>
                </a:cubicBezTo>
                <a:cubicBezTo>
                  <a:pt x="11724115" y="4430223"/>
                  <a:pt x="11698372" y="4423382"/>
                  <a:pt x="11692804" y="4402632"/>
                </a:cubicBezTo>
                <a:cubicBezTo>
                  <a:pt x="11675605" y="4361007"/>
                  <a:pt x="11675773" y="4242472"/>
                  <a:pt x="11667155" y="4203127"/>
                </a:cubicBezTo>
                <a:cubicBezTo>
                  <a:pt x="11669206" y="4194778"/>
                  <a:pt x="11650613" y="4189838"/>
                  <a:pt x="11644081" y="4179210"/>
                </a:cubicBezTo>
                <a:cubicBezTo>
                  <a:pt x="11620352" y="4126953"/>
                  <a:pt x="11629444" y="4009312"/>
                  <a:pt x="11616967" y="3942257"/>
                </a:cubicBezTo>
                <a:cubicBezTo>
                  <a:pt x="11614842" y="3876474"/>
                  <a:pt x="11616820" y="3793995"/>
                  <a:pt x="11601912" y="3699620"/>
                </a:cubicBezTo>
                <a:cubicBezTo>
                  <a:pt x="11601912" y="3699620"/>
                  <a:pt x="11597775" y="3679249"/>
                  <a:pt x="11587765" y="3676590"/>
                </a:cubicBezTo>
                <a:cubicBezTo>
                  <a:pt x="11564108" y="3698465"/>
                  <a:pt x="11597680" y="3871913"/>
                  <a:pt x="11597717" y="3908981"/>
                </a:cubicBezTo>
                <a:cubicBezTo>
                  <a:pt x="11605006" y="4108797"/>
                  <a:pt x="11623218" y="4304472"/>
                  <a:pt x="11646240" y="4499944"/>
                </a:cubicBezTo>
                <a:lnTo>
                  <a:pt x="11685377" y="4798211"/>
                </a:lnTo>
                <a:lnTo>
                  <a:pt x="11679288" y="4819614"/>
                </a:lnTo>
                <a:lnTo>
                  <a:pt x="11667739" y="4870242"/>
                </a:lnTo>
                <a:lnTo>
                  <a:pt x="11649368" y="4777953"/>
                </a:lnTo>
                <a:cubicBezTo>
                  <a:pt x="11657912" y="4743168"/>
                  <a:pt x="11654395" y="4714071"/>
                  <a:pt x="11639283" y="4701160"/>
                </a:cubicBezTo>
                <a:cubicBezTo>
                  <a:pt x="11639283" y="4701160"/>
                  <a:pt x="11614162" y="4685591"/>
                  <a:pt x="11639283" y="4701160"/>
                </a:cubicBezTo>
                <a:cubicBezTo>
                  <a:pt x="11632790" y="4727599"/>
                  <a:pt x="11635220" y="4754924"/>
                  <a:pt x="11649368" y="4777953"/>
                </a:cubicBezTo>
                <a:lnTo>
                  <a:pt x="11654259" y="4870579"/>
                </a:lnTo>
                <a:lnTo>
                  <a:pt x="11633310" y="4870039"/>
                </a:lnTo>
                <a:cubicBezTo>
                  <a:pt x="11637509" y="4862621"/>
                  <a:pt x="11641107" y="4856264"/>
                  <a:pt x="11641107" y="4856264"/>
                </a:cubicBezTo>
                <a:cubicBezTo>
                  <a:pt x="11619004" y="4861943"/>
                  <a:pt x="11625606" y="4865681"/>
                  <a:pt x="11633310" y="4870039"/>
                </a:cubicBezTo>
                <a:lnTo>
                  <a:pt x="11628128" y="4902676"/>
                </a:lnTo>
                <a:lnTo>
                  <a:pt x="11613268" y="4815140"/>
                </a:lnTo>
                <a:lnTo>
                  <a:pt x="11612745" y="4786887"/>
                </a:lnTo>
                <a:cubicBezTo>
                  <a:pt x="11613007" y="4777718"/>
                  <a:pt x="11613838" y="4772243"/>
                  <a:pt x="11615488" y="4773177"/>
                </a:cubicBezTo>
                <a:lnTo>
                  <a:pt x="11606863" y="4777422"/>
                </a:lnTo>
                <a:lnTo>
                  <a:pt x="11586979" y="4660303"/>
                </a:lnTo>
                <a:lnTo>
                  <a:pt x="11591107" y="4623612"/>
                </a:lnTo>
                <a:cubicBezTo>
                  <a:pt x="11594112" y="4600295"/>
                  <a:pt x="11598027" y="4573644"/>
                  <a:pt x="11603748" y="4539791"/>
                </a:cubicBezTo>
                <a:cubicBezTo>
                  <a:pt x="11604345" y="4523335"/>
                  <a:pt x="11630832" y="4381565"/>
                  <a:pt x="11607434" y="4438303"/>
                </a:cubicBezTo>
                <a:cubicBezTo>
                  <a:pt x="11591834" y="4481263"/>
                  <a:pt x="11587549" y="4583809"/>
                  <a:pt x="11579753" y="4612984"/>
                </a:cubicBezTo>
                <a:lnTo>
                  <a:pt x="11579273" y="4614911"/>
                </a:lnTo>
                <a:lnTo>
                  <a:pt x="11573853" y="4582983"/>
                </a:lnTo>
                <a:cubicBezTo>
                  <a:pt x="11534092" y="4397512"/>
                  <a:pt x="11551349" y="4209408"/>
                  <a:pt x="11503007" y="4021660"/>
                </a:cubicBezTo>
                <a:cubicBezTo>
                  <a:pt x="11502569" y="4056004"/>
                  <a:pt x="11508673" y="4102094"/>
                  <a:pt x="11499248" y="4092779"/>
                </a:cubicBezTo>
                <a:lnTo>
                  <a:pt x="11485381" y="4065556"/>
                </a:lnTo>
                <a:lnTo>
                  <a:pt x="11503916" y="3887038"/>
                </a:lnTo>
                <a:lnTo>
                  <a:pt x="11477463" y="4021210"/>
                </a:lnTo>
                <a:lnTo>
                  <a:pt x="11476183" y="4012912"/>
                </a:lnTo>
                <a:cubicBezTo>
                  <a:pt x="11467365" y="3947340"/>
                  <a:pt x="11455062" y="3846244"/>
                  <a:pt x="11439553" y="3821000"/>
                </a:cubicBezTo>
                <a:cubicBezTo>
                  <a:pt x="11426979" y="3946614"/>
                  <a:pt x="11443559" y="3996968"/>
                  <a:pt x="11445442" y="4107151"/>
                </a:cubicBezTo>
                <a:cubicBezTo>
                  <a:pt x="11455942" y="4256686"/>
                  <a:pt x="11438948" y="4133590"/>
                  <a:pt x="11411737" y="4089305"/>
                </a:cubicBezTo>
                <a:cubicBezTo>
                  <a:pt x="11391057" y="4055647"/>
                  <a:pt x="11428316" y="4139658"/>
                  <a:pt x="11403194" y="4124089"/>
                </a:cubicBezTo>
                <a:cubicBezTo>
                  <a:pt x="11378071" y="4108521"/>
                  <a:pt x="11390681" y="4019971"/>
                  <a:pt x="11382061" y="3980628"/>
                </a:cubicBezTo>
                <a:cubicBezTo>
                  <a:pt x="11382644" y="3934834"/>
                  <a:pt x="11386710" y="3881068"/>
                  <a:pt x="11371562" y="3831097"/>
                </a:cubicBezTo>
                <a:cubicBezTo>
                  <a:pt x="11371562" y="3831097"/>
                  <a:pt x="11352970" y="3826152"/>
                  <a:pt x="11346439" y="3815524"/>
                </a:cubicBezTo>
                <a:cubicBezTo>
                  <a:pt x="11342301" y="3795155"/>
                  <a:pt x="11325305" y="3672063"/>
                  <a:pt x="11323219" y="3643345"/>
                </a:cubicBezTo>
                <a:cubicBezTo>
                  <a:pt x="11281444" y="3503291"/>
                  <a:pt x="11308560" y="3740241"/>
                  <a:pt x="11306547" y="3785655"/>
                </a:cubicBezTo>
                <a:cubicBezTo>
                  <a:pt x="11314582" y="3870795"/>
                  <a:pt x="11325627" y="3937467"/>
                  <a:pt x="11317082" y="3972253"/>
                </a:cubicBezTo>
                <a:cubicBezTo>
                  <a:pt x="11312473" y="4108874"/>
                  <a:pt x="11327037" y="4204643"/>
                  <a:pt x="11320995" y="4340887"/>
                </a:cubicBezTo>
                <a:cubicBezTo>
                  <a:pt x="11293372" y="4223858"/>
                  <a:pt x="11301841" y="4114943"/>
                  <a:pt x="11284847" y="3991848"/>
                </a:cubicBezTo>
                <a:cubicBezTo>
                  <a:pt x="11279243" y="3934033"/>
                  <a:pt x="11285358" y="3871923"/>
                  <a:pt x="11258147" y="3827636"/>
                </a:cubicBezTo>
                <a:cubicBezTo>
                  <a:pt x="11243035" y="3814728"/>
                  <a:pt x="11234455" y="3812448"/>
                  <a:pt x="11228543" y="3793090"/>
                </a:cubicBezTo>
                <a:cubicBezTo>
                  <a:pt x="11213397" y="3743113"/>
                  <a:pt x="11237015" y="3684172"/>
                  <a:pt x="11223916" y="3625849"/>
                </a:cubicBezTo>
                <a:cubicBezTo>
                  <a:pt x="11221867" y="3634197"/>
                  <a:pt x="11175139" y="3632156"/>
                  <a:pt x="11177531" y="3622415"/>
                </a:cubicBezTo>
                <a:cubicBezTo>
                  <a:pt x="11154460" y="3598497"/>
                  <a:pt x="11194788" y="3434313"/>
                  <a:pt x="11152502" y="3414181"/>
                </a:cubicBezTo>
                <a:cubicBezTo>
                  <a:pt x="11152502" y="3414181"/>
                  <a:pt x="11151341" y="3413873"/>
                  <a:pt x="11149888" y="3413486"/>
                </a:cubicBezTo>
                <a:lnTo>
                  <a:pt x="11146621" y="3412618"/>
                </a:lnTo>
                <a:lnTo>
                  <a:pt x="11145530" y="3412328"/>
                </a:lnTo>
                <a:cubicBezTo>
                  <a:pt x="11144368" y="3412022"/>
                  <a:pt x="11143788" y="3411866"/>
                  <a:pt x="11144660" y="3412099"/>
                </a:cubicBezTo>
                <a:lnTo>
                  <a:pt x="11146621" y="3412618"/>
                </a:lnTo>
                <a:lnTo>
                  <a:pt x="11152502" y="3414181"/>
                </a:lnTo>
                <a:cubicBezTo>
                  <a:pt x="11135754" y="3482361"/>
                  <a:pt x="11162967" y="3526647"/>
                  <a:pt x="11156510" y="3590148"/>
                </a:cubicBezTo>
                <a:cubicBezTo>
                  <a:pt x="11143903" y="3678699"/>
                  <a:pt x="11143357" y="3761558"/>
                  <a:pt x="11154438" y="3865295"/>
                </a:cubicBezTo>
                <a:cubicBezTo>
                  <a:pt x="11158787" y="4039871"/>
                  <a:pt x="11116729" y="3671477"/>
                  <a:pt x="11108147" y="3669197"/>
                </a:cubicBezTo>
                <a:lnTo>
                  <a:pt x="11074275" y="3769881"/>
                </a:lnTo>
                <a:cubicBezTo>
                  <a:pt x="11065695" y="3767599"/>
                  <a:pt x="11061725" y="3628699"/>
                  <a:pt x="11061725" y="3628699"/>
                </a:cubicBezTo>
                <a:cubicBezTo>
                  <a:pt x="11050678" y="3562026"/>
                  <a:pt x="11065752" y="3537870"/>
                  <a:pt x="11049173" y="3487515"/>
                </a:cubicBezTo>
                <a:cubicBezTo>
                  <a:pt x="11040629" y="3522299"/>
                  <a:pt x="11051128" y="3671833"/>
                  <a:pt x="11042549" y="3669553"/>
                </a:cubicBezTo>
                <a:cubicBezTo>
                  <a:pt x="11040403" y="3668982"/>
                  <a:pt x="11036975" y="3658898"/>
                  <a:pt x="11033072" y="3646398"/>
                </a:cubicBezTo>
                <a:lnTo>
                  <a:pt x="11029715" y="3636149"/>
                </a:lnTo>
                <a:lnTo>
                  <a:pt x="11044909" y="3486380"/>
                </a:lnTo>
                <a:lnTo>
                  <a:pt x="11052207" y="3414410"/>
                </a:lnTo>
                <a:cubicBezTo>
                  <a:pt x="11073810" y="3391648"/>
                  <a:pt x="11031300" y="3402575"/>
                  <a:pt x="11052207" y="3414410"/>
                </a:cubicBezTo>
                <a:cubicBezTo>
                  <a:pt x="11041237" y="3453687"/>
                  <a:pt x="11033370" y="3492449"/>
                  <a:pt x="11027042" y="3530944"/>
                </a:cubicBezTo>
                <a:lnTo>
                  <a:pt x="11016762" y="3605036"/>
                </a:lnTo>
                <a:lnTo>
                  <a:pt x="11010365" y="3599094"/>
                </a:lnTo>
                <a:cubicBezTo>
                  <a:pt x="11007773" y="3605283"/>
                  <a:pt x="11006313" y="3623239"/>
                  <a:pt x="11006795" y="3660051"/>
                </a:cubicBezTo>
                <a:lnTo>
                  <a:pt x="11007093" y="3674334"/>
                </a:lnTo>
                <a:lnTo>
                  <a:pt x="10994944" y="3760683"/>
                </a:lnTo>
                <a:lnTo>
                  <a:pt x="10984378" y="3808293"/>
                </a:lnTo>
                <a:lnTo>
                  <a:pt x="10984172" y="3808168"/>
                </a:lnTo>
                <a:cubicBezTo>
                  <a:pt x="10981025" y="3809922"/>
                  <a:pt x="10977171" y="3821633"/>
                  <a:pt x="10973702" y="3838532"/>
                </a:cubicBezTo>
                <a:lnTo>
                  <a:pt x="10969688" y="3864368"/>
                </a:lnTo>
                <a:lnTo>
                  <a:pt x="10969819" y="3861284"/>
                </a:lnTo>
                <a:lnTo>
                  <a:pt x="10957065" y="3942847"/>
                </a:lnTo>
                <a:lnTo>
                  <a:pt x="10955506" y="3947968"/>
                </a:lnTo>
                <a:lnTo>
                  <a:pt x="10938788" y="3982085"/>
                </a:lnTo>
                <a:lnTo>
                  <a:pt x="10946014" y="3913419"/>
                </a:lnTo>
                <a:cubicBezTo>
                  <a:pt x="10942437" y="3911396"/>
                  <a:pt x="10938738" y="3914723"/>
                  <a:pt x="10935189" y="3921115"/>
                </a:cubicBezTo>
                <a:lnTo>
                  <a:pt x="10933693" y="3925047"/>
                </a:lnTo>
                <a:lnTo>
                  <a:pt x="10929377" y="3955798"/>
                </a:lnTo>
                <a:lnTo>
                  <a:pt x="10928151" y="3943008"/>
                </a:lnTo>
                <a:lnTo>
                  <a:pt x="10927927" y="3940202"/>
                </a:lnTo>
                <a:lnTo>
                  <a:pt x="10925276" y="3947170"/>
                </a:lnTo>
                <a:cubicBezTo>
                  <a:pt x="10919341" y="3967602"/>
                  <a:pt x="10915119" y="3991105"/>
                  <a:pt x="10914819" y="3999333"/>
                </a:cubicBezTo>
                <a:cubicBezTo>
                  <a:pt x="10907472" y="4039264"/>
                  <a:pt x="10900947" y="4080544"/>
                  <a:pt x="10894850" y="4122491"/>
                </a:cubicBezTo>
                <a:lnTo>
                  <a:pt x="10885251" y="4192685"/>
                </a:lnTo>
                <a:lnTo>
                  <a:pt x="10872073" y="4173536"/>
                </a:lnTo>
                <a:lnTo>
                  <a:pt x="10888420" y="4045974"/>
                </a:lnTo>
                <a:cubicBezTo>
                  <a:pt x="10883526" y="4103390"/>
                  <a:pt x="10897415" y="3999277"/>
                  <a:pt x="10886110" y="4001279"/>
                </a:cubicBezTo>
                <a:cubicBezTo>
                  <a:pt x="10865706" y="4006524"/>
                  <a:pt x="10881817" y="4042237"/>
                  <a:pt x="10881817" y="4042237"/>
                </a:cubicBezTo>
                <a:lnTo>
                  <a:pt x="10870091" y="4112015"/>
                </a:lnTo>
                <a:lnTo>
                  <a:pt x="10863369" y="4118099"/>
                </a:lnTo>
                <a:lnTo>
                  <a:pt x="10863217" y="4121510"/>
                </a:lnTo>
                <a:lnTo>
                  <a:pt x="10861967" y="4120705"/>
                </a:lnTo>
                <a:lnTo>
                  <a:pt x="10866857" y="4131255"/>
                </a:lnTo>
                <a:lnTo>
                  <a:pt x="10866190" y="4135224"/>
                </a:lnTo>
                <a:lnTo>
                  <a:pt x="10860484" y="4140868"/>
                </a:lnTo>
                <a:cubicBezTo>
                  <a:pt x="10859961" y="4143718"/>
                  <a:pt x="10860710" y="4146243"/>
                  <a:pt x="10860710" y="4146243"/>
                </a:cubicBezTo>
                <a:lnTo>
                  <a:pt x="10859027" y="4154578"/>
                </a:lnTo>
                <a:lnTo>
                  <a:pt x="10823680" y="4103213"/>
                </a:lnTo>
                <a:lnTo>
                  <a:pt x="10823310" y="4102714"/>
                </a:lnTo>
                <a:lnTo>
                  <a:pt x="10847190" y="3944256"/>
                </a:lnTo>
                <a:cubicBezTo>
                  <a:pt x="10847413" y="3938087"/>
                  <a:pt x="10853402" y="3905850"/>
                  <a:pt x="10859505" y="3867678"/>
                </a:cubicBezTo>
                <a:lnTo>
                  <a:pt x="10864064" y="3837408"/>
                </a:lnTo>
                <a:lnTo>
                  <a:pt x="10862427" y="3839206"/>
                </a:lnTo>
                <a:cubicBezTo>
                  <a:pt x="10856833" y="3845314"/>
                  <a:pt x="10850860" y="3851601"/>
                  <a:pt x="10845660" y="3856194"/>
                </a:cubicBezTo>
                <a:lnTo>
                  <a:pt x="10839320" y="3859764"/>
                </a:lnTo>
                <a:lnTo>
                  <a:pt x="10817827" y="3987470"/>
                </a:lnTo>
                <a:lnTo>
                  <a:pt x="10803907" y="4076570"/>
                </a:lnTo>
                <a:lnTo>
                  <a:pt x="10788427" y="4055713"/>
                </a:lnTo>
                <a:lnTo>
                  <a:pt x="10796015" y="3996864"/>
                </a:lnTo>
                <a:cubicBezTo>
                  <a:pt x="10799956" y="3966901"/>
                  <a:pt x="10804030" y="3936721"/>
                  <a:pt x="10808479" y="3905156"/>
                </a:cubicBezTo>
                <a:lnTo>
                  <a:pt x="10819788" y="3829442"/>
                </a:lnTo>
                <a:lnTo>
                  <a:pt x="10813753" y="3800941"/>
                </a:lnTo>
                <a:lnTo>
                  <a:pt x="10812115" y="3791300"/>
                </a:lnTo>
                <a:lnTo>
                  <a:pt x="10807713" y="3814862"/>
                </a:lnTo>
                <a:cubicBezTo>
                  <a:pt x="10805139" y="3827468"/>
                  <a:pt x="10802085" y="3841046"/>
                  <a:pt x="10798162" y="3856321"/>
                </a:cubicBezTo>
                <a:cubicBezTo>
                  <a:pt x="10797282" y="3834129"/>
                  <a:pt x="10798542" y="3812009"/>
                  <a:pt x="10800975" y="3789987"/>
                </a:cubicBezTo>
                <a:lnTo>
                  <a:pt x="10806244" y="3754790"/>
                </a:lnTo>
                <a:lnTo>
                  <a:pt x="10797899" y="3694097"/>
                </a:lnTo>
                <a:cubicBezTo>
                  <a:pt x="10795351" y="3673061"/>
                  <a:pt x="10793639" y="3656395"/>
                  <a:pt x="10793116" y="3649214"/>
                </a:cubicBezTo>
                <a:cubicBezTo>
                  <a:pt x="10788971" y="3636626"/>
                  <a:pt x="10785793" y="3630478"/>
                  <a:pt x="10783366" y="3629345"/>
                </a:cubicBezTo>
                <a:lnTo>
                  <a:pt x="10779362" y="3637172"/>
                </a:lnTo>
                <a:lnTo>
                  <a:pt x="10777444" y="3650477"/>
                </a:lnTo>
                <a:lnTo>
                  <a:pt x="10776130" y="3671382"/>
                </a:lnTo>
                <a:cubicBezTo>
                  <a:pt x="10774784" y="3737609"/>
                  <a:pt x="10781606" y="3858117"/>
                  <a:pt x="10769987" y="3855027"/>
                </a:cubicBezTo>
                <a:cubicBezTo>
                  <a:pt x="10765182" y="3855978"/>
                  <a:pt x="10760296" y="3844859"/>
                  <a:pt x="10755730" y="3829238"/>
                </a:cubicBezTo>
                <a:lnTo>
                  <a:pt x="10751875" y="3812739"/>
                </a:lnTo>
                <a:lnTo>
                  <a:pt x="10754115" y="3795194"/>
                </a:lnTo>
                <a:lnTo>
                  <a:pt x="10738249" y="3882592"/>
                </a:lnTo>
                <a:cubicBezTo>
                  <a:pt x="10740251" y="3734663"/>
                  <a:pt x="10771460" y="3617443"/>
                  <a:pt x="10786800" y="3487102"/>
                </a:cubicBezTo>
                <a:lnTo>
                  <a:pt x="10789032" y="3450801"/>
                </a:lnTo>
                <a:lnTo>
                  <a:pt x="10785314" y="3467506"/>
                </a:lnTo>
                <a:cubicBezTo>
                  <a:pt x="10781466" y="3490346"/>
                  <a:pt x="10778745" y="3515049"/>
                  <a:pt x="10776644" y="3518760"/>
                </a:cubicBezTo>
                <a:cubicBezTo>
                  <a:pt x="10766955" y="3607752"/>
                  <a:pt x="10756240" y="3690211"/>
                  <a:pt x="10744563" y="3770203"/>
                </a:cubicBezTo>
                <a:lnTo>
                  <a:pt x="10743494" y="3776882"/>
                </a:lnTo>
                <a:lnTo>
                  <a:pt x="10743392" y="3776444"/>
                </a:lnTo>
                <a:cubicBezTo>
                  <a:pt x="10736347" y="3742335"/>
                  <a:pt x="10732191" y="3720480"/>
                  <a:pt x="10734157" y="3771398"/>
                </a:cubicBezTo>
                <a:lnTo>
                  <a:pt x="10731439" y="3852220"/>
                </a:lnTo>
                <a:lnTo>
                  <a:pt x="10717332" y="3940384"/>
                </a:lnTo>
                <a:lnTo>
                  <a:pt x="10716844" y="3941403"/>
                </a:lnTo>
                <a:lnTo>
                  <a:pt x="10714843" y="3955948"/>
                </a:lnTo>
                <a:lnTo>
                  <a:pt x="10714217" y="3959862"/>
                </a:lnTo>
                <a:lnTo>
                  <a:pt x="10703822" y="3946642"/>
                </a:lnTo>
                <a:lnTo>
                  <a:pt x="10667034" y="3904105"/>
                </a:lnTo>
                <a:lnTo>
                  <a:pt x="10674051" y="3820795"/>
                </a:lnTo>
                <a:lnTo>
                  <a:pt x="10669657" y="3782788"/>
                </a:lnTo>
                <a:lnTo>
                  <a:pt x="10662060" y="3733411"/>
                </a:lnTo>
                <a:lnTo>
                  <a:pt x="10650126" y="3829388"/>
                </a:lnTo>
                <a:lnTo>
                  <a:pt x="10647094" y="3853922"/>
                </a:lnTo>
                <a:lnTo>
                  <a:pt x="10649902" y="3872425"/>
                </a:lnTo>
                <a:lnTo>
                  <a:pt x="10651833" y="3886528"/>
                </a:lnTo>
                <a:lnTo>
                  <a:pt x="10631231" y="3862707"/>
                </a:lnTo>
                <a:cubicBezTo>
                  <a:pt x="10606397" y="3835232"/>
                  <a:pt x="10581107" y="3808591"/>
                  <a:pt x="10555904" y="3783770"/>
                </a:cubicBezTo>
                <a:lnTo>
                  <a:pt x="10515819" y="3746653"/>
                </a:lnTo>
                <a:lnTo>
                  <a:pt x="10570681" y="3806342"/>
                </a:lnTo>
                <a:cubicBezTo>
                  <a:pt x="10597186" y="3834610"/>
                  <a:pt x="10622375" y="3862568"/>
                  <a:pt x="10640767" y="3889364"/>
                </a:cubicBezTo>
                <a:cubicBezTo>
                  <a:pt x="10591970" y="3847455"/>
                  <a:pt x="10545219" y="3783925"/>
                  <a:pt x="10498298" y="3738402"/>
                </a:cubicBezTo>
                <a:cubicBezTo>
                  <a:pt x="10512571" y="3752036"/>
                  <a:pt x="10488024" y="3726001"/>
                  <a:pt x="10485559" y="3729385"/>
                </a:cubicBezTo>
                <a:cubicBezTo>
                  <a:pt x="10481553" y="3735846"/>
                  <a:pt x="10495527" y="3739321"/>
                  <a:pt x="10495527" y="3739321"/>
                </a:cubicBezTo>
                <a:cubicBezTo>
                  <a:pt x="10521353" y="3769204"/>
                  <a:pt x="10546734" y="3797738"/>
                  <a:pt x="10571212" y="3825879"/>
                </a:cubicBezTo>
                <a:lnTo>
                  <a:pt x="10618467" y="3882481"/>
                </a:lnTo>
                <a:lnTo>
                  <a:pt x="10609641" y="3876657"/>
                </a:lnTo>
                <a:lnTo>
                  <a:pt x="10609229" y="3876442"/>
                </a:lnTo>
                <a:lnTo>
                  <a:pt x="10606977" y="3874095"/>
                </a:lnTo>
                <a:cubicBezTo>
                  <a:pt x="10601777" y="3867703"/>
                  <a:pt x="10574927" y="3834742"/>
                  <a:pt x="10572156" y="3835663"/>
                </a:cubicBezTo>
                <a:cubicBezTo>
                  <a:pt x="10563383" y="3838580"/>
                  <a:pt x="10593003" y="3870619"/>
                  <a:pt x="10591468" y="3865999"/>
                </a:cubicBezTo>
                <a:lnTo>
                  <a:pt x="10594015" y="3868697"/>
                </a:lnTo>
                <a:lnTo>
                  <a:pt x="10588681" y="3869922"/>
                </a:lnTo>
                <a:cubicBezTo>
                  <a:pt x="10589731" y="3871746"/>
                  <a:pt x="10593267" y="3874736"/>
                  <a:pt x="10597973" y="3878216"/>
                </a:cubicBezTo>
                <a:lnTo>
                  <a:pt x="10610318" y="3886720"/>
                </a:lnTo>
                <a:lnTo>
                  <a:pt x="10616911" y="3894726"/>
                </a:lnTo>
                <a:cubicBezTo>
                  <a:pt x="10616443" y="3902579"/>
                  <a:pt x="10591000" y="3873849"/>
                  <a:pt x="10591000" y="3873849"/>
                </a:cubicBezTo>
                <a:lnTo>
                  <a:pt x="10570018" y="3850124"/>
                </a:lnTo>
                <a:lnTo>
                  <a:pt x="10569964" y="3849123"/>
                </a:lnTo>
                <a:lnTo>
                  <a:pt x="10569279" y="3849288"/>
                </a:lnTo>
                <a:lnTo>
                  <a:pt x="10522718" y="3796639"/>
                </a:lnTo>
                <a:lnTo>
                  <a:pt x="10461445" y="3729167"/>
                </a:lnTo>
                <a:lnTo>
                  <a:pt x="10456483" y="3700542"/>
                </a:lnTo>
                <a:lnTo>
                  <a:pt x="10455807" y="3698219"/>
                </a:lnTo>
                <a:lnTo>
                  <a:pt x="10452395" y="3679519"/>
                </a:lnTo>
                <a:cubicBezTo>
                  <a:pt x="10449567" y="3668162"/>
                  <a:pt x="10446457" y="3660665"/>
                  <a:pt x="10443357" y="3662436"/>
                </a:cubicBezTo>
                <a:cubicBezTo>
                  <a:pt x="10437052" y="3663678"/>
                  <a:pt x="10436011" y="3676214"/>
                  <a:pt x="10437459" y="3692498"/>
                </a:cubicBezTo>
                <a:lnTo>
                  <a:pt x="10439565" y="3704750"/>
                </a:lnTo>
                <a:lnTo>
                  <a:pt x="10433126" y="3697554"/>
                </a:lnTo>
                <a:cubicBezTo>
                  <a:pt x="10420667" y="3684172"/>
                  <a:pt x="10407746" y="3671905"/>
                  <a:pt x="10403743" y="3674519"/>
                </a:cubicBezTo>
                <a:cubicBezTo>
                  <a:pt x="10398967" y="3678668"/>
                  <a:pt x="10432254" y="3712483"/>
                  <a:pt x="10410171" y="3683065"/>
                </a:cubicBezTo>
                <a:lnTo>
                  <a:pt x="10442121" y="3719625"/>
                </a:lnTo>
                <a:lnTo>
                  <a:pt x="10444825" y="3735357"/>
                </a:lnTo>
                <a:lnTo>
                  <a:pt x="10438829" y="3728983"/>
                </a:lnTo>
                <a:cubicBezTo>
                  <a:pt x="10428990" y="3718375"/>
                  <a:pt x="10418661" y="3707064"/>
                  <a:pt x="10407239" y="3694299"/>
                </a:cubicBezTo>
                <a:cubicBezTo>
                  <a:pt x="10404010" y="3691523"/>
                  <a:pt x="10379756" y="3662805"/>
                  <a:pt x="10365620" y="3650431"/>
                </a:cubicBezTo>
                <a:lnTo>
                  <a:pt x="10363280" y="3649127"/>
                </a:lnTo>
                <a:lnTo>
                  <a:pt x="10374140" y="3665357"/>
                </a:lnTo>
                <a:lnTo>
                  <a:pt x="10377994" y="3670019"/>
                </a:lnTo>
                <a:lnTo>
                  <a:pt x="10386903" y="3678144"/>
                </a:lnTo>
                <a:cubicBezTo>
                  <a:pt x="10390036" y="3680916"/>
                  <a:pt x="10391733" y="3682355"/>
                  <a:pt x="10390657" y="3681431"/>
                </a:cubicBezTo>
                <a:cubicBezTo>
                  <a:pt x="10401699" y="3696139"/>
                  <a:pt x="10410437" y="3703919"/>
                  <a:pt x="10422836" y="3721168"/>
                </a:cubicBezTo>
                <a:lnTo>
                  <a:pt x="10418496" y="3716927"/>
                </a:lnTo>
                <a:lnTo>
                  <a:pt x="10422883" y="3721850"/>
                </a:lnTo>
                <a:lnTo>
                  <a:pt x="10423358" y="3722369"/>
                </a:lnTo>
                <a:lnTo>
                  <a:pt x="10422836" y="3721168"/>
                </a:lnTo>
                <a:cubicBezTo>
                  <a:pt x="10424605" y="3721863"/>
                  <a:pt x="10426566" y="3723135"/>
                  <a:pt x="10428293" y="3724858"/>
                </a:cubicBezTo>
                <a:cubicBezTo>
                  <a:pt x="10430019" y="3726582"/>
                  <a:pt x="10431511" y="3728757"/>
                  <a:pt x="10432343" y="3731260"/>
                </a:cubicBezTo>
                <a:lnTo>
                  <a:pt x="10430940" y="3730671"/>
                </a:lnTo>
                <a:lnTo>
                  <a:pt x="10447363" y="3748655"/>
                </a:lnTo>
                <a:lnTo>
                  <a:pt x="10447967" y="3751150"/>
                </a:lnTo>
                <a:lnTo>
                  <a:pt x="10448115" y="3755030"/>
                </a:lnTo>
                <a:cubicBezTo>
                  <a:pt x="10451103" y="3783860"/>
                  <a:pt x="10456452" y="3816600"/>
                  <a:pt x="10461090" y="3845475"/>
                </a:cubicBezTo>
                <a:lnTo>
                  <a:pt x="10462465" y="3854457"/>
                </a:lnTo>
                <a:lnTo>
                  <a:pt x="10459729" y="3872827"/>
                </a:lnTo>
                <a:lnTo>
                  <a:pt x="10466395" y="3956297"/>
                </a:lnTo>
                <a:lnTo>
                  <a:pt x="10471307" y="4015781"/>
                </a:lnTo>
                <a:lnTo>
                  <a:pt x="10454660" y="3997756"/>
                </a:lnTo>
                <a:lnTo>
                  <a:pt x="10453172" y="3998393"/>
                </a:lnTo>
                <a:cubicBezTo>
                  <a:pt x="10450107" y="3999331"/>
                  <a:pt x="10446153" y="3999892"/>
                  <a:pt x="10442599" y="3998389"/>
                </a:cubicBezTo>
                <a:cubicBezTo>
                  <a:pt x="10426730" y="3993924"/>
                  <a:pt x="10394620" y="3968369"/>
                  <a:pt x="10381653" y="3962154"/>
                </a:cubicBezTo>
                <a:cubicBezTo>
                  <a:pt x="10379933" y="3959824"/>
                  <a:pt x="10373646" y="3963616"/>
                  <a:pt x="10369026" y="3963035"/>
                </a:cubicBezTo>
                <a:cubicBezTo>
                  <a:pt x="10361343" y="3961143"/>
                  <a:pt x="10352393" y="3956066"/>
                  <a:pt x="10343073" y="3949870"/>
                </a:cubicBezTo>
                <a:lnTo>
                  <a:pt x="10319135" y="3932982"/>
                </a:lnTo>
                <a:lnTo>
                  <a:pt x="10318348" y="3926591"/>
                </a:lnTo>
                <a:cubicBezTo>
                  <a:pt x="10317519" y="3920346"/>
                  <a:pt x="10316800" y="3915615"/>
                  <a:pt x="10316240" y="3913243"/>
                </a:cubicBezTo>
                <a:cubicBezTo>
                  <a:pt x="10314693" y="3910237"/>
                  <a:pt x="10311682" y="3905826"/>
                  <a:pt x="10307872" y="3900990"/>
                </a:cubicBezTo>
                <a:lnTo>
                  <a:pt x="10303593" y="3896191"/>
                </a:lnTo>
                <a:lnTo>
                  <a:pt x="10290988" y="3967641"/>
                </a:lnTo>
                <a:lnTo>
                  <a:pt x="10281821" y="4001913"/>
                </a:lnTo>
                <a:lnTo>
                  <a:pt x="10281841" y="4002115"/>
                </a:lnTo>
                <a:cubicBezTo>
                  <a:pt x="10288626" y="4065985"/>
                  <a:pt x="10295926" y="4132403"/>
                  <a:pt x="10296970" y="4146763"/>
                </a:cubicBezTo>
                <a:lnTo>
                  <a:pt x="10297084" y="4153992"/>
                </a:lnTo>
                <a:lnTo>
                  <a:pt x="10296522" y="4151552"/>
                </a:lnTo>
                <a:cubicBezTo>
                  <a:pt x="10293766" y="4143073"/>
                  <a:pt x="10291542" y="4149221"/>
                  <a:pt x="10289799" y="4186556"/>
                </a:cubicBezTo>
                <a:cubicBezTo>
                  <a:pt x="10291341" y="4298132"/>
                  <a:pt x="10279751" y="4146831"/>
                  <a:pt x="10275235" y="4090787"/>
                </a:cubicBezTo>
                <a:lnTo>
                  <a:pt x="10274009" y="4077999"/>
                </a:lnTo>
                <a:lnTo>
                  <a:pt x="10230280" y="4389579"/>
                </a:lnTo>
                <a:lnTo>
                  <a:pt x="10228407" y="4371629"/>
                </a:lnTo>
                <a:cubicBezTo>
                  <a:pt x="10226814" y="4351751"/>
                  <a:pt x="10225490" y="4331945"/>
                  <a:pt x="10224024" y="4314649"/>
                </a:cubicBezTo>
                <a:lnTo>
                  <a:pt x="10223017" y="4306568"/>
                </a:lnTo>
                <a:lnTo>
                  <a:pt x="10223948" y="4298947"/>
                </a:lnTo>
                <a:cubicBezTo>
                  <a:pt x="10229666" y="4251622"/>
                  <a:pt x="10234186" y="4204492"/>
                  <a:pt x="10234227" y="4156929"/>
                </a:cubicBezTo>
                <a:lnTo>
                  <a:pt x="10210876" y="4262152"/>
                </a:lnTo>
                <a:lnTo>
                  <a:pt x="10210482" y="4261626"/>
                </a:lnTo>
                <a:cubicBezTo>
                  <a:pt x="10205273" y="4258018"/>
                  <a:pt x="10198994" y="4254125"/>
                  <a:pt x="10195728" y="4248811"/>
                </a:cubicBezTo>
                <a:lnTo>
                  <a:pt x="10190580" y="4230960"/>
                </a:lnTo>
                <a:lnTo>
                  <a:pt x="10205388" y="4084973"/>
                </a:lnTo>
                <a:lnTo>
                  <a:pt x="10203204" y="4078662"/>
                </a:lnTo>
                <a:cubicBezTo>
                  <a:pt x="10199292" y="4069680"/>
                  <a:pt x="10196170" y="4065330"/>
                  <a:pt x="10195145" y="4069504"/>
                </a:cubicBezTo>
                <a:cubicBezTo>
                  <a:pt x="10183355" y="4117509"/>
                  <a:pt x="10184876" y="4168680"/>
                  <a:pt x="10188768" y="4220294"/>
                </a:cubicBezTo>
                <a:lnTo>
                  <a:pt x="10189259" y="4226377"/>
                </a:lnTo>
                <a:lnTo>
                  <a:pt x="10185483" y="4213286"/>
                </a:lnTo>
                <a:cubicBezTo>
                  <a:pt x="10177983" y="4172392"/>
                  <a:pt x="10177640" y="4117690"/>
                  <a:pt x="10174776" y="4069821"/>
                </a:cubicBezTo>
                <a:lnTo>
                  <a:pt x="10170805" y="4032472"/>
                </a:lnTo>
                <a:lnTo>
                  <a:pt x="10165775" y="4042852"/>
                </a:lnTo>
                <a:cubicBezTo>
                  <a:pt x="10161950" y="4051535"/>
                  <a:pt x="10158950" y="4060685"/>
                  <a:pt x="10162251" y="4062553"/>
                </a:cubicBezTo>
                <a:cubicBezTo>
                  <a:pt x="10155650" y="4058815"/>
                  <a:pt x="10158737" y="3973786"/>
                  <a:pt x="10164826" y="3898852"/>
                </a:cubicBezTo>
                <a:lnTo>
                  <a:pt x="10165660" y="3897784"/>
                </a:lnTo>
                <a:lnTo>
                  <a:pt x="10165372" y="3893171"/>
                </a:lnTo>
                <a:lnTo>
                  <a:pt x="10164826" y="3898852"/>
                </a:lnTo>
                <a:lnTo>
                  <a:pt x="10156752" y="3903976"/>
                </a:lnTo>
                <a:lnTo>
                  <a:pt x="10155195" y="3854780"/>
                </a:lnTo>
                <a:lnTo>
                  <a:pt x="10160006" y="3822152"/>
                </a:lnTo>
                <a:lnTo>
                  <a:pt x="10153559" y="3769220"/>
                </a:lnTo>
                <a:cubicBezTo>
                  <a:pt x="10153559" y="3769220"/>
                  <a:pt x="10149421" y="3748852"/>
                  <a:pt x="10139409" y="3746193"/>
                </a:cubicBezTo>
                <a:cubicBezTo>
                  <a:pt x="10115753" y="3768068"/>
                  <a:pt x="10149325" y="3941516"/>
                  <a:pt x="10149362" y="3978583"/>
                </a:cubicBezTo>
                <a:cubicBezTo>
                  <a:pt x="10153007" y="4078491"/>
                  <a:pt x="10159382" y="4177363"/>
                  <a:pt x="10167724" y="4275693"/>
                </a:cubicBezTo>
                <a:lnTo>
                  <a:pt x="10180932" y="4404375"/>
                </a:lnTo>
                <a:lnTo>
                  <a:pt x="10173050" y="4395751"/>
                </a:lnTo>
                <a:lnTo>
                  <a:pt x="10170315" y="4387398"/>
                </a:lnTo>
                <a:cubicBezTo>
                  <a:pt x="10166410" y="4374896"/>
                  <a:pt x="10162983" y="4364813"/>
                  <a:pt x="10160838" y="4364245"/>
                </a:cubicBezTo>
                <a:cubicBezTo>
                  <a:pt x="10159229" y="4363817"/>
                  <a:pt x="10158291" y="4368726"/>
                  <a:pt x="10157772" y="4377217"/>
                </a:cubicBezTo>
                <a:lnTo>
                  <a:pt x="10157744" y="4379004"/>
                </a:lnTo>
                <a:lnTo>
                  <a:pt x="10147852" y="4368181"/>
                </a:lnTo>
                <a:lnTo>
                  <a:pt x="10139961" y="4363664"/>
                </a:lnTo>
                <a:lnTo>
                  <a:pt x="10138602" y="4335363"/>
                </a:lnTo>
                <a:cubicBezTo>
                  <a:pt x="10136538" y="4300351"/>
                  <a:pt x="10133401" y="4265056"/>
                  <a:pt x="10129111" y="4263915"/>
                </a:cubicBezTo>
                <a:lnTo>
                  <a:pt x="10101093" y="4347200"/>
                </a:lnTo>
                <a:lnTo>
                  <a:pt x="10090026" y="4336792"/>
                </a:lnTo>
                <a:lnTo>
                  <a:pt x="10080524" y="4232094"/>
                </a:lnTo>
                <a:cubicBezTo>
                  <a:pt x="10074721" y="4185160"/>
                  <a:pt x="10066737" y="4138200"/>
                  <a:pt x="10054651" y="4091263"/>
                </a:cubicBezTo>
                <a:cubicBezTo>
                  <a:pt x="10054542" y="4099850"/>
                  <a:pt x="10054841" y="4109169"/>
                  <a:pt x="10055205" y="4118175"/>
                </a:cubicBezTo>
                <a:lnTo>
                  <a:pt x="10055935" y="4137659"/>
                </a:lnTo>
                <a:lnTo>
                  <a:pt x="10053139" y="4125170"/>
                </a:lnTo>
                <a:cubicBezTo>
                  <a:pt x="10050539" y="4117654"/>
                  <a:pt x="10048870" y="4121234"/>
                  <a:pt x="10048656" y="4141909"/>
                </a:cubicBezTo>
                <a:lnTo>
                  <a:pt x="10048836" y="4158345"/>
                </a:lnTo>
                <a:lnTo>
                  <a:pt x="10037025" y="4135157"/>
                </a:lnTo>
                <a:lnTo>
                  <a:pt x="10055560" y="3956641"/>
                </a:lnTo>
                <a:lnTo>
                  <a:pt x="10029108" y="4090812"/>
                </a:lnTo>
                <a:lnTo>
                  <a:pt x="10027828" y="4082513"/>
                </a:lnTo>
                <a:cubicBezTo>
                  <a:pt x="10019010" y="4016942"/>
                  <a:pt x="10006706" y="3915846"/>
                  <a:pt x="9991197" y="3890602"/>
                </a:cubicBezTo>
                <a:cubicBezTo>
                  <a:pt x="9978625" y="4016218"/>
                  <a:pt x="9995205" y="4066570"/>
                  <a:pt x="9997086" y="4176756"/>
                </a:cubicBezTo>
                <a:cubicBezTo>
                  <a:pt x="10007588" y="4326286"/>
                  <a:pt x="9990593" y="4203192"/>
                  <a:pt x="9963383" y="4158905"/>
                </a:cubicBezTo>
                <a:cubicBezTo>
                  <a:pt x="9942704" y="4125247"/>
                  <a:pt x="9979962" y="4209261"/>
                  <a:pt x="9954839" y="4193690"/>
                </a:cubicBezTo>
                <a:cubicBezTo>
                  <a:pt x="9929717" y="4178121"/>
                  <a:pt x="9942327" y="4089575"/>
                  <a:pt x="9933708" y="4050229"/>
                </a:cubicBezTo>
                <a:cubicBezTo>
                  <a:pt x="9934291" y="4004436"/>
                  <a:pt x="9938355" y="3950669"/>
                  <a:pt x="9923206" y="3900699"/>
                </a:cubicBezTo>
                <a:cubicBezTo>
                  <a:pt x="9923206" y="3900699"/>
                  <a:pt x="9918558" y="3899463"/>
                  <a:pt x="9913094" y="3896898"/>
                </a:cubicBezTo>
                <a:lnTo>
                  <a:pt x="9906573" y="3891785"/>
                </a:lnTo>
                <a:lnTo>
                  <a:pt x="9904451" y="3865154"/>
                </a:lnTo>
                <a:cubicBezTo>
                  <a:pt x="9900991" y="3807910"/>
                  <a:pt x="9896203" y="3751424"/>
                  <a:pt x="9882391" y="3692912"/>
                </a:cubicBezTo>
                <a:cubicBezTo>
                  <a:pt x="9889479" y="3643104"/>
                  <a:pt x="9876807" y="3622745"/>
                  <a:pt x="9870991" y="3629419"/>
                </a:cubicBezTo>
                <a:cubicBezTo>
                  <a:pt x="9869051" y="3631643"/>
                  <a:pt x="9867874" y="3636873"/>
                  <a:pt x="9868446" y="3645014"/>
                </a:cubicBezTo>
                <a:cubicBezTo>
                  <a:pt x="9869207" y="3655871"/>
                  <a:pt x="9873076" y="3671907"/>
                  <a:pt x="9882391" y="3692912"/>
                </a:cubicBezTo>
                <a:lnTo>
                  <a:pt x="9881369" y="3768896"/>
                </a:lnTo>
                <a:lnTo>
                  <a:pt x="9878790" y="3749101"/>
                </a:lnTo>
                <a:cubicBezTo>
                  <a:pt x="9876838" y="3733206"/>
                  <a:pt x="9875385" y="3720128"/>
                  <a:pt x="9874863" y="3712948"/>
                </a:cubicBezTo>
                <a:cubicBezTo>
                  <a:pt x="9833089" y="3572894"/>
                  <a:pt x="9860204" y="3809844"/>
                  <a:pt x="9858191" y="3855257"/>
                </a:cubicBezTo>
                <a:cubicBezTo>
                  <a:pt x="9866226" y="3940398"/>
                  <a:pt x="9877273" y="4007069"/>
                  <a:pt x="9868728" y="4041856"/>
                </a:cubicBezTo>
                <a:cubicBezTo>
                  <a:pt x="9865269" y="4144323"/>
                  <a:pt x="9872599" y="4223807"/>
                  <a:pt x="9873930" y="4314623"/>
                </a:cubicBezTo>
                <a:lnTo>
                  <a:pt x="9873662" y="4334506"/>
                </a:lnTo>
                <a:lnTo>
                  <a:pt x="9869326" y="4301229"/>
                </a:lnTo>
                <a:cubicBezTo>
                  <a:pt x="9864299" y="4264321"/>
                  <a:pt x="9859016" y="4228455"/>
                  <a:pt x="9856948" y="4218270"/>
                </a:cubicBezTo>
                <a:lnTo>
                  <a:pt x="9848458" y="4211612"/>
                </a:lnTo>
                <a:lnTo>
                  <a:pt x="9836492" y="4061450"/>
                </a:lnTo>
                <a:cubicBezTo>
                  <a:pt x="9830888" y="4003636"/>
                  <a:pt x="9837002" y="3941526"/>
                  <a:pt x="9809793" y="3897238"/>
                </a:cubicBezTo>
                <a:cubicBezTo>
                  <a:pt x="9794680" y="3884331"/>
                  <a:pt x="9786099" y="3882049"/>
                  <a:pt x="9780188" y="3862693"/>
                </a:cubicBezTo>
                <a:cubicBezTo>
                  <a:pt x="9765042" y="3812717"/>
                  <a:pt x="9788659" y="3753775"/>
                  <a:pt x="9775562" y="3695453"/>
                </a:cubicBezTo>
                <a:cubicBezTo>
                  <a:pt x="9773513" y="3703800"/>
                  <a:pt x="9726784" y="3701759"/>
                  <a:pt x="9729175" y="3692020"/>
                </a:cubicBezTo>
                <a:cubicBezTo>
                  <a:pt x="9706103" y="3668101"/>
                  <a:pt x="9746432" y="3503916"/>
                  <a:pt x="9704147" y="3483785"/>
                </a:cubicBezTo>
                <a:cubicBezTo>
                  <a:pt x="9704147" y="3483785"/>
                  <a:pt x="9702986" y="3483476"/>
                  <a:pt x="9701534" y="3483090"/>
                </a:cubicBezTo>
                <a:lnTo>
                  <a:pt x="9698265" y="3482221"/>
                </a:lnTo>
                <a:lnTo>
                  <a:pt x="9697176" y="3481932"/>
                </a:lnTo>
                <a:cubicBezTo>
                  <a:pt x="9696013" y="3481626"/>
                  <a:pt x="9695434" y="3481467"/>
                  <a:pt x="9696305" y="3481701"/>
                </a:cubicBezTo>
                <a:lnTo>
                  <a:pt x="9698265" y="3482221"/>
                </a:lnTo>
                <a:lnTo>
                  <a:pt x="9704147" y="3483785"/>
                </a:lnTo>
                <a:cubicBezTo>
                  <a:pt x="9687401" y="3551964"/>
                  <a:pt x="9714611" y="3596250"/>
                  <a:pt x="9708156" y="3659752"/>
                </a:cubicBezTo>
                <a:cubicBezTo>
                  <a:pt x="9695548" y="3748299"/>
                  <a:pt x="9695001" y="3831159"/>
                  <a:pt x="9706084" y="3934897"/>
                </a:cubicBezTo>
                <a:lnTo>
                  <a:pt x="9706195" y="3945054"/>
                </a:lnTo>
                <a:lnTo>
                  <a:pt x="9704138" y="3941015"/>
                </a:lnTo>
                <a:cubicBezTo>
                  <a:pt x="9699427" y="3936358"/>
                  <a:pt x="9698596" y="3945552"/>
                  <a:pt x="9698889" y="3960204"/>
                </a:cubicBezTo>
                <a:lnTo>
                  <a:pt x="9699096" y="3965741"/>
                </a:lnTo>
                <a:lnTo>
                  <a:pt x="9695610" y="3950171"/>
                </a:lnTo>
                <a:cubicBezTo>
                  <a:pt x="9685999" y="3897764"/>
                  <a:pt x="9672275" y="3794844"/>
                  <a:pt x="9664423" y="3755041"/>
                </a:cubicBezTo>
                <a:lnTo>
                  <a:pt x="9663641" y="3751571"/>
                </a:lnTo>
                <a:lnTo>
                  <a:pt x="9661739" y="3730620"/>
                </a:lnTo>
                <a:cubicBezTo>
                  <a:pt x="9655040" y="3636941"/>
                  <a:pt x="9649415" y="3543548"/>
                  <a:pt x="9629533" y="3450814"/>
                </a:cubicBezTo>
                <a:lnTo>
                  <a:pt x="9624113" y="3418884"/>
                </a:lnTo>
                <a:lnTo>
                  <a:pt x="9623633" y="3420810"/>
                </a:lnTo>
                <a:cubicBezTo>
                  <a:pt x="9617785" y="3442692"/>
                  <a:pt x="9613914" y="3505846"/>
                  <a:pt x="9605762" y="3554178"/>
                </a:cubicBezTo>
                <a:lnTo>
                  <a:pt x="9602852" y="3566436"/>
                </a:lnTo>
                <a:lnTo>
                  <a:pt x="9600819" y="3557118"/>
                </a:lnTo>
                <a:cubicBezTo>
                  <a:pt x="9599751" y="3561466"/>
                  <a:pt x="9598980" y="3567608"/>
                  <a:pt x="9598433" y="3575020"/>
                </a:cubicBezTo>
                <a:lnTo>
                  <a:pt x="9597936" y="3587138"/>
                </a:lnTo>
                <a:lnTo>
                  <a:pt x="9595952" y="3595494"/>
                </a:lnTo>
                <a:lnTo>
                  <a:pt x="9591725" y="3603587"/>
                </a:lnTo>
                <a:lnTo>
                  <a:pt x="9596554" y="3555983"/>
                </a:lnTo>
                <a:lnTo>
                  <a:pt x="9603853" y="3484013"/>
                </a:lnTo>
                <a:cubicBezTo>
                  <a:pt x="9614654" y="3472631"/>
                  <a:pt x="9609428" y="3469671"/>
                  <a:pt x="9604114" y="3471038"/>
                </a:cubicBezTo>
                <a:lnTo>
                  <a:pt x="9603198" y="3471763"/>
                </a:lnTo>
                <a:lnTo>
                  <a:pt x="9606977" y="3448144"/>
                </a:lnTo>
                <a:cubicBezTo>
                  <a:pt x="9609047" y="3434335"/>
                  <a:pt x="9610777" y="3421843"/>
                  <a:pt x="9612279" y="3410184"/>
                </a:cubicBezTo>
                <a:lnTo>
                  <a:pt x="9616406" y="3373494"/>
                </a:lnTo>
                <a:lnTo>
                  <a:pt x="9614267" y="3360893"/>
                </a:lnTo>
                <a:lnTo>
                  <a:pt x="9619516" y="3365861"/>
                </a:lnTo>
                <a:cubicBezTo>
                  <a:pt x="9623467" y="3369149"/>
                  <a:pt x="9627043" y="3371172"/>
                  <a:pt x="9625542" y="3366122"/>
                </a:cubicBezTo>
                <a:cubicBezTo>
                  <a:pt x="9627342" y="3362942"/>
                  <a:pt x="9624666" y="3359327"/>
                  <a:pt x="9621089" y="3357302"/>
                </a:cubicBezTo>
                <a:lnTo>
                  <a:pt x="9613749" y="3357841"/>
                </a:lnTo>
                <a:lnTo>
                  <a:pt x="9596523" y="3256373"/>
                </a:lnTo>
                <a:lnTo>
                  <a:pt x="9587897" y="3260618"/>
                </a:lnTo>
                <a:cubicBezTo>
                  <a:pt x="9589548" y="3261553"/>
                  <a:pt x="9590380" y="3256075"/>
                  <a:pt x="9590642" y="3246908"/>
                </a:cubicBezTo>
                <a:lnTo>
                  <a:pt x="9590119" y="3218654"/>
                </a:lnTo>
                <a:lnTo>
                  <a:pt x="9575257" y="3131120"/>
                </a:lnTo>
                <a:lnTo>
                  <a:pt x="9570077" y="3163756"/>
                </a:lnTo>
                <a:lnTo>
                  <a:pt x="9549127" y="3163217"/>
                </a:lnTo>
                <a:lnTo>
                  <a:pt x="9554018" y="3255842"/>
                </a:lnTo>
                <a:lnTo>
                  <a:pt x="9535648" y="3163554"/>
                </a:lnTo>
                <a:lnTo>
                  <a:pt x="9524098" y="3214182"/>
                </a:lnTo>
                <a:lnTo>
                  <a:pt x="9518007" y="3235584"/>
                </a:lnTo>
                <a:lnTo>
                  <a:pt x="9557147" y="3533852"/>
                </a:lnTo>
                <a:lnTo>
                  <a:pt x="9570241" y="3661424"/>
                </a:lnTo>
                <a:lnTo>
                  <a:pt x="9568407" y="3674639"/>
                </a:lnTo>
                <a:lnTo>
                  <a:pt x="9562010" y="3668697"/>
                </a:lnTo>
                <a:cubicBezTo>
                  <a:pt x="9559418" y="3674886"/>
                  <a:pt x="9557957" y="3692843"/>
                  <a:pt x="9558441" y="3729651"/>
                </a:cubicBezTo>
                <a:lnTo>
                  <a:pt x="9558738" y="3743937"/>
                </a:lnTo>
                <a:lnTo>
                  <a:pt x="9546589" y="3830284"/>
                </a:lnTo>
                <a:lnTo>
                  <a:pt x="9544156" y="3841246"/>
                </a:lnTo>
                <a:lnTo>
                  <a:pt x="9536232" y="3830668"/>
                </a:lnTo>
                <a:lnTo>
                  <a:pt x="9532015" y="3796832"/>
                </a:lnTo>
                <a:lnTo>
                  <a:pt x="9548566" y="3661260"/>
                </a:lnTo>
                <a:cubicBezTo>
                  <a:pt x="9554656" y="3586327"/>
                  <a:pt x="9538461" y="3645744"/>
                  <a:pt x="9530062" y="3675981"/>
                </a:cubicBezTo>
                <a:lnTo>
                  <a:pt x="9524752" y="3713819"/>
                </a:lnTo>
                <a:lnTo>
                  <a:pt x="9520634" y="3674362"/>
                </a:lnTo>
                <a:cubicBezTo>
                  <a:pt x="9518097" y="3656781"/>
                  <a:pt x="9514882" y="3641569"/>
                  <a:pt x="9510583" y="3631163"/>
                </a:cubicBezTo>
                <a:cubicBezTo>
                  <a:pt x="9505014" y="3610414"/>
                  <a:pt x="9479272" y="3603573"/>
                  <a:pt x="9479272" y="3603573"/>
                </a:cubicBezTo>
                <a:cubicBezTo>
                  <a:pt x="9479272" y="3603573"/>
                  <a:pt x="9477795" y="3598733"/>
                  <a:pt x="9476871" y="3591632"/>
                </a:cubicBezTo>
                <a:lnTo>
                  <a:pt x="9477283" y="3580417"/>
                </a:lnTo>
                <a:lnTo>
                  <a:pt x="9478774" y="3586603"/>
                </a:lnTo>
                <a:cubicBezTo>
                  <a:pt x="9480326" y="3592690"/>
                  <a:pt x="9481028" y="3594868"/>
                  <a:pt x="9481179" y="3594258"/>
                </a:cubicBezTo>
                <a:cubicBezTo>
                  <a:pt x="9481476" y="3593044"/>
                  <a:pt x="9479562" y="3580675"/>
                  <a:pt x="9477805" y="3566127"/>
                </a:cubicBezTo>
                <a:cubicBezTo>
                  <a:pt x="9464742" y="3544870"/>
                  <a:pt x="9453733" y="3515264"/>
                  <a:pt x="9453733" y="3515264"/>
                </a:cubicBezTo>
                <a:cubicBezTo>
                  <a:pt x="9424509" y="3516391"/>
                  <a:pt x="9487890" y="3642920"/>
                  <a:pt x="9477331" y="3723119"/>
                </a:cubicBezTo>
                <a:cubicBezTo>
                  <a:pt x="9475281" y="3731468"/>
                  <a:pt x="9460206" y="3755624"/>
                  <a:pt x="9458156" y="3763971"/>
                </a:cubicBezTo>
                <a:cubicBezTo>
                  <a:pt x="9456123" y="3790854"/>
                  <a:pt x="9455996" y="3820834"/>
                  <a:pt x="9456429" y="3853187"/>
                </a:cubicBezTo>
                <a:lnTo>
                  <a:pt x="9457948" y="3949405"/>
                </a:lnTo>
                <a:lnTo>
                  <a:pt x="9455575" y="3939103"/>
                </a:lnTo>
                <a:cubicBezTo>
                  <a:pt x="9451422" y="3917248"/>
                  <a:pt x="9446294" y="3879201"/>
                  <a:pt x="9440073" y="3864207"/>
                </a:cubicBezTo>
                <a:cubicBezTo>
                  <a:pt x="9438023" y="3872554"/>
                  <a:pt x="9435972" y="3880905"/>
                  <a:pt x="9433920" y="3889252"/>
                </a:cubicBezTo>
                <a:cubicBezTo>
                  <a:pt x="9435459" y="3882993"/>
                  <a:pt x="9412903" y="3912016"/>
                  <a:pt x="9397306" y="3925798"/>
                </a:cubicBezTo>
                <a:lnTo>
                  <a:pt x="9387104" y="3931542"/>
                </a:lnTo>
                <a:lnTo>
                  <a:pt x="9386957" y="3930468"/>
                </a:lnTo>
                <a:cubicBezTo>
                  <a:pt x="9379482" y="3878040"/>
                  <a:pt x="9372812" y="3835413"/>
                  <a:pt x="9370989" y="3814918"/>
                </a:cubicBezTo>
                <a:lnTo>
                  <a:pt x="9340654" y="3609217"/>
                </a:lnTo>
                <a:lnTo>
                  <a:pt x="9349820" y="3563806"/>
                </a:lnTo>
                <a:cubicBezTo>
                  <a:pt x="9355765" y="3531482"/>
                  <a:pt x="9359535" y="3501076"/>
                  <a:pt x="9352384" y="3497025"/>
                </a:cubicBezTo>
                <a:cubicBezTo>
                  <a:pt x="9345780" y="3493288"/>
                  <a:pt x="9340808" y="3514266"/>
                  <a:pt x="9336960" y="3537108"/>
                </a:cubicBezTo>
                <a:lnTo>
                  <a:pt x="9333603" y="3559177"/>
                </a:lnTo>
                <a:lnTo>
                  <a:pt x="9308825" y="3378742"/>
                </a:lnTo>
                <a:lnTo>
                  <a:pt x="9304650" y="3349687"/>
                </a:lnTo>
                <a:lnTo>
                  <a:pt x="9294332" y="3381372"/>
                </a:lnTo>
                <a:lnTo>
                  <a:pt x="9289865" y="3392105"/>
                </a:lnTo>
                <a:lnTo>
                  <a:pt x="9300085" y="3483327"/>
                </a:lnTo>
                <a:cubicBezTo>
                  <a:pt x="9303059" y="3511538"/>
                  <a:pt x="9312486" y="3559993"/>
                  <a:pt x="9319846" y="3606786"/>
                </a:cubicBezTo>
                <a:lnTo>
                  <a:pt x="9327753" y="3668931"/>
                </a:lnTo>
                <a:lnTo>
                  <a:pt x="9317429" y="3730603"/>
                </a:lnTo>
                <a:lnTo>
                  <a:pt x="9312160" y="3732912"/>
                </a:lnTo>
                <a:lnTo>
                  <a:pt x="9311347" y="3729466"/>
                </a:lnTo>
                <a:lnTo>
                  <a:pt x="9310792" y="3733513"/>
                </a:lnTo>
                <a:lnTo>
                  <a:pt x="9308677" y="3734440"/>
                </a:lnTo>
                <a:cubicBezTo>
                  <a:pt x="9299666" y="3737790"/>
                  <a:pt x="9289103" y="3742023"/>
                  <a:pt x="9280850" y="3753910"/>
                </a:cubicBezTo>
                <a:cubicBezTo>
                  <a:pt x="9263727" y="3786415"/>
                  <a:pt x="9278217" y="3808053"/>
                  <a:pt x="9282735" y="3864095"/>
                </a:cubicBezTo>
                <a:cubicBezTo>
                  <a:pt x="9280720" y="3909510"/>
                  <a:pt x="9272174" y="3944297"/>
                  <a:pt x="9274264" y="3973012"/>
                </a:cubicBezTo>
                <a:lnTo>
                  <a:pt x="9274478" y="3975610"/>
                </a:lnTo>
                <a:lnTo>
                  <a:pt x="9268978" y="4009984"/>
                </a:lnTo>
                <a:lnTo>
                  <a:pt x="9268489" y="4011003"/>
                </a:lnTo>
                <a:lnTo>
                  <a:pt x="9266495" y="4025509"/>
                </a:lnTo>
                <a:lnTo>
                  <a:pt x="9262691" y="4049279"/>
                </a:lnTo>
                <a:lnTo>
                  <a:pt x="9257976" y="4042424"/>
                </a:lnTo>
                <a:lnTo>
                  <a:pt x="9244566" y="4030245"/>
                </a:lnTo>
                <a:lnTo>
                  <a:pt x="9244228" y="4028198"/>
                </a:lnTo>
                <a:lnTo>
                  <a:pt x="9239012" y="3992913"/>
                </a:lnTo>
                <a:lnTo>
                  <a:pt x="9238365" y="3983484"/>
                </a:lnTo>
                <a:cubicBezTo>
                  <a:pt x="9237010" y="3964964"/>
                  <a:pt x="9234916" y="3944027"/>
                  <a:pt x="9229892" y="3924166"/>
                </a:cubicBezTo>
                <a:cubicBezTo>
                  <a:pt x="9229631" y="3920575"/>
                  <a:pt x="9229041" y="3915323"/>
                  <a:pt x="9228199" y="3909059"/>
                </a:cubicBezTo>
                <a:lnTo>
                  <a:pt x="9226724" y="3899287"/>
                </a:lnTo>
                <a:lnTo>
                  <a:pt x="9221303" y="3852392"/>
                </a:lnTo>
                <a:cubicBezTo>
                  <a:pt x="9219038" y="3832149"/>
                  <a:pt x="9216517" y="3812951"/>
                  <a:pt x="9212208" y="3793280"/>
                </a:cubicBezTo>
                <a:cubicBezTo>
                  <a:pt x="9186669" y="3704970"/>
                  <a:pt x="9195118" y="3862850"/>
                  <a:pt x="9195157" y="3899917"/>
                </a:cubicBezTo>
                <a:cubicBezTo>
                  <a:pt x="9201103" y="3956338"/>
                  <a:pt x="9222782" y="4016943"/>
                  <a:pt x="9194989" y="4018449"/>
                </a:cubicBezTo>
                <a:cubicBezTo>
                  <a:pt x="9203570" y="4020728"/>
                  <a:pt x="9165312" y="3909771"/>
                  <a:pt x="9152871" y="3879785"/>
                </a:cubicBezTo>
                <a:cubicBezTo>
                  <a:pt x="9152871" y="3879785"/>
                  <a:pt x="9159327" y="3816284"/>
                  <a:pt x="9135673" y="3838158"/>
                </a:cubicBezTo>
                <a:cubicBezTo>
                  <a:pt x="9135673" y="3838158"/>
                  <a:pt x="9142241" y="3885854"/>
                  <a:pt x="9144670" y="3913178"/>
                </a:cubicBezTo>
                <a:cubicBezTo>
                  <a:pt x="9125115" y="3918359"/>
                  <a:pt x="9105902" y="3922146"/>
                  <a:pt x="9105902" y="3922146"/>
                </a:cubicBezTo>
                <a:cubicBezTo>
                  <a:pt x="9101800" y="3938844"/>
                  <a:pt x="9116987" y="4025883"/>
                  <a:pt x="9108443" y="4060668"/>
                </a:cubicBezTo>
                <a:cubicBezTo>
                  <a:pt x="9108443" y="4060668"/>
                  <a:pt x="9095797" y="4112150"/>
                  <a:pt x="9086801" y="4037130"/>
                </a:cubicBezTo>
                <a:cubicBezTo>
                  <a:pt x="9081195" y="3979316"/>
                  <a:pt x="9099824" y="4021324"/>
                  <a:pt x="9079146" y="3987663"/>
                </a:cubicBezTo>
                <a:cubicBezTo>
                  <a:pt x="9089757" y="4004936"/>
                  <a:pt x="9074818" y="4014585"/>
                  <a:pt x="9060310" y="4012883"/>
                </a:cubicBezTo>
                <a:lnTo>
                  <a:pt x="9051087" y="4009015"/>
                </a:lnTo>
                <a:lnTo>
                  <a:pt x="9052308" y="4000179"/>
                </a:lnTo>
                <a:cubicBezTo>
                  <a:pt x="9051582" y="3993120"/>
                  <a:pt x="9049956" y="3987651"/>
                  <a:pt x="9049956" y="3987651"/>
                </a:cubicBezTo>
                <a:lnTo>
                  <a:pt x="9048521" y="3989401"/>
                </a:lnTo>
                <a:lnTo>
                  <a:pt x="9048529" y="3985736"/>
                </a:lnTo>
                <a:lnTo>
                  <a:pt x="9045669" y="3937663"/>
                </a:lnTo>
                <a:lnTo>
                  <a:pt x="9045937" y="3935732"/>
                </a:lnTo>
                <a:cubicBezTo>
                  <a:pt x="9069868" y="3761900"/>
                  <a:pt x="9093271" y="3588996"/>
                  <a:pt x="9114701" y="3424075"/>
                </a:cubicBezTo>
                <a:cubicBezTo>
                  <a:pt x="9139474" y="3221155"/>
                  <a:pt x="9150450" y="3027216"/>
                  <a:pt x="9157223" y="2840700"/>
                </a:cubicBezTo>
                <a:lnTo>
                  <a:pt x="9153552" y="2587533"/>
                </a:lnTo>
                <a:lnTo>
                  <a:pt x="9138169" y="2590179"/>
                </a:lnTo>
                <a:cubicBezTo>
                  <a:pt x="9132350" y="2590523"/>
                  <a:pt x="9126391" y="2590300"/>
                  <a:pt x="9121761" y="2589468"/>
                </a:cubicBezTo>
                <a:lnTo>
                  <a:pt x="9117953" y="2587506"/>
                </a:lnTo>
                <a:lnTo>
                  <a:pt x="9117880" y="2719932"/>
                </a:lnTo>
                <a:cubicBezTo>
                  <a:pt x="9118615" y="2867834"/>
                  <a:pt x="9119339" y="3018005"/>
                  <a:pt x="9110161" y="3177966"/>
                </a:cubicBezTo>
                <a:cubicBezTo>
                  <a:pt x="9098628" y="3310004"/>
                  <a:pt x="9083371" y="3444130"/>
                  <a:pt x="9065487" y="3579043"/>
                </a:cubicBezTo>
                <a:lnTo>
                  <a:pt x="9022247" y="3869419"/>
                </a:lnTo>
                <a:lnTo>
                  <a:pt x="9019640" y="3848426"/>
                </a:lnTo>
                <a:cubicBezTo>
                  <a:pt x="9017135" y="3827949"/>
                  <a:pt x="9014190" y="3804269"/>
                  <a:pt x="9011165" y="3786122"/>
                </a:cubicBezTo>
                <a:lnTo>
                  <a:pt x="9010895" y="3784946"/>
                </a:lnTo>
                <a:lnTo>
                  <a:pt x="9014437" y="3748567"/>
                </a:lnTo>
                <a:cubicBezTo>
                  <a:pt x="9035845" y="3564188"/>
                  <a:pt x="9064907" y="3384340"/>
                  <a:pt x="9086251" y="3156037"/>
                </a:cubicBezTo>
                <a:cubicBezTo>
                  <a:pt x="9095337" y="3052707"/>
                  <a:pt x="9098746" y="2939517"/>
                  <a:pt x="9099089" y="2825641"/>
                </a:cubicBezTo>
                <a:lnTo>
                  <a:pt x="9098613" y="2769826"/>
                </a:lnTo>
                <a:lnTo>
                  <a:pt x="9097334" y="2772045"/>
                </a:lnTo>
                <a:cubicBezTo>
                  <a:pt x="9092561" y="2776648"/>
                  <a:pt x="9086637" y="2780446"/>
                  <a:pt x="9079081" y="2786900"/>
                </a:cubicBezTo>
                <a:lnTo>
                  <a:pt x="9070175" y="2818882"/>
                </a:lnTo>
                <a:lnTo>
                  <a:pt x="9070395" y="2834941"/>
                </a:lnTo>
                <a:cubicBezTo>
                  <a:pt x="9073313" y="2940167"/>
                  <a:pt x="9065429" y="3049075"/>
                  <a:pt x="9058143" y="3156920"/>
                </a:cubicBezTo>
                <a:cubicBezTo>
                  <a:pt x="9053848" y="3197877"/>
                  <a:pt x="9056071" y="3337701"/>
                  <a:pt x="9035760" y="3309406"/>
                </a:cubicBezTo>
                <a:cubicBezTo>
                  <a:pt x="9028560" y="3322126"/>
                  <a:pt x="9020760" y="3335906"/>
                  <a:pt x="9030367" y="3349741"/>
                </a:cubicBezTo>
                <a:cubicBezTo>
                  <a:pt x="9007283" y="3498334"/>
                  <a:pt x="8993316" y="3648149"/>
                  <a:pt x="8965423" y="3807402"/>
                </a:cubicBezTo>
                <a:lnTo>
                  <a:pt x="8948203" y="3891317"/>
                </a:lnTo>
                <a:lnTo>
                  <a:pt x="8948898" y="3886706"/>
                </a:lnTo>
                <a:cubicBezTo>
                  <a:pt x="8963149" y="3791902"/>
                  <a:pt x="8978689" y="3692574"/>
                  <a:pt x="8997679" y="3587154"/>
                </a:cubicBezTo>
                <a:cubicBezTo>
                  <a:pt x="8997679" y="3587154"/>
                  <a:pt x="9015764" y="3475625"/>
                  <a:pt x="8998362" y="3490968"/>
                </a:cubicBezTo>
                <a:lnTo>
                  <a:pt x="8992478" y="3521040"/>
                </a:lnTo>
                <a:lnTo>
                  <a:pt x="8995212" y="3563873"/>
                </a:lnTo>
                <a:cubicBezTo>
                  <a:pt x="8995747" y="3580689"/>
                  <a:pt x="8995355" y="3594112"/>
                  <a:pt x="8993256" y="3600040"/>
                </a:cubicBezTo>
                <a:lnTo>
                  <a:pt x="8981709" y="3591706"/>
                </a:lnTo>
                <a:lnTo>
                  <a:pt x="8980275" y="3602497"/>
                </a:lnTo>
                <a:cubicBezTo>
                  <a:pt x="8983873" y="3596138"/>
                  <a:pt x="8981153" y="3624690"/>
                  <a:pt x="8974919" y="3653351"/>
                </a:cubicBezTo>
                <a:lnTo>
                  <a:pt x="8967935" y="3676593"/>
                </a:lnTo>
                <a:lnTo>
                  <a:pt x="8992922" y="3476296"/>
                </a:lnTo>
                <a:lnTo>
                  <a:pt x="9007741" y="3363585"/>
                </a:lnTo>
                <a:lnTo>
                  <a:pt x="9004832" y="3363641"/>
                </a:lnTo>
                <a:cubicBezTo>
                  <a:pt x="9002892" y="3361416"/>
                  <a:pt x="9001716" y="3356186"/>
                  <a:pt x="9002288" y="3348044"/>
                </a:cubicBezTo>
                <a:cubicBezTo>
                  <a:pt x="9002668" y="3342616"/>
                  <a:pt x="9003826" y="3335893"/>
                  <a:pt x="9006052" y="3327903"/>
                </a:cubicBezTo>
                <a:lnTo>
                  <a:pt x="9015272" y="3302769"/>
                </a:lnTo>
                <a:lnTo>
                  <a:pt x="9015947" y="3295298"/>
                </a:lnTo>
                <a:lnTo>
                  <a:pt x="9016147" y="3293692"/>
                </a:lnTo>
                <a:lnTo>
                  <a:pt x="9014944" y="3204285"/>
                </a:lnTo>
                <a:cubicBezTo>
                  <a:pt x="9015388" y="3174013"/>
                  <a:pt x="9016496" y="3145003"/>
                  <a:pt x="9017651" y="3115975"/>
                </a:cubicBezTo>
                <a:lnTo>
                  <a:pt x="9018144" y="3101336"/>
                </a:lnTo>
                <a:lnTo>
                  <a:pt x="9015324" y="3105553"/>
                </a:lnTo>
                <a:cubicBezTo>
                  <a:pt x="8971998" y="3194520"/>
                  <a:pt x="8921637" y="3608889"/>
                  <a:pt x="9014425" y="3123775"/>
                </a:cubicBezTo>
                <a:cubicBezTo>
                  <a:pt x="9009627" y="3147654"/>
                  <a:pt x="9005431" y="3170470"/>
                  <a:pt x="9008934" y="3182250"/>
                </a:cubicBezTo>
                <a:cubicBezTo>
                  <a:pt x="9006104" y="3314313"/>
                  <a:pt x="8991895" y="3446585"/>
                  <a:pt x="8971172" y="3576567"/>
                </a:cubicBezTo>
                <a:lnTo>
                  <a:pt x="8947887" y="3691877"/>
                </a:lnTo>
                <a:lnTo>
                  <a:pt x="8948596" y="3683087"/>
                </a:lnTo>
                <a:cubicBezTo>
                  <a:pt x="8952979" y="3645744"/>
                  <a:pt x="8967766" y="3571973"/>
                  <a:pt x="8971365" y="3554065"/>
                </a:cubicBezTo>
                <a:lnTo>
                  <a:pt x="8972550" y="3544604"/>
                </a:lnTo>
                <a:lnTo>
                  <a:pt x="8972315" y="3543314"/>
                </a:lnTo>
                <a:lnTo>
                  <a:pt x="8969824" y="3513226"/>
                </a:lnTo>
                <a:lnTo>
                  <a:pt x="8929355" y="3727109"/>
                </a:lnTo>
                <a:lnTo>
                  <a:pt x="8899767" y="3903160"/>
                </a:lnTo>
                <a:lnTo>
                  <a:pt x="8922951" y="3673359"/>
                </a:lnTo>
                <a:lnTo>
                  <a:pt x="8934005" y="3599771"/>
                </a:lnTo>
                <a:cubicBezTo>
                  <a:pt x="8940480" y="3549267"/>
                  <a:pt x="8945249" y="3500092"/>
                  <a:pt x="8946942" y="3453462"/>
                </a:cubicBezTo>
                <a:lnTo>
                  <a:pt x="8944866" y="3451210"/>
                </a:lnTo>
                <a:lnTo>
                  <a:pt x="8981603" y="3053413"/>
                </a:lnTo>
                <a:lnTo>
                  <a:pt x="8987119" y="2777668"/>
                </a:lnTo>
                <a:lnTo>
                  <a:pt x="8975779" y="2786561"/>
                </a:lnTo>
                <a:lnTo>
                  <a:pt x="8968775" y="2789192"/>
                </a:lnTo>
                <a:lnTo>
                  <a:pt x="8954386" y="3145777"/>
                </a:lnTo>
                <a:cubicBezTo>
                  <a:pt x="8938546" y="3392593"/>
                  <a:pt x="8910576" y="3640943"/>
                  <a:pt x="8868703" y="3889468"/>
                </a:cubicBezTo>
                <a:cubicBezTo>
                  <a:pt x="8855587" y="3960776"/>
                  <a:pt x="8845847" y="4043438"/>
                  <a:pt x="8824836" y="4103780"/>
                </a:cubicBezTo>
                <a:lnTo>
                  <a:pt x="8816243" y="4121314"/>
                </a:lnTo>
                <a:lnTo>
                  <a:pt x="8819303" y="4092230"/>
                </a:lnTo>
                <a:cubicBezTo>
                  <a:pt x="8836794" y="3997156"/>
                  <a:pt x="8851782" y="3893668"/>
                  <a:pt x="8859071" y="3801220"/>
                </a:cubicBezTo>
                <a:cubicBezTo>
                  <a:pt x="8869870" y="3782140"/>
                  <a:pt x="8873568" y="3757641"/>
                  <a:pt x="8867563" y="3737448"/>
                </a:cubicBezTo>
                <a:cubicBezTo>
                  <a:pt x="8871163" y="3731088"/>
                  <a:pt x="8885565" y="3721042"/>
                  <a:pt x="8872361" y="3713568"/>
                </a:cubicBezTo>
                <a:cubicBezTo>
                  <a:pt x="8875960" y="3707209"/>
                  <a:pt x="8890362" y="3697168"/>
                  <a:pt x="8877158" y="3689691"/>
                </a:cubicBezTo>
                <a:cubicBezTo>
                  <a:pt x="8873259" y="3696580"/>
                  <a:pt x="8870408" y="3701618"/>
                  <a:pt x="8869358" y="3705397"/>
                </a:cubicBezTo>
                <a:cubicBezTo>
                  <a:pt x="8868309" y="3709177"/>
                  <a:pt x="8869059" y="3711699"/>
                  <a:pt x="8872361" y="3713568"/>
                </a:cubicBezTo>
                <a:cubicBezTo>
                  <a:pt x="8868459" y="3720458"/>
                  <a:pt x="8865610" y="3725494"/>
                  <a:pt x="8864560" y="3729274"/>
                </a:cubicBezTo>
                <a:cubicBezTo>
                  <a:pt x="8863511" y="3733051"/>
                  <a:pt x="8864260" y="3735579"/>
                  <a:pt x="8867563" y="3737448"/>
                </a:cubicBezTo>
                <a:cubicBezTo>
                  <a:pt x="8863364" y="3752566"/>
                  <a:pt x="8859465" y="3763303"/>
                  <a:pt x="8857503" y="3772865"/>
                </a:cubicBezTo>
                <a:cubicBezTo>
                  <a:pt x="8855541" y="3782428"/>
                  <a:pt x="8855518" y="3790810"/>
                  <a:pt x="8859071" y="3801220"/>
                </a:cubicBezTo>
                <a:cubicBezTo>
                  <a:pt x="8842227" y="3878463"/>
                  <a:pt x="8828660" y="3962111"/>
                  <a:pt x="8815397" y="4049078"/>
                </a:cubicBezTo>
                <a:lnTo>
                  <a:pt x="8797967" y="4160552"/>
                </a:lnTo>
                <a:lnTo>
                  <a:pt x="8791646" y="4181305"/>
                </a:lnTo>
                <a:cubicBezTo>
                  <a:pt x="8787036" y="4201724"/>
                  <a:pt x="8790581" y="4208454"/>
                  <a:pt x="8787435" y="4225566"/>
                </a:cubicBezTo>
                <a:lnTo>
                  <a:pt x="8785344" y="4239028"/>
                </a:lnTo>
                <a:lnTo>
                  <a:pt x="8785873" y="4226530"/>
                </a:lnTo>
                <a:lnTo>
                  <a:pt x="8770654" y="4295104"/>
                </a:lnTo>
                <a:lnTo>
                  <a:pt x="8767990" y="4293487"/>
                </a:lnTo>
                <a:cubicBezTo>
                  <a:pt x="8766287" y="4289877"/>
                  <a:pt x="8765061" y="4281134"/>
                  <a:pt x="8764633" y="4265847"/>
                </a:cubicBezTo>
                <a:cubicBezTo>
                  <a:pt x="8772519" y="4156940"/>
                  <a:pt x="8777410" y="4099525"/>
                  <a:pt x="8794901" y="4004453"/>
                </a:cubicBezTo>
                <a:cubicBezTo>
                  <a:pt x="8822097" y="3765811"/>
                  <a:pt x="8853966" y="3555013"/>
                  <a:pt x="8877209" y="3327323"/>
                </a:cubicBezTo>
                <a:lnTo>
                  <a:pt x="8893757" y="3131715"/>
                </a:lnTo>
                <a:lnTo>
                  <a:pt x="8890662" y="3138158"/>
                </a:lnTo>
                <a:cubicBezTo>
                  <a:pt x="8887777" y="3140228"/>
                  <a:pt x="8887848" y="3122493"/>
                  <a:pt x="8891787" y="3066417"/>
                </a:cubicBezTo>
                <a:cubicBezTo>
                  <a:pt x="8893669" y="2956231"/>
                  <a:pt x="8910249" y="2905879"/>
                  <a:pt x="8897677" y="2780264"/>
                </a:cubicBezTo>
                <a:lnTo>
                  <a:pt x="8889124" y="2804627"/>
                </a:lnTo>
                <a:lnTo>
                  <a:pt x="8889406" y="2826400"/>
                </a:lnTo>
                <a:cubicBezTo>
                  <a:pt x="8888873" y="2902946"/>
                  <a:pt x="8886440" y="2979599"/>
                  <a:pt x="8880975" y="3056635"/>
                </a:cubicBezTo>
                <a:cubicBezTo>
                  <a:pt x="8871256" y="3266327"/>
                  <a:pt x="8840383" y="3501836"/>
                  <a:pt x="8808230" y="3724811"/>
                </a:cubicBezTo>
                <a:lnTo>
                  <a:pt x="8794254" y="3820213"/>
                </a:lnTo>
                <a:lnTo>
                  <a:pt x="8777519" y="3645723"/>
                </a:lnTo>
                <a:lnTo>
                  <a:pt x="8773561" y="3614271"/>
                </a:lnTo>
                <a:lnTo>
                  <a:pt x="8769175" y="3634833"/>
                </a:lnTo>
                <a:cubicBezTo>
                  <a:pt x="8762853" y="3665896"/>
                  <a:pt x="8758980" y="3682684"/>
                  <a:pt x="8756531" y="3689739"/>
                </a:cubicBezTo>
                <a:lnTo>
                  <a:pt x="8754830" y="3688288"/>
                </a:lnTo>
                <a:lnTo>
                  <a:pt x="8763128" y="3788823"/>
                </a:lnTo>
                <a:cubicBezTo>
                  <a:pt x="8765930" y="3859602"/>
                  <a:pt x="8765769" y="3928484"/>
                  <a:pt x="8763464" y="3996796"/>
                </a:cubicBezTo>
                <a:lnTo>
                  <a:pt x="8764989" y="4009225"/>
                </a:lnTo>
                <a:lnTo>
                  <a:pt x="8763443" y="4018313"/>
                </a:lnTo>
                <a:cubicBezTo>
                  <a:pt x="8759521" y="4043212"/>
                  <a:pt x="8756197" y="4065124"/>
                  <a:pt x="8754099" y="4076534"/>
                </a:cubicBezTo>
                <a:cubicBezTo>
                  <a:pt x="8739100" y="4103032"/>
                  <a:pt x="8736694" y="4076480"/>
                  <a:pt x="8725894" y="4095559"/>
                </a:cubicBezTo>
                <a:cubicBezTo>
                  <a:pt x="8725894" y="4095559"/>
                  <a:pt x="8707296" y="4128417"/>
                  <a:pt x="8713896" y="4132154"/>
                </a:cubicBezTo>
                <a:cubicBezTo>
                  <a:pt x="8707296" y="4128417"/>
                  <a:pt x="8710383" y="4043388"/>
                  <a:pt x="8716471" y="3968455"/>
                </a:cubicBezTo>
                <a:cubicBezTo>
                  <a:pt x="8720070" y="3962097"/>
                  <a:pt x="8720070" y="3962097"/>
                  <a:pt x="8726670" y="3965838"/>
                </a:cubicBezTo>
                <a:cubicBezTo>
                  <a:pt x="8720070" y="3962097"/>
                  <a:pt x="8715785" y="4064646"/>
                  <a:pt x="8719291" y="4091822"/>
                </a:cubicBezTo>
                <a:cubicBezTo>
                  <a:pt x="8742441" y="3732622"/>
                  <a:pt x="8728556" y="3836730"/>
                  <a:pt x="8716471" y="3968455"/>
                </a:cubicBezTo>
                <a:lnTo>
                  <a:pt x="8708397" y="3973579"/>
                </a:lnTo>
                <a:lnTo>
                  <a:pt x="8706841" y="3924383"/>
                </a:lnTo>
                <a:cubicBezTo>
                  <a:pt x="8710446" y="3865672"/>
                  <a:pt x="8728048" y="3804252"/>
                  <a:pt x="8738842" y="3738980"/>
                </a:cubicBezTo>
                <a:lnTo>
                  <a:pt x="8749414" y="3624478"/>
                </a:lnTo>
                <a:lnTo>
                  <a:pt x="8730364" y="3736687"/>
                </a:lnTo>
                <a:lnTo>
                  <a:pt x="8721738" y="3732442"/>
                </a:lnTo>
                <a:cubicBezTo>
                  <a:pt x="8723389" y="3731507"/>
                  <a:pt x="8724221" y="3736985"/>
                  <a:pt x="8724483" y="3746153"/>
                </a:cubicBezTo>
                <a:lnTo>
                  <a:pt x="8723960" y="3774405"/>
                </a:lnTo>
                <a:lnTo>
                  <a:pt x="8709100" y="3861940"/>
                </a:lnTo>
                <a:lnTo>
                  <a:pt x="8703919" y="3829303"/>
                </a:lnTo>
                <a:cubicBezTo>
                  <a:pt x="8711621" y="3824945"/>
                  <a:pt x="8718226" y="3821208"/>
                  <a:pt x="8696118" y="3815531"/>
                </a:cubicBezTo>
                <a:cubicBezTo>
                  <a:pt x="8696118" y="3815531"/>
                  <a:pt x="8699720" y="3821885"/>
                  <a:pt x="8703919" y="3829303"/>
                </a:cubicBezTo>
                <a:lnTo>
                  <a:pt x="8682969" y="3829842"/>
                </a:lnTo>
                <a:lnTo>
                  <a:pt x="8687860" y="3737217"/>
                </a:lnTo>
                <a:cubicBezTo>
                  <a:pt x="8702006" y="3714188"/>
                  <a:pt x="8704439" y="3686862"/>
                  <a:pt x="8697944" y="3660425"/>
                </a:cubicBezTo>
                <a:cubicBezTo>
                  <a:pt x="8697944" y="3660425"/>
                  <a:pt x="8699515" y="3659453"/>
                  <a:pt x="8701479" y="3658235"/>
                </a:cubicBezTo>
                <a:lnTo>
                  <a:pt x="8705894" y="3655498"/>
                </a:lnTo>
                <a:lnTo>
                  <a:pt x="8708544" y="3653857"/>
                </a:lnTo>
                <a:cubicBezTo>
                  <a:pt x="8709721" y="3653127"/>
                  <a:pt x="8708936" y="3653613"/>
                  <a:pt x="8707365" y="3654586"/>
                </a:cubicBezTo>
                <a:lnTo>
                  <a:pt x="8705894" y="3655498"/>
                </a:lnTo>
                <a:lnTo>
                  <a:pt x="8697944" y="3660425"/>
                </a:lnTo>
                <a:cubicBezTo>
                  <a:pt x="8682834" y="3673336"/>
                  <a:pt x="8679316" y="3702432"/>
                  <a:pt x="8687860" y="3737217"/>
                </a:cubicBezTo>
                <a:lnTo>
                  <a:pt x="8669490" y="3829506"/>
                </a:lnTo>
                <a:lnTo>
                  <a:pt x="8657939" y="3778879"/>
                </a:lnTo>
                <a:lnTo>
                  <a:pt x="8651848" y="3757475"/>
                </a:lnTo>
                <a:lnTo>
                  <a:pt x="8690989" y="3459208"/>
                </a:lnTo>
                <a:cubicBezTo>
                  <a:pt x="8714010" y="3263735"/>
                  <a:pt x="8732222" y="3068060"/>
                  <a:pt x="8739510" y="2868245"/>
                </a:cubicBezTo>
                <a:cubicBezTo>
                  <a:pt x="8739549" y="2831178"/>
                  <a:pt x="8773120" y="2657730"/>
                  <a:pt x="8749463" y="2635854"/>
                </a:cubicBezTo>
                <a:cubicBezTo>
                  <a:pt x="8739453" y="2638513"/>
                  <a:pt x="8735315" y="2658882"/>
                  <a:pt x="8735315" y="2658882"/>
                </a:cubicBezTo>
                <a:lnTo>
                  <a:pt x="8728868" y="2711813"/>
                </a:lnTo>
                <a:lnTo>
                  <a:pt x="8733678" y="2744443"/>
                </a:lnTo>
                <a:lnTo>
                  <a:pt x="8732121" y="2793639"/>
                </a:lnTo>
                <a:lnTo>
                  <a:pt x="8724048" y="2788514"/>
                </a:lnTo>
                <a:lnTo>
                  <a:pt x="8723502" y="2782833"/>
                </a:lnTo>
                <a:lnTo>
                  <a:pt x="8723214" y="2787445"/>
                </a:lnTo>
                <a:lnTo>
                  <a:pt x="8724048" y="2788514"/>
                </a:lnTo>
                <a:cubicBezTo>
                  <a:pt x="8730135" y="2863451"/>
                  <a:pt x="8733223" y="2948476"/>
                  <a:pt x="8726622" y="2952215"/>
                </a:cubicBezTo>
                <a:cubicBezTo>
                  <a:pt x="8729921" y="2950349"/>
                  <a:pt x="8726923" y="2941198"/>
                  <a:pt x="8723098" y="2932515"/>
                </a:cubicBezTo>
                <a:lnTo>
                  <a:pt x="8718069" y="2922136"/>
                </a:lnTo>
                <a:lnTo>
                  <a:pt x="8714098" y="2959484"/>
                </a:lnTo>
                <a:cubicBezTo>
                  <a:pt x="8710279" y="3023308"/>
                  <a:pt x="8710943" y="3099280"/>
                  <a:pt x="8693145" y="3138474"/>
                </a:cubicBezTo>
                <a:cubicBezTo>
                  <a:pt x="8686615" y="3149102"/>
                  <a:pt x="8668022" y="3154042"/>
                  <a:pt x="8670073" y="3162392"/>
                </a:cubicBezTo>
                <a:cubicBezTo>
                  <a:pt x="8661456" y="3201737"/>
                  <a:pt x="8661623" y="3320272"/>
                  <a:pt x="8644424" y="3361898"/>
                </a:cubicBezTo>
                <a:cubicBezTo>
                  <a:pt x="8638856" y="3382645"/>
                  <a:pt x="8613114" y="3389486"/>
                  <a:pt x="8613114" y="3389486"/>
                </a:cubicBezTo>
                <a:cubicBezTo>
                  <a:pt x="8613114" y="3389486"/>
                  <a:pt x="8611637" y="3394327"/>
                  <a:pt x="8610712" y="3401427"/>
                </a:cubicBezTo>
                <a:lnTo>
                  <a:pt x="8611125" y="3412643"/>
                </a:lnTo>
                <a:lnTo>
                  <a:pt x="8607231" y="3428783"/>
                </a:lnTo>
                <a:lnTo>
                  <a:pt x="8604395" y="3429971"/>
                </a:lnTo>
                <a:cubicBezTo>
                  <a:pt x="8603578" y="3431299"/>
                  <a:pt x="8604090" y="3433386"/>
                  <a:pt x="8605115" y="3437562"/>
                </a:cubicBezTo>
                <a:lnTo>
                  <a:pt x="8607231" y="3428783"/>
                </a:lnTo>
                <a:lnTo>
                  <a:pt x="8611647" y="3426932"/>
                </a:lnTo>
                <a:cubicBezTo>
                  <a:pt x="8598584" y="3448190"/>
                  <a:pt x="8587574" y="3477797"/>
                  <a:pt x="8587574" y="3477797"/>
                </a:cubicBezTo>
                <a:cubicBezTo>
                  <a:pt x="8558351" y="3476667"/>
                  <a:pt x="8621731" y="3350140"/>
                  <a:pt x="8611172" y="3269941"/>
                </a:cubicBezTo>
                <a:cubicBezTo>
                  <a:pt x="8609123" y="3261593"/>
                  <a:pt x="8594047" y="3237436"/>
                  <a:pt x="8591998" y="3229088"/>
                </a:cubicBezTo>
                <a:cubicBezTo>
                  <a:pt x="8587933" y="3175326"/>
                  <a:pt x="8591488" y="3109163"/>
                  <a:pt x="8591903" y="3036424"/>
                </a:cubicBezTo>
                <a:cubicBezTo>
                  <a:pt x="8592948" y="3022065"/>
                  <a:pt x="8600248" y="2955648"/>
                  <a:pt x="8607031" y="2891777"/>
                </a:cubicBezTo>
                <a:lnTo>
                  <a:pt x="8607052" y="2891574"/>
                </a:lnTo>
                <a:lnTo>
                  <a:pt x="8597886" y="2857303"/>
                </a:lnTo>
                <a:lnTo>
                  <a:pt x="8585280" y="2785854"/>
                </a:lnTo>
                <a:lnTo>
                  <a:pt x="8581001" y="2790651"/>
                </a:lnTo>
                <a:cubicBezTo>
                  <a:pt x="8577190" y="2795488"/>
                  <a:pt x="8574180" y="2799900"/>
                  <a:pt x="8572633" y="2802904"/>
                </a:cubicBezTo>
                <a:cubicBezTo>
                  <a:pt x="8568154" y="2821883"/>
                  <a:pt x="8553517" y="2991783"/>
                  <a:pt x="8553625" y="2880588"/>
                </a:cubicBezTo>
                <a:cubicBezTo>
                  <a:pt x="8553459" y="2762053"/>
                  <a:pt x="8530480" y="2978635"/>
                  <a:pt x="8528391" y="3007351"/>
                </a:cubicBezTo>
                <a:cubicBezTo>
                  <a:pt x="8518309" y="3084143"/>
                  <a:pt x="8507261" y="3150815"/>
                  <a:pt x="8504831" y="3178141"/>
                </a:cubicBezTo>
                <a:cubicBezTo>
                  <a:pt x="8480916" y="3331979"/>
                  <a:pt x="8461571" y="3474964"/>
                  <a:pt x="8442666" y="3614317"/>
                </a:cubicBezTo>
                <a:lnTo>
                  <a:pt x="8438491" y="3643373"/>
                </a:lnTo>
                <a:lnTo>
                  <a:pt x="8428173" y="3611689"/>
                </a:lnTo>
                <a:lnTo>
                  <a:pt x="8423705" y="3600957"/>
                </a:lnTo>
                <a:lnTo>
                  <a:pt x="8433925" y="3509732"/>
                </a:lnTo>
                <a:cubicBezTo>
                  <a:pt x="8439871" y="3453313"/>
                  <a:pt x="8471637" y="3315914"/>
                  <a:pt x="8461041" y="3272782"/>
                </a:cubicBezTo>
                <a:cubicBezTo>
                  <a:pt x="8456943" y="3256084"/>
                  <a:pt x="8431197" y="3262926"/>
                  <a:pt x="8414691" y="3239150"/>
                </a:cubicBezTo>
                <a:cubicBezTo>
                  <a:pt x="8397568" y="3206644"/>
                  <a:pt x="8412059" y="3185007"/>
                  <a:pt x="8416577" y="3128964"/>
                </a:cubicBezTo>
                <a:cubicBezTo>
                  <a:pt x="8414561" y="3083549"/>
                  <a:pt x="8406017" y="3048764"/>
                  <a:pt x="8408105" y="3020048"/>
                </a:cubicBezTo>
                <a:lnTo>
                  <a:pt x="8410875" y="2986498"/>
                </a:lnTo>
                <a:lnTo>
                  <a:pt x="8410284" y="2987831"/>
                </a:lnTo>
                <a:cubicBezTo>
                  <a:pt x="8408865" y="2989924"/>
                  <a:pt x="8407475" y="2990757"/>
                  <a:pt x="8406144" y="2990000"/>
                </a:cubicBezTo>
                <a:cubicBezTo>
                  <a:pt x="8403043" y="2988232"/>
                  <a:pt x="8401115" y="2978829"/>
                  <a:pt x="8400021" y="2965271"/>
                </a:cubicBezTo>
                <a:lnTo>
                  <a:pt x="8399186" y="2939922"/>
                </a:lnTo>
                <a:lnTo>
                  <a:pt x="8391818" y="2950635"/>
                </a:lnTo>
                <a:cubicBezTo>
                  <a:pt x="8385793" y="2955571"/>
                  <a:pt x="8379513" y="2959464"/>
                  <a:pt x="8376249" y="2964777"/>
                </a:cubicBezTo>
                <a:cubicBezTo>
                  <a:pt x="8372109" y="2985144"/>
                  <a:pt x="8373783" y="3029169"/>
                  <a:pt x="8363734" y="3068895"/>
                </a:cubicBezTo>
                <a:cubicBezTo>
                  <a:pt x="8361647" y="3097612"/>
                  <a:pt x="8338463" y="3232728"/>
                  <a:pt x="8334436" y="3141900"/>
                </a:cubicBezTo>
                <a:cubicBezTo>
                  <a:pt x="8330029" y="3086744"/>
                  <a:pt x="8351089" y="3017411"/>
                  <a:pt x="8353517" y="2990088"/>
                </a:cubicBezTo>
                <a:cubicBezTo>
                  <a:pt x="8357034" y="2960989"/>
                  <a:pt x="8340529" y="2937215"/>
                  <a:pt x="8338479" y="2928867"/>
                </a:cubicBezTo>
                <a:cubicBezTo>
                  <a:pt x="8344389" y="2909507"/>
                  <a:pt x="8350577" y="2897490"/>
                  <a:pt x="8353006" y="2870161"/>
                </a:cubicBezTo>
                <a:lnTo>
                  <a:pt x="8352205" y="2866899"/>
                </a:lnTo>
                <a:lnTo>
                  <a:pt x="8350205" y="2879742"/>
                </a:lnTo>
                <a:cubicBezTo>
                  <a:pt x="8341757" y="2920144"/>
                  <a:pt x="8332076" y="2880727"/>
                  <a:pt x="8332076" y="2880727"/>
                </a:cubicBezTo>
                <a:cubicBezTo>
                  <a:pt x="8323529" y="2845946"/>
                  <a:pt x="8338718" y="2758903"/>
                  <a:pt x="8334615" y="2742206"/>
                </a:cubicBezTo>
                <a:cubicBezTo>
                  <a:pt x="8334615" y="2742206"/>
                  <a:pt x="8329813" y="2741257"/>
                  <a:pt x="8322565" y="2739665"/>
                </a:cubicBezTo>
                <a:lnTo>
                  <a:pt x="8318909" y="2738785"/>
                </a:lnTo>
                <a:lnTo>
                  <a:pt x="8315613" y="2800106"/>
                </a:lnTo>
                <a:cubicBezTo>
                  <a:pt x="8313899" y="2828400"/>
                  <a:pt x="8311802" y="2855914"/>
                  <a:pt x="8308673" y="2881944"/>
                </a:cubicBezTo>
                <a:cubicBezTo>
                  <a:pt x="8305681" y="2928688"/>
                  <a:pt x="8298397" y="2976572"/>
                  <a:pt x="8290221" y="3024695"/>
                </a:cubicBezTo>
                <a:lnTo>
                  <a:pt x="8284311" y="3060482"/>
                </a:lnTo>
                <a:lnTo>
                  <a:pt x="8283217" y="3052708"/>
                </a:lnTo>
                <a:lnTo>
                  <a:pt x="8273947" y="2988241"/>
                </a:lnTo>
                <a:lnTo>
                  <a:pt x="8283549" y="2897512"/>
                </a:lnTo>
                <a:cubicBezTo>
                  <a:pt x="8296028" y="2830461"/>
                  <a:pt x="8308199" y="2724952"/>
                  <a:pt x="8270321" y="2800238"/>
                </a:cubicBezTo>
                <a:lnTo>
                  <a:pt x="8256295" y="2860979"/>
                </a:lnTo>
                <a:lnTo>
                  <a:pt x="8250075" y="2810670"/>
                </a:lnTo>
                <a:lnTo>
                  <a:pt x="8246741" y="2822019"/>
                </a:lnTo>
                <a:cubicBezTo>
                  <a:pt x="8244169" y="2832571"/>
                  <a:pt x="8243385" y="2839079"/>
                  <a:pt x="8245531" y="2838506"/>
                </a:cubicBezTo>
                <a:cubicBezTo>
                  <a:pt x="8224684" y="2837379"/>
                  <a:pt x="8231667" y="2803009"/>
                  <a:pt x="8238970" y="2762091"/>
                </a:cubicBezTo>
                <a:lnTo>
                  <a:pt x="8241780" y="2743584"/>
                </a:lnTo>
                <a:lnTo>
                  <a:pt x="8238747" y="2719049"/>
                </a:lnTo>
                <a:lnTo>
                  <a:pt x="8226813" y="2623072"/>
                </a:lnTo>
                <a:lnTo>
                  <a:pt x="8219215" y="2672452"/>
                </a:lnTo>
                <a:lnTo>
                  <a:pt x="8214823" y="2710457"/>
                </a:lnTo>
                <a:lnTo>
                  <a:pt x="8227331" y="2858999"/>
                </a:lnTo>
                <a:cubicBezTo>
                  <a:pt x="8233248" y="2940680"/>
                  <a:pt x="8218193" y="2897239"/>
                  <a:pt x="8206712" y="2850006"/>
                </a:cubicBezTo>
                <a:lnTo>
                  <a:pt x="8200406" y="2820414"/>
                </a:lnTo>
                <a:lnTo>
                  <a:pt x="8196291" y="2848260"/>
                </a:lnTo>
                <a:lnTo>
                  <a:pt x="8184763" y="2917918"/>
                </a:lnTo>
                <a:lnTo>
                  <a:pt x="8182172" y="2896491"/>
                </a:lnTo>
                <a:lnTo>
                  <a:pt x="8157433" y="2741882"/>
                </a:lnTo>
                <a:lnTo>
                  <a:pt x="8154716" y="2661058"/>
                </a:lnTo>
                <a:cubicBezTo>
                  <a:pt x="8156682" y="2610141"/>
                  <a:pt x="8152527" y="2631996"/>
                  <a:pt x="8145481" y="2666105"/>
                </a:cubicBezTo>
                <a:lnTo>
                  <a:pt x="8145379" y="2666543"/>
                </a:lnTo>
                <a:lnTo>
                  <a:pt x="8144309" y="2659868"/>
                </a:lnTo>
                <a:cubicBezTo>
                  <a:pt x="8132633" y="2579874"/>
                  <a:pt x="8121919" y="2497413"/>
                  <a:pt x="8112227" y="2408423"/>
                </a:cubicBezTo>
                <a:cubicBezTo>
                  <a:pt x="8110129" y="2404712"/>
                  <a:pt x="8107405" y="2380013"/>
                  <a:pt x="8103559" y="2357168"/>
                </a:cubicBezTo>
                <a:lnTo>
                  <a:pt x="8099841" y="2340463"/>
                </a:lnTo>
                <a:lnTo>
                  <a:pt x="8102073" y="2376762"/>
                </a:lnTo>
                <a:cubicBezTo>
                  <a:pt x="8117413" y="2507104"/>
                  <a:pt x="8148623" y="2624325"/>
                  <a:pt x="8150624" y="2772254"/>
                </a:cubicBezTo>
                <a:lnTo>
                  <a:pt x="8134758" y="2684856"/>
                </a:lnTo>
                <a:lnTo>
                  <a:pt x="8136998" y="2702400"/>
                </a:lnTo>
                <a:lnTo>
                  <a:pt x="8133143" y="2718899"/>
                </a:lnTo>
                <a:cubicBezTo>
                  <a:pt x="8128577" y="2734519"/>
                  <a:pt x="8123691" y="2745638"/>
                  <a:pt x="8118887" y="2744689"/>
                </a:cubicBezTo>
                <a:cubicBezTo>
                  <a:pt x="8107267" y="2747779"/>
                  <a:pt x="8114088" y="2627271"/>
                  <a:pt x="8112743" y="2561046"/>
                </a:cubicBezTo>
                <a:lnTo>
                  <a:pt x="8111429" y="2540138"/>
                </a:lnTo>
                <a:lnTo>
                  <a:pt x="8109512" y="2526834"/>
                </a:lnTo>
                <a:lnTo>
                  <a:pt x="8105507" y="2519010"/>
                </a:lnTo>
                <a:cubicBezTo>
                  <a:pt x="8103081" y="2520139"/>
                  <a:pt x="8099901" y="2526289"/>
                  <a:pt x="8095757" y="2538877"/>
                </a:cubicBezTo>
                <a:cubicBezTo>
                  <a:pt x="8095235" y="2546057"/>
                  <a:pt x="8093521" y="2562724"/>
                  <a:pt x="8090974" y="2583758"/>
                </a:cubicBezTo>
                <a:lnTo>
                  <a:pt x="8082629" y="2644452"/>
                </a:lnTo>
                <a:lnTo>
                  <a:pt x="8087898" y="2679650"/>
                </a:lnTo>
                <a:cubicBezTo>
                  <a:pt x="8090331" y="2701670"/>
                  <a:pt x="8091591" y="2723791"/>
                  <a:pt x="8090710" y="2745984"/>
                </a:cubicBezTo>
                <a:cubicBezTo>
                  <a:pt x="8086787" y="2730709"/>
                  <a:pt x="8083733" y="2717129"/>
                  <a:pt x="8081160" y="2704524"/>
                </a:cubicBezTo>
                <a:lnTo>
                  <a:pt x="8076757" y="2680964"/>
                </a:lnTo>
                <a:lnTo>
                  <a:pt x="8075120" y="2690603"/>
                </a:lnTo>
                <a:lnTo>
                  <a:pt x="8069087" y="2719106"/>
                </a:lnTo>
                <a:lnTo>
                  <a:pt x="8080393" y="2794819"/>
                </a:lnTo>
                <a:cubicBezTo>
                  <a:pt x="8098189" y="2921079"/>
                  <a:pt x="8109973" y="3025156"/>
                  <a:pt x="8131253" y="3182112"/>
                </a:cubicBezTo>
                <a:cubicBezTo>
                  <a:pt x="8131253" y="3182112"/>
                  <a:pt x="8131743" y="3183739"/>
                  <a:pt x="8132543" y="3186581"/>
                </a:cubicBezTo>
                <a:lnTo>
                  <a:pt x="8132863" y="3187770"/>
                </a:lnTo>
                <a:lnTo>
                  <a:pt x="8133603" y="3168428"/>
                </a:lnTo>
                <a:cubicBezTo>
                  <a:pt x="8139579" y="3110769"/>
                  <a:pt x="8154997" y="3037470"/>
                  <a:pt x="8155281" y="3010715"/>
                </a:cubicBezTo>
                <a:lnTo>
                  <a:pt x="8159017" y="2874260"/>
                </a:lnTo>
                <a:lnTo>
                  <a:pt x="8173630" y="2987650"/>
                </a:lnTo>
                <a:lnTo>
                  <a:pt x="8171353" y="3001997"/>
                </a:lnTo>
                <a:cubicBezTo>
                  <a:pt x="8167427" y="3029537"/>
                  <a:pt x="8163483" y="3061153"/>
                  <a:pt x="8159309" y="3101544"/>
                </a:cubicBezTo>
                <a:cubicBezTo>
                  <a:pt x="8156789" y="3112217"/>
                  <a:pt x="8151055" y="3170643"/>
                  <a:pt x="8145006" y="3206939"/>
                </a:cubicBezTo>
                <a:lnTo>
                  <a:pt x="8141160" y="3223687"/>
                </a:lnTo>
                <a:lnTo>
                  <a:pt x="8143387" y="3234030"/>
                </a:lnTo>
                <a:cubicBezTo>
                  <a:pt x="8146619" y="3253459"/>
                  <a:pt x="8147873" y="3272825"/>
                  <a:pt x="8142371" y="3281106"/>
                </a:cubicBezTo>
                <a:lnTo>
                  <a:pt x="8140698" y="3281988"/>
                </a:lnTo>
                <a:lnTo>
                  <a:pt x="8126904" y="3200722"/>
                </a:lnTo>
                <a:lnTo>
                  <a:pt x="8121774" y="3233029"/>
                </a:lnTo>
                <a:lnTo>
                  <a:pt x="8116799" y="3195721"/>
                </a:lnTo>
                <a:cubicBezTo>
                  <a:pt x="8112253" y="3153680"/>
                  <a:pt x="8109057" y="3112101"/>
                  <a:pt x="8107257" y="3108921"/>
                </a:cubicBezTo>
                <a:cubicBezTo>
                  <a:pt x="8094266" y="3029497"/>
                  <a:pt x="8082949" y="2953674"/>
                  <a:pt x="8071046" y="2877132"/>
                </a:cubicBezTo>
                <a:lnTo>
                  <a:pt x="8049553" y="2749426"/>
                </a:lnTo>
                <a:lnTo>
                  <a:pt x="8043213" y="2745856"/>
                </a:lnTo>
                <a:cubicBezTo>
                  <a:pt x="8038013" y="2741262"/>
                  <a:pt x="8032041" y="2734975"/>
                  <a:pt x="8026444" y="2728870"/>
                </a:cubicBezTo>
                <a:lnTo>
                  <a:pt x="8024809" y="2727068"/>
                </a:lnTo>
                <a:lnTo>
                  <a:pt x="8029368" y="2757340"/>
                </a:lnTo>
                <a:cubicBezTo>
                  <a:pt x="8035471" y="2795513"/>
                  <a:pt x="8041459" y="2827748"/>
                  <a:pt x="8041682" y="2833922"/>
                </a:cubicBezTo>
                <a:cubicBezTo>
                  <a:pt x="8055523" y="2921262"/>
                  <a:pt x="8068487" y="3011547"/>
                  <a:pt x="8082740" y="3106354"/>
                </a:cubicBezTo>
                <a:lnTo>
                  <a:pt x="8102361" y="3232860"/>
                </a:lnTo>
                <a:lnTo>
                  <a:pt x="8100773" y="3232819"/>
                </a:lnTo>
                <a:lnTo>
                  <a:pt x="8105663" y="3325445"/>
                </a:lnTo>
                <a:lnTo>
                  <a:pt x="8087293" y="3233156"/>
                </a:lnTo>
                <a:lnTo>
                  <a:pt x="8075744" y="3283783"/>
                </a:lnTo>
                <a:lnTo>
                  <a:pt x="8070234" y="3303149"/>
                </a:lnTo>
                <a:lnTo>
                  <a:pt x="8063196" y="3265949"/>
                </a:lnTo>
                <a:cubicBezTo>
                  <a:pt x="8044733" y="3157608"/>
                  <a:pt x="8026944" y="3046613"/>
                  <a:pt x="8007056" y="2931899"/>
                </a:cubicBezTo>
                <a:cubicBezTo>
                  <a:pt x="8007056" y="2931899"/>
                  <a:pt x="8023167" y="2896188"/>
                  <a:pt x="8002763" y="2890940"/>
                </a:cubicBezTo>
                <a:cubicBezTo>
                  <a:pt x="7991459" y="2888939"/>
                  <a:pt x="8005347" y="2993050"/>
                  <a:pt x="8000453" y="2935636"/>
                </a:cubicBezTo>
                <a:cubicBezTo>
                  <a:pt x="8018031" y="3125834"/>
                  <a:pt x="8074011" y="3353079"/>
                  <a:pt x="8080783" y="3539597"/>
                </a:cubicBezTo>
                <a:cubicBezTo>
                  <a:pt x="8029097" y="3353309"/>
                  <a:pt x="8013231" y="3101956"/>
                  <a:pt x="7974055" y="2888997"/>
                </a:cubicBezTo>
                <a:cubicBezTo>
                  <a:pt x="7973755" y="2880767"/>
                  <a:pt x="7969530" y="2857267"/>
                  <a:pt x="7963597" y="2836830"/>
                </a:cubicBezTo>
                <a:lnTo>
                  <a:pt x="7960945" y="2829863"/>
                </a:lnTo>
                <a:lnTo>
                  <a:pt x="7960722" y="2832669"/>
                </a:lnTo>
                <a:lnTo>
                  <a:pt x="7959495" y="2845459"/>
                </a:lnTo>
                <a:lnTo>
                  <a:pt x="7955180" y="2814708"/>
                </a:lnTo>
                <a:lnTo>
                  <a:pt x="7953683" y="2810779"/>
                </a:lnTo>
                <a:lnTo>
                  <a:pt x="7948829" y="2804481"/>
                </a:lnTo>
                <a:lnTo>
                  <a:pt x="7945642" y="2829532"/>
                </a:lnTo>
                <a:lnTo>
                  <a:pt x="7953144" y="2900834"/>
                </a:lnTo>
                <a:cubicBezTo>
                  <a:pt x="7970636" y="2995904"/>
                  <a:pt x="7985623" y="3099392"/>
                  <a:pt x="7992913" y="3191840"/>
                </a:cubicBezTo>
                <a:cubicBezTo>
                  <a:pt x="7976068" y="3114597"/>
                  <a:pt x="7962499" y="3030951"/>
                  <a:pt x="7949238" y="2943980"/>
                </a:cubicBezTo>
                <a:lnTo>
                  <a:pt x="7939229" y="2879963"/>
                </a:lnTo>
                <a:lnTo>
                  <a:pt x="7919423" y="3035663"/>
                </a:lnTo>
                <a:lnTo>
                  <a:pt x="7916269" y="3063680"/>
                </a:lnTo>
                <a:lnTo>
                  <a:pt x="7931181" y="3140667"/>
                </a:lnTo>
                <a:lnTo>
                  <a:pt x="7911359" y="3347338"/>
                </a:lnTo>
                <a:lnTo>
                  <a:pt x="7907403" y="3378790"/>
                </a:lnTo>
                <a:lnTo>
                  <a:pt x="7903017" y="3358227"/>
                </a:lnTo>
                <a:cubicBezTo>
                  <a:pt x="7896695" y="3327164"/>
                  <a:pt x="7892822" y="3310375"/>
                  <a:pt x="7890373" y="3303320"/>
                </a:cubicBezTo>
                <a:lnTo>
                  <a:pt x="7888671" y="3304771"/>
                </a:lnTo>
                <a:lnTo>
                  <a:pt x="7888769" y="3303592"/>
                </a:lnTo>
                <a:lnTo>
                  <a:pt x="7863119" y="3467634"/>
                </a:lnTo>
                <a:lnTo>
                  <a:pt x="7860471" y="3448344"/>
                </a:lnTo>
                <a:lnTo>
                  <a:pt x="7856296" y="3419288"/>
                </a:lnTo>
                <a:lnTo>
                  <a:pt x="7854423" y="3425038"/>
                </a:lnTo>
                <a:lnTo>
                  <a:pt x="7855029" y="3419276"/>
                </a:lnTo>
                <a:cubicBezTo>
                  <a:pt x="7840723" y="3411179"/>
                  <a:pt x="7824429" y="3488735"/>
                  <a:pt x="7823834" y="3505191"/>
                </a:cubicBezTo>
                <a:cubicBezTo>
                  <a:pt x="7804243" y="3611672"/>
                  <a:pt x="7790483" y="3727749"/>
                  <a:pt x="7775157" y="3840496"/>
                </a:cubicBezTo>
                <a:lnTo>
                  <a:pt x="7765353" y="3904999"/>
                </a:lnTo>
                <a:lnTo>
                  <a:pt x="7762728" y="3896375"/>
                </a:lnTo>
                <a:cubicBezTo>
                  <a:pt x="7757953" y="3884414"/>
                  <a:pt x="7753749" y="3886702"/>
                  <a:pt x="7752240" y="3920762"/>
                </a:cubicBezTo>
                <a:lnTo>
                  <a:pt x="7755959" y="3966787"/>
                </a:lnTo>
                <a:lnTo>
                  <a:pt x="7750075" y="4005493"/>
                </a:lnTo>
                <a:lnTo>
                  <a:pt x="7720973" y="4138151"/>
                </a:lnTo>
                <a:lnTo>
                  <a:pt x="7719601" y="4127535"/>
                </a:lnTo>
                <a:lnTo>
                  <a:pt x="7730041" y="4009483"/>
                </a:lnTo>
                <a:cubicBezTo>
                  <a:pt x="7749465" y="3857968"/>
                  <a:pt x="7784251" y="3694480"/>
                  <a:pt x="7797432" y="3551830"/>
                </a:cubicBezTo>
                <a:cubicBezTo>
                  <a:pt x="7792541" y="3609245"/>
                  <a:pt x="7806429" y="3505135"/>
                  <a:pt x="7795125" y="3507136"/>
                </a:cubicBezTo>
                <a:cubicBezTo>
                  <a:pt x="7774719" y="3512381"/>
                  <a:pt x="7790831" y="3548094"/>
                  <a:pt x="7790831" y="3548094"/>
                </a:cubicBezTo>
                <a:cubicBezTo>
                  <a:pt x="7770941" y="3662803"/>
                  <a:pt x="7753156" y="3773804"/>
                  <a:pt x="7734691" y="3882145"/>
                </a:cubicBezTo>
                <a:lnTo>
                  <a:pt x="7706711" y="4030016"/>
                </a:lnTo>
                <a:lnTo>
                  <a:pt x="7702475" y="4004361"/>
                </a:lnTo>
                <a:lnTo>
                  <a:pt x="7708397" y="3972234"/>
                </a:lnTo>
                <a:cubicBezTo>
                  <a:pt x="7714343" y="3937987"/>
                  <a:pt x="7718865" y="3906254"/>
                  <a:pt x="7715565" y="3904385"/>
                </a:cubicBezTo>
                <a:cubicBezTo>
                  <a:pt x="7694655" y="3892552"/>
                  <a:pt x="7676571" y="4019476"/>
                  <a:pt x="7683770" y="4006757"/>
                </a:cubicBezTo>
                <a:lnTo>
                  <a:pt x="7682336" y="4017548"/>
                </a:lnTo>
                <a:lnTo>
                  <a:pt x="7670789" y="4009216"/>
                </a:lnTo>
                <a:cubicBezTo>
                  <a:pt x="7668691" y="4015144"/>
                  <a:pt x="7668297" y="4028565"/>
                  <a:pt x="7668831" y="4045385"/>
                </a:cubicBezTo>
                <a:lnTo>
                  <a:pt x="7671567" y="4088213"/>
                </a:lnTo>
                <a:lnTo>
                  <a:pt x="7671402" y="4089055"/>
                </a:lnTo>
                <a:lnTo>
                  <a:pt x="7666994" y="4084419"/>
                </a:lnTo>
                <a:cubicBezTo>
                  <a:pt x="7665776" y="4083141"/>
                  <a:pt x="7667602" y="4085060"/>
                  <a:pt x="7669731" y="4087300"/>
                </a:cubicBezTo>
                <a:lnTo>
                  <a:pt x="7671402" y="4089055"/>
                </a:lnTo>
                <a:lnTo>
                  <a:pt x="7665683" y="4118287"/>
                </a:lnTo>
                <a:cubicBezTo>
                  <a:pt x="7648278" y="4133634"/>
                  <a:pt x="7666365" y="4022102"/>
                  <a:pt x="7666365" y="4022102"/>
                </a:cubicBezTo>
                <a:cubicBezTo>
                  <a:pt x="7704347" y="3811259"/>
                  <a:pt x="7728521" y="3624798"/>
                  <a:pt x="7756201" y="3450115"/>
                </a:cubicBezTo>
                <a:cubicBezTo>
                  <a:pt x="7756801" y="3433659"/>
                  <a:pt x="7798382" y="3231855"/>
                  <a:pt x="7773873" y="3226378"/>
                </a:cubicBezTo>
                <a:cubicBezTo>
                  <a:pt x="7757067" y="3225262"/>
                  <a:pt x="7741385" y="3363348"/>
                  <a:pt x="7766575" y="3257237"/>
                </a:cubicBezTo>
                <a:cubicBezTo>
                  <a:pt x="7735893" y="3421822"/>
                  <a:pt x="7716612" y="3566266"/>
                  <a:pt x="7690629" y="3725113"/>
                </a:cubicBezTo>
                <a:cubicBezTo>
                  <a:pt x="7687029" y="3731474"/>
                  <a:pt x="7677847" y="3891441"/>
                  <a:pt x="7663449" y="3901479"/>
                </a:cubicBezTo>
                <a:lnTo>
                  <a:pt x="7656913" y="3898037"/>
                </a:lnTo>
                <a:lnTo>
                  <a:pt x="7661137" y="3862982"/>
                </a:lnTo>
                <a:lnTo>
                  <a:pt x="7676669" y="3782793"/>
                </a:lnTo>
                <a:lnTo>
                  <a:pt x="7673335" y="3748034"/>
                </a:lnTo>
                <a:lnTo>
                  <a:pt x="7676553" y="3723889"/>
                </a:lnTo>
                <a:cubicBezTo>
                  <a:pt x="7698190" y="3558902"/>
                  <a:pt x="7710417" y="3448863"/>
                  <a:pt x="7737870" y="3274580"/>
                </a:cubicBezTo>
                <a:cubicBezTo>
                  <a:pt x="7738467" y="3258122"/>
                  <a:pt x="7773947" y="3069663"/>
                  <a:pt x="7756044" y="3067926"/>
                </a:cubicBezTo>
                <a:cubicBezTo>
                  <a:pt x="7741641" y="3077966"/>
                  <a:pt x="7736663" y="3230510"/>
                  <a:pt x="7737259" y="3214052"/>
                </a:cubicBezTo>
                <a:cubicBezTo>
                  <a:pt x="7724667" y="3267106"/>
                  <a:pt x="7722871" y="3301079"/>
                  <a:pt x="7707175" y="3362178"/>
                </a:cubicBezTo>
                <a:cubicBezTo>
                  <a:pt x="7703661" y="3273410"/>
                  <a:pt x="7734353" y="3185815"/>
                  <a:pt x="7737443" y="3100786"/>
                </a:cubicBezTo>
                <a:cubicBezTo>
                  <a:pt x="7741641" y="3077966"/>
                  <a:pt x="7728533" y="3052350"/>
                  <a:pt x="7730327" y="3018376"/>
                </a:cubicBezTo>
                <a:cubicBezTo>
                  <a:pt x="7726211" y="2930670"/>
                  <a:pt x="7752101" y="2805359"/>
                  <a:pt x="7755187" y="2720330"/>
                </a:cubicBezTo>
                <a:cubicBezTo>
                  <a:pt x="7756089" y="2734141"/>
                  <a:pt x="7757165" y="2723898"/>
                  <a:pt x="7757187" y="2709740"/>
                </a:cubicBezTo>
                <a:lnTo>
                  <a:pt x="7756670" y="2697392"/>
                </a:lnTo>
                <a:lnTo>
                  <a:pt x="7752732" y="2723229"/>
                </a:lnTo>
                <a:cubicBezTo>
                  <a:pt x="7743069" y="2784971"/>
                  <a:pt x="7734640" y="2829791"/>
                  <a:pt x="7734144" y="2781550"/>
                </a:cubicBezTo>
                <a:lnTo>
                  <a:pt x="7734239" y="2772827"/>
                </a:lnTo>
                <a:lnTo>
                  <a:pt x="7697777" y="3077809"/>
                </a:lnTo>
                <a:cubicBezTo>
                  <a:pt x="7683891" y="3183845"/>
                  <a:pt x="7668053" y="3287547"/>
                  <a:pt x="7647263" y="3388450"/>
                </a:cubicBezTo>
                <a:cubicBezTo>
                  <a:pt x="7649931" y="3191210"/>
                  <a:pt x="7704524" y="3048561"/>
                  <a:pt x="7704193" y="2856624"/>
                </a:cubicBezTo>
                <a:cubicBezTo>
                  <a:pt x="7711896" y="2860986"/>
                  <a:pt x="7694771" y="2729523"/>
                  <a:pt x="7685682" y="2794356"/>
                </a:cubicBezTo>
                <a:cubicBezTo>
                  <a:pt x="7670893" y="2907755"/>
                  <a:pt x="7658355" y="3013331"/>
                  <a:pt x="7645143" y="3116247"/>
                </a:cubicBezTo>
                <a:lnTo>
                  <a:pt x="7619518" y="3292070"/>
                </a:lnTo>
                <a:lnTo>
                  <a:pt x="7612151" y="3248045"/>
                </a:lnTo>
                <a:lnTo>
                  <a:pt x="7606347" y="3272639"/>
                </a:lnTo>
                <a:lnTo>
                  <a:pt x="7602791" y="3293548"/>
                </a:lnTo>
                <a:lnTo>
                  <a:pt x="7609686" y="3359532"/>
                </a:lnTo>
                <a:lnTo>
                  <a:pt x="7600554" y="3422192"/>
                </a:lnTo>
                <a:cubicBezTo>
                  <a:pt x="7592059" y="3470572"/>
                  <a:pt x="7562667" y="3584102"/>
                  <a:pt x="7570555" y="3475192"/>
                </a:cubicBezTo>
                <a:cubicBezTo>
                  <a:pt x="7582636" y="3343469"/>
                  <a:pt x="7591215" y="3199965"/>
                  <a:pt x="7610499" y="3055524"/>
                </a:cubicBezTo>
                <a:cubicBezTo>
                  <a:pt x="7614793" y="3014566"/>
                  <a:pt x="7628075" y="2865320"/>
                  <a:pt x="7606384" y="2983210"/>
                </a:cubicBezTo>
                <a:cubicBezTo>
                  <a:pt x="7597341" y="3038975"/>
                  <a:pt x="7589117" y="3097304"/>
                  <a:pt x="7581358" y="3156534"/>
                </a:cubicBezTo>
                <a:lnTo>
                  <a:pt x="7569327" y="3253320"/>
                </a:lnTo>
                <a:lnTo>
                  <a:pt x="7569905" y="3262421"/>
                </a:lnTo>
                <a:cubicBezTo>
                  <a:pt x="7569623" y="3271227"/>
                  <a:pt x="7568523" y="3278233"/>
                  <a:pt x="7567019" y="3283474"/>
                </a:cubicBezTo>
                <a:lnTo>
                  <a:pt x="7565109" y="3287235"/>
                </a:lnTo>
                <a:lnTo>
                  <a:pt x="7559141" y="3335247"/>
                </a:lnTo>
                <a:lnTo>
                  <a:pt x="7541593" y="3477173"/>
                </a:lnTo>
                <a:lnTo>
                  <a:pt x="7527564" y="3416432"/>
                </a:lnTo>
                <a:cubicBezTo>
                  <a:pt x="7489687" y="3341149"/>
                  <a:pt x="7501859" y="3446655"/>
                  <a:pt x="7514337" y="3513707"/>
                </a:cubicBezTo>
                <a:lnTo>
                  <a:pt x="7523939" y="3604437"/>
                </a:lnTo>
                <a:lnTo>
                  <a:pt x="7523507" y="3607445"/>
                </a:lnTo>
                <a:lnTo>
                  <a:pt x="7521469" y="3582827"/>
                </a:lnTo>
                <a:lnTo>
                  <a:pt x="7508978" y="3648842"/>
                </a:lnTo>
                <a:lnTo>
                  <a:pt x="7507665" y="3640888"/>
                </a:lnTo>
                <a:lnTo>
                  <a:pt x="7496089" y="3551323"/>
                </a:lnTo>
                <a:lnTo>
                  <a:pt x="7498588" y="3523065"/>
                </a:lnTo>
                <a:cubicBezTo>
                  <a:pt x="7494537" y="3518672"/>
                  <a:pt x="7492511" y="3516477"/>
                  <a:pt x="7491749" y="3515650"/>
                </a:cubicBezTo>
                <a:cubicBezTo>
                  <a:pt x="7489470" y="3513181"/>
                  <a:pt x="7498588" y="3523065"/>
                  <a:pt x="7498588" y="3523065"/>
                </a:cubicBezTo>
                <a:lnTo>
                  <a:pt x="7494717" y="3540709"/>
                </a:lnTo>
                <a:lnTo>
                  <a:pt x="7489215" y="3498137"/>
                </a:lnTo>
                <a:cubicBezTo>
                  <a:pt x="7476699" y="3394022"/>
                  <a:pt x="7480691" y="3266128"/>
                  <a:pt x="7459595" y="3159731"/>
                </a:cubicBezTo>
                <a:cubicBezTo>
                  <a:pt x="7440891" y="3043593"/>
                  <a:pt x="7449002" y="3202864"/>
                  <a:pt x="7451467" y="3267254"/>
                </a:cubicBezTo>
                <a:cubicBezTo>
                  <a:pt x="7453934" y="3331645"/>
                  <a:pt x="7455437" y="3406156"/>
                  <a:pt x="7459575" y="3426525"/>
                </a:cubicBezTo>
                <a:cubicBezTo>
                  <a:pt x="7455473" y="3443223"/>
                  <a:pt x="7446929" y="3478007"/>
                  <a:pt x="7444879" y="3486356"/>
                </a:cubicBezTo>
                <a:cubicBezTo>
                  <a:pt x="7447307" y="3513683"/>
                  <a:pt x="7453497" y="3525702"/>
                  <a:pt x="7459409" y="3545060"/>
                </a:cubicBezTo>
                <a:cubicBezTo>
                  <a:pt x="7457357" y="3553407"/>
                  <a:pt x="7440853" y="3577184"/>
                  <a:pt x="7444367" y="3606282"/>
                </a:cubicBezTo>
                <a:cubicBezTo>
                  <a:pt x="7445583" y="3619945"/>
                  <a:pt x="7451456" y="3644110"/>
                  <a:pt x="7456473" y="3671752"/>
                </a:cubicBezTo>
                <a:lnTo>
                  <a:pt x="7459731" y="3712070"/>
                </a:lnTo>
                <a:lnTo>
                  <a:pt x="7450337" y="3773861"/>
                </a:lnTo>
                <a:lnTo>
                  <a:pt x="7448075" y="3766421"/>
                </a:lnTo>
                <a:cubicBezTo>
                  <a:pt x="7441515" y="3740407"/>
                  <a:pt x="7435197" y="3699449"/>
                  <a:pt x="7434153" y="3685089"/>
                </a:cubicBezTo>
                <a:cubicBezTo>
                  <a:pt x="7424104" y="3645365"/>
                  <a:pt x="7425775" y="3601341"/>
                  <a:pt x="7421637" y="3580971"/>
                </a:cubicBezTo>
                <a:cubicBezTo>
                  <a:pt x="7415111" y="3570344"/>
                  <a:pt x="7396517" y="3565405"/>
                  <a:pt x="7392037" y="3546427"/>
                </a:cubicBezTo>
                <a:cubicBezTo>
                  <a:pt x="7379627" y="3519414"/>
                  <a:pt x="7375959" y="3467670"/>
                  <a:pt x="7374644" y="3410996"/>
                </a:cubicBezTo>
                <a:lnTo>
                  <a:pt x="7371389" y="3246549"/>
                </a:lnTo>
                <a:lnTo>
                  <a:pt x="7371833" y="3250068"/>
                </a:lnTo>
                <a:lnTo>
                  <a:pt x="7372777" y="3258543"/>
                </a:lnTo>
                <a:cubicBezTo>
                  <a:pt x="7372975" y="3260098"/>
                  <a:pt x="7372927" y="3259238"/>
                  <a:pt x="7372661" y="3256641"/>
                </a:cubicBezTo>
                <a:lnTo>
                  <a:pt x="7371833" y="3250068"/>
                </a:lnTo>
                <a:lnTo>
                  <a:pt x="7371377" y="3245973"/>
                </a:lnTo>
                <a:lnTo>
                  <a:pt x="7371389" y="3246549"/>
                </a:lnTo>
                <a:lnTo>
                  <a:pt x="7368755" y="3225635"/>
                </a:lnTo>
                <a:cubicBezTo>
                  <a:pt x="7364811" y="3198277"/>
                  <a:pt x="7358571" y="3164751"/>
                  <a:pt x="7352371" y="3168292"/>
                </a:cubicBezTo>
                <a:lnTo>
                  <a:pt x="7349107" y="3172107"/>
                </a:lnTo>
                <a:lnTo>
                  <a:pt x="7347225" y="3192838"/>
                </a:lnTo>
                <a:lnTo>
                  <a:pt x="7346944" y="3196391"/>
                </a:lnTo>
                <a:lnTo>
                  <a:pt x="7350397" y="3225945"/>
                </a:lnTo>
                <a:cubicBezTo>
                  <a:pt x="7355411" y="3253591"/>
                  <a:pt x="7362833" y="3280756"/>
                  <a:pt x="7362833" y="3280756"/>
                </a:cubicBezTo>
                <a:cubicBezTo>
                  <a:pt x="7368853" y="3411312"/>
                  <a:pt x="7381367" y="3515428"/>
                  <a:pt x="7389778" y="3636244"/>
                </a:cubicBezTo>
                <a:cubicBezTo>
                  <a:pt x="7391869" y="3664959"/>
                  <a:pt x="7383325" y="3699745"/>
                  <a:pt x="7381311" y="3745160"/>
                </a:cubicBezTo>
                <a:cubicBezTo>
                  <a:pt x="7385827" y="3801203"/>
                  <a:pt x="7400317" y="3822838"/>
                  <a:pt x="7383192" y="3855345"/>
                </a:cubicBezTo>
                <a:cubicBezTo>
                  <a:pt x="7370815" y="3873177"/>
                  <a:pt x="7353239" y="3873786"/>
                  <a:pt x="7343495" y="3880021"/>
                </a:cubicBezTo>
                <a:lnTo>
                  <a:pt x="7337277" y="3888396"/>
                </a:lnTo>
                <a:lnTo>
                  <a:pt x="7335425" y="3865156"/>
                </a:lnTo>
                <a:cubicBezTo>
                  <a:pt x="7331965" y="3807910"/>
                  <a:pt x="7327177" y="3751426"/>
                  <a:pt x="7313365" y="3692912"/>
                </a:cubicBezTo>
                <a:cubicBezTo>
                  <a:pt x="7320455" y="3643102"/>
                  <a:pt x="7307781" y="3622748"/>
                  <a:pt x="7301964" y="3629421"/>
                </a:cubicBezTo>
                <a:cubicBezTo>
                  <a:pt x="7300025" y="3631645"/>
                  <a:pt x="7298848" y="3636875"/>
                  <a:pt x="7299421" y="3645016"/>
                </a:cubicBezTo>
                <a:cubicBezTo>
                  <a:pt x="7300182" y="3655872"/>
                  <a:pt x="7304050" y="3671907"/>
                  <a:pt x="7313365" y="3692912"/>
                </a:cubicBezTo>
                <a:cubicBezTo>
                  <a:pt x="7310345" y="3761033"/>
                  <a:pt x="7312475" y="3819037"/>
                  <a:pt x="7314784" y="3877086"/>
                </a:cubicBezTo>
                <a:lnTo>
                  <a:pt x="7317603" y="3960799"/>
                </a:lnTo>
                <a:lnTo>
                  <a:pt x="7293056" y="3794335"/>
                </a:lnTo>
                <a:cubicBezTo>
                  <a:pt x="7291233" y="3773844"/>
                  <a:pt x="7284565" y="3731215"/>
                  <a:pt x="7277088" y="3678788"/>
                </a:cubicBezTo>
                <a:lnTo>
                  <a:pt x="7275007" y="3663637"/>
                </a:lnTo>
                <a:lnTo>
                  <a:pt x="7273384" y="3662839"/>
                </a:lnTo>
                <a:cubicBezTo>
                  <a:pt x="7275036" y="3661906"/>
                  <a:pt x="7275867" y="3667381"/>
                  <a:pt x="7276127" y="3676550"/>
                </a:cubicBezTo>
                <a:lnTo>
                  <a:pt x="7275605" y="3704803"/>
                </a:lnTo>
                <a:lnTo>
                  <a:pt x="7260745" y="3792340"/>
                </a:lnTo>
                <a:lnTo>
                  <a:pt x="7255563" y="3759703"/>
                </a:lnTo>
                <a:cubicBezTo>
                  <a:pt x="7263267" y="3755342"/>
                  <a:pt x="7269869" y="3751608"/>
                  <a:pt x="7247765" y="3745926"/>
                </a:cubicBezTo>
                <a:cubicBezTo>
                  <a:pt x="7247765" y="3745926"/>
                  <a:pt x="7251365" y="3752285"/>
                  <a:pt x="7255563" y="3759703"/>
                </a:cubicBezTo>
                <a:lnTo>
                  <a:pt x="7234614" y="3760240"/>
                </a:lnTo>
                <a:lnTo>
                  <a:pt x="7239505" y="3667615"/>
                </a:lnTo>
                <a:cubicBezTo>
                  <a:pt x="7253654" y="3644585"/>
                  <a:pt x="7256083" y="3617261"/>
                  <a:pt x="7249591" y="3590822"/>
                </a:cubicBezTo>
                <a:cubicBezTo>
                  <a:pt x="7274712" y="3575253"/>
                  <a:pt x="7249591" y="3590822"/>
                  <a:pt x="7249591" y="3590822"/>
                </a:cubicBezTo>
                <a:cubicBezTo>
                  <a:pt x="7234479" y="3603734"/>
                  <a:pt x="7230961" y="3632829"/>
                  <a:pt x="7239505" y="3667615"/>
                </a:cubicBezTo>
                <a:lnTo>
                  <a:pt x="7221134" y="3759903"/>
                </a:lnTo>
                <a:lnTo>
                  <a:pt x="7209583" y="3709279"/>
                </a:lnTo>
                <a:lnTo>
                  <a:pt x="7206717" y="3699198"/>
                </a:lnTo>
                <a:lnTo>
                  <a:pt x="7207617" y="3756069"/>
                </a:lnTo>
                <a:cubicBezTo>
                  <a:pt x="7208049" y="3788421"/>
                  <a:pt x="7207921" y="3818403"/>
                  <a:pt x="7205889" y="3845284"/>
                </a:cubicBezTo>
                <a:cubicBezTo>
                  <a:pt x="7204863" y="3849459"/>
                  <a:pt x="7200583" y="3857583"/>
                  <a:pt x="7196301" y="3865709"/>
                </a:cubicBezTo>
                <a:lnTo>
                  <a:pt x="7194097" y="3870407"/>
                </a:lnTo>
                <a:lnTo>
                  <a:pt x="7191631" y="3862887"/>
                </a:lnTo>
                <a:cubicBezTo>
                  <a:pt x="7186877" y="3849674"/>
                  <a:pt x="7184775" y="3850086"/>
                  <a:pt x="7186237" y="3882664"/>
                </a:cubicBezTo>
                <a:lnTo>
                  <a:pt x="7188000" y="3911581"/>
                </a:lnTo>
                <a:lnTo>
                  <a:pt x="7190055" y="3952291"/>
                </a:lnTo>
                <a:lnTo>
                  <a:pt x="7190153" y="3952715"/>
                </a:lnTo>
                <a:lnTo>
                  <a:pt x="7192401" y="4000176"/>
                </a:lnTo>
                <a:cubicBezTo>
                  <a:pt x="7194023" y="4022354"/>
                  <a:pt x="7195880" y="4042903"/>
                  <a:pt x="7197284" y="4063934"/>
                </a:cubicBezTo>
                <a:lnTo>
                  <a:pt x="7197318" y="4064981"/>
                </a:lnTo>
                <a:lnTo>
                  <a:pt x="7186241" y="4043127"/>
                </a:lnTo>
                <a:lnTo>
                  <a:pt x="7190656" y="4044978"/>
                </a:lnTo>
                <a:lnTo>
                  <a:pt x="7192771" y="4053756"/>
                </a:lnTo>
                <a:cubicBezTo>
                  <a:pt x="7193796" y="4049581"/>
                  <a:pt x="7194311" y="4047494"/>
                  <a:pt x="7193493" y="4046167"/>
                </a:cubicBezTo>
                <a:lnTo>
                  <a:pt x="7190656" y="4044978"/>
                </a:lnTo>
                <a:lnTo>
                  <a:pt x="7186761" y="4028839"/>
                </a:lnTo>
                <a:lnTo>
                  <a:pt x="7187173" y="4017621"/>
                </a:lnTo>
                <a:cubicBezTo>
                  <a:pt x="7186248" y="4010524"/>
                  <a:pt x="7184774" y="4005680"/>
                  <a:pt x="7184774" y="4005680"/>
                </a:cubicBezTo>
                <a:cubicBezTo>
                  <a:pt x="7184774" y="4005680"/>
                  <a:pt x="7159031" y="3998840"/>
                  <a:pt x="7153463" y="3978092"/>
                </a:cubicBezTo>
                <a:cubicBezTo>
                  <a:pt x="7136264" y="3936466"/>
                  <a:pt x="7136431" y="3817933"/>
                  <a:pt x="7127813" y="3778587"/>
                </a:cubicBezTo>
                <a:cubicBezTo>
                  <a:pt x="7129864" y="3770238"/>
                  <a:pt x="7111271" y="3765297"/>
                  <a:pt x="7104739" y="3754670"/>
                </a:cubicBezTo>
                <a:cubicBezTo>
                  <a:pt x="7081011" y="3702413"/>
                  <a:pt x="7090103" y="3584771"/>
                  <a:pt x="7077626" y="3517716"/>
                </a:cubicBezTo>
                <a:cubicBezTo>
                  <a:pt x="7075501" y="3451934"/>
                  <a:pt x="7077479" y="3369454"/>
                  <a:pt x="7062571" y="3275081"/>
                </a:cubicBezTo>
                <a:cubicBezTo>
                  <a:pt x="7062571" y="3275081"/>
                  <a:pt x="7058435" y="3254709"/>
                  <a:pt x="7048423" y="3252047"/>
                </a:cubicBezTo>
                <a:cubicBezTo>
                  <a:pt x="7042509" y="3257518"/>
                  <a:pt x="7040171" y="3272460"/>
                  <a:pt x="7039994" y="3292377"/>
                </a:cubicBezTo>
                <a:lnTo>
                  <a:pt x="7043899" y="3352986"/>
                </a:lnTo>
                <a:lnTo>
                  <a:pt x="7027497" y="3256374"/>
                </a:lnTo>
                <a:lnTo>
                  <a:pt x="7018869" y="3260621"/>
                </a:lnTo>
                <a:cubicBezTo>
                  <a:pt x="7020523" y="3261555"/>
                  <a:pt x="7021353" y="3256080"/>
                  <a:pt x="7021615" y="3246910"/>
                </a:cubicBezTo>
                <a:lnTo>
                  <a:pt x="7021094" y="3218656"/>
                </a:lnTo>
                <a:lnTo>
                  <a:pt x="7006231" y="3131121"/>
                </a:lnTo>
                <a:lnTo>
                  <a:pt x="7001051" y="3163758"/>
                </a:lnTo>
                <a:lnTo>
                  <a:pt x="6980100" y="3163218"/>
                </a:lnTo>
                <a:lnTo>
                  <a:pt x="6984991" y="3255846"/>
                </a:lnTo>
                <a:lnTo>
                  <a:pt x="6966622" y="3163556"/>
                </a:lnTo>
                <a:lnTo>
                  <a:pt x="6955071" y="3214182"/>
                </a:lnTo>
                <a:lnTo>
                  <a:pt x="6948979" y="3235590"/>
                </a:lnTo>
                <a:lnTo>
                  <a:pt x="6988121" y="3533853"/>
                </a:lnTo>
                <a:cubicBezTo>
                  <a:pt x="7011143" y="3729324"/>
                  <a:pt x="7029354" y="3925003"/>
                  <a:pt x="7036643" y="4124816"/>
                </a:cubicBezTo>
                <a:cubicBezTo>
                  <a:pt x="7036653" y="4134083"/>
                  <a:pt x="7038758" y="4151874"/>
                  <a:pt x="7041541" y="4173689"/>
                </a:cubicBezTo>
                <a:lnTo>
                  <a:pt x="7042083" y="4178099"/>
                </a:lnTo>
                <a:lnTo>
                  <a:pt x="7040411" y="4188444"/>
                </a:lnTo>
                <a:lnTo>
                  <a:pt x="7039931" y="4190372"/>
                </a:lnTo>
                <a:lnTo>
                  <a:pt x="7034511" y="4158442"/>
                </a:lnTo>
                <a:lnTo>
                  <a:pt x="7026767" y="4107088"/>
                </a:lnTo>
                <a:lnTo>
                  <a:pt x="7027227" y="4095997"/>
                </a:lnTo>
                <a:cubicBezTo>
                  <a:pt x="7027934" y="4064906"/>
                  <a:pt x="7027054" y="4042715"/>
                  <a:pt x="7023754" y="4040845"/>
                </a:cubicBezTo>
                <a:cubicBezTo>
                  <a:pt x="7027055" y="4042714"/>
                  <a:pt x="7024057" y="4051863"/>
                  <a:pt x="7020230" y="4060546"/>
                </a:cubicBezTo>
                <a:lnTo>
                  <a:pt x="7019861" y="4061307"/>
                </a:lnTo>
                <a:lnTo>
                  <a:pt x="7013468" y="4018893"/>
                </a:lnTo>
                <a:cubicBezTo>
                  <a:pt x="6999280" y="3878941"/>
                  <a:pt x="6999921" y="3737933"/>
                  <a:pt x="6963666" y="3597119"/>
                </a:cubicBezTo>
                <a:cubicBezTo>
                  <a:pt x="6963229" y="3631465"/>
                  <a:pt x="6969333" y="3677553"/>
                  <a:pt x="6959907" y="3668240"/>
                </a:cubicBezTo>
                <a:lnTo>
                  <a:pt x="6946039" y="3641016"/>
                </a:lnTo>
                <a:lnTo>
                  <a:pt x="6964576" y="3462498"/>
                </a:lnTo>
                <a:lnTo>
                  <a:pt x="6938123" y="3596671"/>
                </a:lnTo>
                <a:lnTo>
                  <a:pt x="6936843" y="3588370"/>
                </a:lnTo>
                <a:cubicBezTo>
                  <a:pt x="6928025" y="3522801"/>
                  <a:pt x="6915721" y="3421703"/>
                  <a:pt x="6900211" y="3396458"/>
                </a:cubicBezTo>
                <a:cubicBezTo>
                  <a:pt x="6897069" y="3427862"/>
                  <a:pt x="6895748" y="3454563"/>
                  <a:pt x="6895563" y="3478670"/>
                </a:cubicBezTo>
                <a:lnTo>
                  <a:pt x="6897701" y="3544279"/>
                </a:lnTo>
                <a:lnTo>
                  <a:pt x="6891845" y="3532725"/>
                </a:lnTo>
                <a:cubicBezTo>
                  <a:pt x="6887459" y="3522668"/>
                  <a:pt x="6884707" y="3515264"/>
                  <a:pt x="6884707" y="3515264"/>
                </a:cubicBezTo>
                <a:cubicBezTo>
                  <a:pt x="6870094" y="3515830"/>
                  <a:pt x="6878635" y="3547743"/>
                  <a:pt x="6889507" y="3589541"/>
                </a:cubicBezTo>
                <a:lnTo>
                  <a:pt x="6904867" y="3656548"/>
                </a:lnTo>
                <a:lnTo>
                  <a:pt x="6906101" y="3682611"/>
                </a:lnTo>
                <a:lnTo>
                  <a:pt x="6907015" y="3697608"/>
                </a:lnTo>
                <a:lnTo>
                  <a:pt x="6908304" y="3723120"/>
                </a:lnTo>
                <a:lnTo>
                  <a:pt x="6900921" y="3738850"/>
                </a:lnTo>
                <a:lnTo>
                  <a:pt x="6897787" y="3729301"/>
                </a:lnTo>
                <a:cubicBezTo>
                  <a:pt x="6891367" y="3709061"/>
                  <a:pt x="6882599" y="3681371"/>
                  <a:pt x="6872397" y="3664764"/>
                </a:cubicBezTo>
                <a:cubicBezTo>
                  <a:pt x="6851717" y="3631105"/>
                  <a:pt x="6888976" y="3715116"/>
                  <a:pt x="6863853" y="3699549"/>
                </a:cubicBezTo>
                <a:cubicBezTo>
                  <a:pt x="6838731" y="3683981"/>
                  <a:pt x="6851342" y="3595431"/>
                  <a:pt x="6842721" y="3556088"/>
                </a:cubicBezTo>
                <a:cubicBezTo>
                  <a:pt x="6843305" y="3510294"/>
                  <a:pt x="6847369" y="3456528"/>
                  <a:pt x="6832221" y="3406556"/>
                </a:cubicBezTo>
                <a:cubicBezTo>
                  <a:pt x="6832221" y="3406556"/>
                  <a:pt x="6813630" y="3401612"/>
                  <a:pt x="6807099" y="3390985"/>
                </a:cubicBezTo>
                <a:cubicBezTo>
                  <a:pt x="6802959" y="3370617"/>
                  <a:pt x="6785965" y="3247522"/>
                  <a:pt x="6783877" y="3218804"/>
                </a:cubicBezTo>
                <a:cubicBezTo>
                  <a:pt x="6742105" y="3078750"/>
                  <a:pt x="6769219" y="3315701"/>
                  <a:pt x="6767206" y="3361114"/>
                </a:cubicBezTo>
                <a:cubicBezTo>
                  <a:pt x="6775242" y="3446255"/>
                  <a:pt x="6786287" y="3512928"/>
                  <a:pt x="6777743" y="3547713"/>
                </a:cubicBezTo>
                <a:cubicBezTo>
                  <a:pt x="6776589" y="3581868"/>
                  <a:pt x="6776637" y="3613471"/>
                  <a:pt x="6777259" y="3643789"/>
                </a:cubicBezTo>
                <a:lnTo>
                  <a:pt x="6777416" y="3648459"/>
                </a:lnTo>
                <a:lnTo>
                  <a:pt x="6769002" y="3591399"/>
                </a:lnTo>
                <a:cubicBezTo>
                  <a:pt x="6758813" y="3519005"/>
                  <a:pt x="6749251" y="3448419"/>
                  <a:pt x="6739799" y="3378745"/>
                </a:cubicBezTo>
                <a:lnTo>
                  <a:pt x="6735624" y="3349690"/>
                </a:lnTo>
                <a:lnTo>
                  <a:pt x="6725306" y="3381371"/>
                </a:lnTo>
                <a:lnTo>
                  <a:pt x="6720839" y="3392107"/>
                </a:lnTo>
                <a:lnTo>
                  <a:pt x="6723295" y="3414029"/>
                </a:lnTo>
                <a:lnTo>
                  <a:pt x="6718807" y="3403094"/>
                </a:lnTo>
                <a:cubicBezTo>
                  <a:pt x="6703695" y="3390187"/>
                  <a:pt x="6695113" y="3387906"/>
                  <a:pt x="6689203" y="3368552"/>
                </a:cubicBezTo>
                <a:cubicBezTo>
                  <a:pt x="6677843" y="3331069"/>
                  <a:pt x="6688289" y="3288544"/>
                  <a:pt x="6688693" y="3245018"/>
                </a:cubicBezTo>
                <a:lnTo>
                  <a:pt x="6685895" y="3215309"/>
                </a:lnTo>
                <a:lnTo>
                  <a:pt x="6680930" y="3205482"/>
                </a:lnTo>
                <a:lnTo>
                  <a:pt x="6680465" y="3203429"/>
                </a:lnTo>
                <a:lnTo>
                  <a:pt x="6676127" y="3205665"/>
                </a:lnTo>
                <a:lnTo>
                  <a:pt x="6661043" y="3206320"/>
                </a:lnTo>
                <a:lnTo>
                  <a:pt x="6683166" y="3336305"/>
                </a:lnTo>
                <a:cubicBezTo>
                  <a:pt x="6683166" y="3336305"/>
                  <a:pt x="6701251" y="3447835"/>
                  <a:pt x="6683849" y="3432494"/>
                </a:cubicBezTo>
                <a:lnTo>
                  <a:pt x="6677966" y="3402416"/>
                </a:lnTo>
                <a:lnTo>
                  <a:pt x="6680699" y="3359585"/>
                </a:lnTo>
                <a:cubicBezTo>
                  <a:pt x="6681235" y="3342768"/>
                  <a:pt x="6680841" y="3329346"/>
                  <a:pt x="6678743" y="3323422"/>
                </a:cubicBezTo>
                <a:lnTo>
                  <a:pt x="6667197" y="3331753"/>
                </a:lnTo>
                <a:lnTo>
                  <a:pt x="6665761" y="3320962"/>
                </a:lnTo>
                <a:cubicBezTo>
                  <a:pt x="6672961" y="3333680"/>
                  <a:pt x="6654876" y="3206754"/>
                  <a:pt x="6633968" y="3218591"/>
                </a:cubicBezTo>
                <a:cubicBezTo>
                  <a:pt x="6627368" y="3222328"/>
                  <a:pt x="6652053" y="3345515"/>
                  <a:pt x="6656849" y="3369395"/>
                </a:cubicBezTo>
                <a:lnTo>
                  <a:pt x="6658037" y="3378855"/>
                </a:lnTo>
                <a:lnTo>
                  <a:pt x="6657803" y="3380144"/>
                </a:lnTo>
                <a:lnTo>
                  <a:pt x="6655311" y="3410233"/>
                </a:lnTo>
                <a:lnTo>
                  <a:pt x="6614852" y="3196409"/>
                </a:lnTo>
                <a:lnTo>
                  <a:pt x="6610021" y="3260639"/>
                </a:lnTo>
                <a:lnTo>
                  <a:pt x="6619492" y="3323686"/>
                </a:lnTo>
                <a:cubicBezTo>
                  <a:pt x="6625967" y="3374192"/>
                  <a:pt x="6630737" y="3423368"/>
                  <a:pt x="6632430" y="3469996"/>
                </a:cubicBezTo>
                <a:lnTo>
                  <a:pt x="6608877" y="3362644"/>
                </a:lnTo>
                <a:lnTo>
                  <a:pt x="6608973" y="3366453"/>
                </a:lnTo>
                <a:cubicBezTo>
                  <a:pt x="6610284" y="3390191"/>
                  <a:pt x="6612327" y="3414819"/>
                  <a:pt x="6615098" y="3440756"/>
                </a:cubicBezTo>
                <a:cubicBezTo>
                  <a:pt x="6619445" y="3615334"/>
                  <a:pt x="6577389" y="3246936"/>
                  <a:pt x="6568807" y="3244657"/>
                </a:cubicBezTo>
                <a:lnTo>
                  <a:pt x="6534935" y="3345340"/>
                </a:lnTo>
                <a:cubicBezTo>
                  <a:pt x="6526355" y="3343060"/>
                  <a:pt x="6522385" y="3204157"/>
                  <a:pt x="6522385" y="3204157"/>
                </a:cubicBezTo>
                <a:cubicBezTo>
                  <a:pt x="6511338" y="3137486"/>
                  <a:pt x="6526413" y="3113328"/>
                  <a:pt x="6509833" y="3062973"/>
                </a:cubicBezTo>
                <a:cubicBezTo>
                  <a:pt x="6501287" y="3097759"/>
                  <a:pt x="6511789" y="3247291"/>
                  <a:pt x="6503209" y="3245012"/>
                </a:cubicBezTo>
                <a:cubicBezTo>
                  <a:pt x="6501063" y="3244441"/>
                  <a:pt x="6497635" y="3234361"/>
                  <a:pt x="6493731" y="3221856"/>
                </a:cubicBezTo>
                <a:lnTo>
                  <a:pt x="6490373" y="3211611"/>
                </a:lnTo>
                <a:lnTo>
                  <a:pt x="6505567" y="3061840"/>
                </a:lnTo>
                <a:lnTo>
                  <a:pt x="6512867" y="2989869"/>
                </a:lnTo>
                <a:lnTo>
                  <a:pt x="6517947" y="2980597"/>
                </a:lnTo>
                <a:lnTo>
                  <a:pt x="6517558" y="2978173"/>
                </a:lnTo>
                <a:lnTo>
                  <a:pt x="6513127" y="2976896"/>
                </a:lnTo>
                <a:cubicBezTo>
                  <a:pt x="6507813" y="2978261"/>
                  <a:pt x="6502412" y="2983952"/>
                  <a:pt x="6512867" y="2989869"/>
                </a:cubicBezTo>
                <a:cubicBezTo>
                  <a:pt x="6501897" y="3029146"/>
                  <a:pt x="6494029" y="3067910"/>
                  <a:pt x="6487702" y="3106405"/>
                </a:cubicBezTo>
                <a:lnTo>
                  <a:pt x="6477419" y="3180498"/>
                </a:lnTo>
                <a:lnTo>
                  <a:pt x="6471025" y="3174553"/>
                </a:lnTo>
                <a:cubicBezTo>
                  <a:pt x="6468432" y="3180742"/>
                  <a:pt x="6466973" y="3198699"/>
                  <a:pt x="6467455" y="3235510"/>
                </a:cubicBezTo>
                <a:lnTo>
                  <a:pt x="6467751" y="3249794"/>
                </a:lnTo>
                <a:lnTo>
                  <a:pt x="6455603" y="3336142"/>
                </a:lnTo>
                <a:cubicBezTo>
                  <a:pt x="6449136" y="3374559"/>
                  <a:pt x="6441065" y="3413207"/>
                  <a:pt x="6429817" y="3452328"/>
                </a:cubicBezTo>
                <a:lnTo>
                  <a:pt x="6430479" y="3436743"/>
                </a:lnTo>
                <a:lnTo>
                  <a:pt x="6400295" y="3629779"/>
                </a:lnTo>
                <a:lnTo>
                  <a:pt x="6388935" y="3700478"/>
                </a:lnTo>
                <a:lnTo>
                  <a:pt x="6387120" y="3703347"/>
                </a:lnTo>
                <a:cubicBezTo>
                  <a:pt x="6384639" y="3705661"/>
                  <a:pt x="6382069" y="3706349"/>
                  <a:pt x="6379455" y="3704869"/>
                </a:cubicBezTo>
                <a:cubicBezTo>
                  <a:pt x="6378630" y="3704402"/>
                  <a:pt x="6378293" y="3702070"/>
                  <a:pt x="6378346" y="3698296"/>
                </a:cubicBezTo>
                <a:lnTo>
                  <a:pt x="6378377" y="3697898"/>
                </a:lnTo>
                <a:lnTo>
                  <a:pt x="6396387" y="3586629"/>
                </a:lnTo>
                <a:lnTo>
                  <a:pt x="6396935" y="3581424"/>
                </a:lnTo>
                <a:lnTo>
                  <a:pt x="6399707" y="3567248"/>
                </a:lnTo>
                <a:cubicBezTo>
                  <a:pt x="6400829" y="3561589"/>
                  <a:pt x="6401739" y="3557054"/>
                  <a:pt x="6402339" y="3554066"/>
                </a:cubicBezTo>
                <a:lnTo>
                  <a:pt x="6403525" y="3544604"/>
                </a:lnTo>
                <a:lnTo>
                  <a:pt x="6403289" y="3543315"/>
                </a:lnTo>
                <a:lnTo>
                  <a:pt x="6402257" y="3530855"/>
                </a:lnTo>
                <a:lnTo>
                  <a:pt x="6406675" y="3488880"/>
                </a:lnTo>
                <a:cubicBezTo>
                  <a:pt x="6403095" y="3486856"/>
                  <a:pt x="6399399" y="3490182"/>
                  <a:pt x="6395849" y="3496575"/>
                </a:cubicBezTo>
                <a:lnTo>
                  <a:pt x="6394352" y="3500508"/>
                </a:lnTo>
                <a:lnTo>
                  <a:pt x="6390039" y="3531256"/>
                </a:lnTo>
                <a:lnTo>
                  <a:pt x="6388811" y="3518469"/>
                </a:lnTo>
                <a:lnTo>
                  <a:pt x="6388586" y="3515662"/>
                </a:lnTo>
                <a:lnTo>
                  <a:pt x="6385937" y="3522628"/>
                </a:lnTo>
                <a:cubicBezTo>
                  <a:pt x="6379999" y="3543063"/>
                  <a:pt x="6375778" y="3566564"/>
                  <a:pt x="6375478" y="3574792"/>
                </a:cubicBezTo>
                <a:cubicBezTo>
                  <a:pt x="6346095" y="3734514"/>
                  <a:pt x="6329825" y="3915829"/>
                  <a:pt x="6301722" y="4075099"/>
                </a:cubicBezTo>
                <a:lnTo>
                  <a:pt x="6296699" y="4097998"/>
                </a:lnTo>
                <a:lnTo>
                  <a:pt x="6295453" y="4087908"/>
                </a:lnTo>
                <a:cubicBezTo>
                  <a:pt x="6294361" y="4062163"/>
                  <a:pt x="6301257" y="4014364"/>
                  <a:pt x="6297587" y="4057426"/>
                </a:cubicBezTo>
                <a:cubicBezTo>
                  <a:pt x="6315163" y="3867227"/>
                  <a:pt x="6371143" y="3639981"/>
                  <a:pt x="6377916" y="3453463"/>
                </a:cubicBezTo>
                <a:cubicBezTo>
                  <a:pt x="6373864" y="3449071"/>
                  <a:pt x="6371837" y="3446875"/>
                  <a:pt x="6371077" y="3446048"/>
                </a:cubicBezTo>
                <a:cubicBezTo>
                  <a:pt x="6368799" y="3443579"/>
                  <a:pt x="6377916" y="3453463"/>
                  <a:pt x="6377916" y="3453463"/>
                </a:cubicBezTo>
                <a:lnTo>
                  <a:pt x="6349967" y="3580864"/>
                </a:lnTo>
                <a:lnTo>
                  <a:pt x="6349915" y="3580439"/>
                </a:lnTo>
                <a:cubicBezTo>
                  <a:pt x="6349202" y="3577897"/>
                  <a:pt x="6348185" y="3576488"/>
                  <a:pt x="6346770" y="3576738"/>
                </a:cubicBezTo>
                <a:cubicBezTo>
                  <a:pt x="6326365" y="3581984"/>
                  <a:pt x="6342475" y="3617698"/>
                  <a:pt x="6342475" y="3617698"/>
                </a:cubicBezTo>
                <a:cubicBezTo>
                  <a:pt x="6322588" y="3732409"/>
                  <a:pt x="6304800" y="3843406"/>
                  <a:pt x="6286336" y="3951748"/>
                </a:cubicBezTo>
                <a:lnTo>
                  <a:pt x="6245865" y="4165634"/>
                </a:lnTo>
                <a:lnTo>
                  <a:pt x="6244409" y="4148008"/>
                </a:lnTo>
                <a:lnTo>
                  <a:pt x="6249731" y="4097429"/>
                </a:lnTo>
                <a:lnTo>
                  <a:pt x="6250855" y="4091680"/>
                </a:lnTo>
                <a:cubicBezTo>
                  <a:pt x="6256627" y="4061750"/>
                  <a:pt x="6264173" y="4020665"/>
                  <a:pt x="6267096" y="3995771"/>
                </a:cubicBezTo>
                <a:lnTo>
                  <a:pt x="6268287" y="3980961"/>
                </a:lnTo>
                <a:lnTo>
                  <a:pt x="6273987" y="3945742"/>
                </a:lnTo>
                <a:cubicBezTo>
                  <a:pt x="6280831" y="3896430"/>
                  <a:pt x="6286400" y="3847445"/>
                  <a:pt x="6290045" y="3801220"/>
                </a:cubicBezTo>
                <a:cubicBezTo>
                  <a:pt x="6300843" y="3782140"/>
                  <a:pt x="6304541" y="3757641"/>
                  <a:pt x="6298537" y="3737449"/>
                </a:cubicBezTo>
                <a:cubicBezTo>
                  <a:pt x="6302137" y="3731090"/>
                  <a:pt x="6316539" y="3721044"/>
                  <a:pt x="6303337" y="3713571"/>
                </a:cubicBezTo>
                <a:cubicBezTo>
                  <a:pt x="6306934" y="3707211"/>
                  <a:pt x="6321339" y="3697167"/>
                  <a:pt x="6308134" y="3689693"/>
                </a:cubicBezTo>
                <a:cubicBezTo>
                  <a:pt x="6304231" y="3696585"/>
                  <a:pt x="6301383" y="3701618"/>
                  <a:pt x="6300331" y="3705400"/>
                </a:cubicBezTo>
                <a:cubicBezTo>
                  <a:pt x="6299283" y="3709178"/>
                  <a:pt x="6300033" y="3711700"/>
                  <a:pt x="6303337" y="3713571"/>
                </a:cubicBezTo>
                <a:cubicBezTo>
                  <a:pt x="6299435" y="3720459"/>
                  <a:pt x="6296584" y="3725496"/>
                  <a:pt x="6295535" y="3729274"/>
                </a:cubicBezTo>
                <a:cubicBezTo>
                  <a:pt x="6294485" y="3733054"/>
                  <a:pt x="6295233" y="3735581"/>
                  <a:pt x="6298537" y="3737449"/>
                </a:cubicBezTo>
                <a:cubicBezTo>
                  <a:pt x="6294339" y="3752567"/>
                  <a:pt x="6290439" y="3763304"/>
                  <a:pt x="6288479" y="3772866"/>
                </a:cubicBezTo>
                <a:cubicBezTo>
                  <a:pt x="6286516" y="3782428"/>
                  <a:pt x="6286491" y="3790810"/>
                  <a:pt x="6290045" y="3801220"/>
                </a:cubicBezTo>
                <a:cubicBezTo>
                  <a:pt x="6281623" y="3839843"/>
                  <a:pt x="6274021" y="3880067"/>
                  <a:pt x="6266866" y="3921506"/>
                </a:cubicBezTo>
                <a:lnTo>
                  <a:pt x="6257728" y="3978381"/>
                </a:lnTo>
                <a:lnTo>
                  <a:pt x="6252409" y="3986780"/>
                </a:lnTo>
                <a:cubicBezTo>
                  <a:pt x="6238841" y="4016888"/>
                  <a:pt x="6230016" y="4085900"/>
                  <a:pt x="6235415" y="4076361"/>
                </a:cubicBezTo>
                <a:lnTo>
                  <a:pt x="6233983" y="4087151"/>
                </a:lnTo>
                <a:lnTo>
                  <a:pt x="6222435" y="4078819"/>
                </a:lnTo>
                <a:cubicBezTo>
                  <a:pt x="6220336" y="4084749"/>
                  <a:pt x="6219944" y="4098168"/>
                  <a:pt x="6220481" y="4114985"/>
                </a:cubicBezTo>
                <a:lnTo>
                  <a:pt x="6223214" y="4157817"/>
                </a:lnTo>
                <a:lnTo>
                  <a:pt x="6223049" y="4158658"/>
                </a:lnTo>
                <a:lnTo>
                  <a:pt x="6218639" y="4154023"/>
                </a:lnTo>
                <a:cubicBezTo>
                  <a:pt x="6217423" y="4152744"/>
                  <a:pt x="6219249" y="4154662"/>
                  <a:pt x="6221378" y="4156903"/>
                </a:cubicBezTo>
                <a:lnTo>
                  <a:pt x="6223049" y="4158658"/>
                </a:lnTo>
                <a:lnTo>
                  <a:pt x="6217330" y="4187889"/>
                </a:lnTo>
                <a:cubicBezTo>
                  <a:pt x="6199929" y="4203232"/>
                  <a:pt x="6218013" y="4091703"/>
                  <a:pt x="6218013" y="4091703"/>
                </a:cubicBezTo>
                <a:cubicBezTo>
                  <a:pt x="6255992" y="3880863"/>
                  <a:pt x="6280169" y="3694399"/>
                  <a:pt x="6307849" y="3519716"/>
                </a:cubicBezTo>
                <a:cubicBezTo>
                  <a:pt x="6308073" y="3513546"/>
                  <a:pt x="6314061" y="3481311"/>
                  <a:pt x="6320165" y="3443141"/>
                </a:cubicBezTo>
                <a:lnTo>
                  <a:pt x="6324727" y="3412868"/>
                </a:lnTo>
                <a:lnTo>
                  <a:pt x="6323087" y="3414664"/>
                </a:lnTo>
                <a:cubicBezTo>
                  <a:pt x="6317493" y="3420772"/>
                  <a:pt x="6311521" y="3427061"/>
                  <a:pt x="6306319" y="3431655"/>
                </a:cubicBezTo>
                <a:lnTo>
                  <a:pt x="6299980" y="3435224"/>
                </a:lnTo>
                <a:lnTo>
                  <a:pt x="6278487" y="3562930"/>
                </a:lnTo>
                <a:cubicBezTo>
                  <a:pt x="6266582" y="3639471"/>
                  <a:pt x="6255265" y="3715294"/>
                  <a:pt x="6242275" y="3794716"/>
                </a:cubicBezTo>
                <a:cubicBezTo>
                  <a:pt x="6238673" y="3801077"/>
                  <a:pt x="6229495" y="3961038"/>
                  <a:pt x="6215093" y="3971083"/>
                </a:cubicBezTo>
                <a:lnTo>
                  <a:pt x="6208558" y="3967639"/>
                </a:lnTo>
                <a:lnTo>
                  <a:pt x="6212783" y="3932585"/>
                </a:lnTo>
                <a:lnTo>
                  <a:pt x="6228315" y="3852396"/>
                </a:lnTo>
                <a:lnTo>
                  <a:pt x="6224961" y="3817421"/>
                </a:lnTo>
                <a:lnTo>
                  <a:pt x="6232702" y="3758934"/>
                </a:lnTo>
                <a:cubicBezTo>
                  <a:pt x="6245827" y="3657526"/>
                  <a:pt x="6255791" y="3575309"/>
                  <a:pt x="6269139" y="3480614"/>
                </a:cubicBezTo>
                <a:lnTo>
                  <a:pt x="6280447" y="3404902"/>
                </a:lnTo>
                <a:lnTo>
                  <a:pt x="6274413" y="3376402"/>
                </a:lnTo>
                <a:lnTo>
                  <a:pt x="6272774" y="3366759"/>
                </a:lnTo>
                <a:lnTo>
                  <a:pt x="6268374" y="3390322"/>
                </a:lnTo>
                <a:cubicBezTo>
                  <a:pt x="6265799" y="3402927"/>
                  <a:pt x="6262746" y="3416507"/>
                  <a:pt x="6258821" y="3431781"/>
                </a:cubicBezTo>
                <a:cubicBezTo>
                  <a:pt x="6257943" y="3409589"/>
                  <a:pt x="6259202" y="3387470"/>
                  <a:pt x="6261635" y="3365447"/>
                </a:cubicBezTo>
                <a:lnTo>
                  <a:pt x="6266903" y="3330249"/>
                </a:lnTo>
                <a:lnTo>
                  <a:pt x="6258559" y="3269556"/>
                </a:lnTo>
                <a:cubicBezTo>
                  <a:pt x="6256013" y="3248521"/>
                  <a:pt x="6254301" y="3231856"/>
                  <a:pt x="6253777" y="3224674"/>
                </a:cubicBezTo>
                <a:cubicBezTo>
                  <a:pt x="6249630" y="3212087"/>
                  <a:pt x="6246453" y="3205936"/>
                  <a:pt x="6244025" y="3204806"/>
                </a:cubicBezTo>
                <a:lnTo>
                  <a:pt x="6240021" y="3212632"/>
                </a:lnTo>
                <a:lnTo>
                  <a:pt x="6238104" y="3225937"/>
                </a:lnTo>
                <a:lnTo>
                  <a:pt x="6236789" y="3246842"/>
                </a:lnTo>
                <a:cubicBezTo>
                  <a:pt x="6235443" y="3313071"/>
                  <a:pt x="6242267" y="3433576"/>
                  <a:pt x="6230647" y="3430487"/>
                </a:cubicBezTo>
                <a:cubicBezTo>
                  <a:pt x="6225842" y="3431436"/>
                  <a:pt x="6220957" y="3420319"/>
                  <a:pt x="6216391" y="3404697"/>
                </a:cubicBezTo>
                <a:lnTo>
                  <a:pt x="6212537" y="3388200"/>
                </a:lnTo>
                <a:lnTo>
                  <a:pt x="6214775" y="3370654"/>
                </a:lnTo>
                <a:lnTo>
                  <a:pt x="6198909" y="3458054"/>
                </a:lnTo>
                <a:cubicBezTo>
                  <a:pt x="6200909" y="3310126"/>
                  <a:pt x="6232119" y="3192901"/>
                  <a:pt x="6247459" y="3062564"/>
                </a:cubicBezTo>
                <a:lnTo>
                  <a:pt x="6249692" y="3026260"/>
                </a:lnTo>
                <a:lnTo>
                  <a:pt x="6245975" y="3042965"/>
                </a:lnTo>
                <a:cubicBezTo>
                  <a:pt x="6242125" y="3065807"/>
                  <a:pt x="6239404" y="3090510"/>
                  <a:pt x="6237304" y="3094219"/>
                </a:cubicBezTo>
                <a:cubicBezTo>
                  <a:pt x="6227615" y="3183212"/>
                  <a:pt x="6216899" y="3265671"/>
                  <a:pt x="6205223" y="3345662"/>
                </a:cubicBezTo>
                <a:lnTo>
                  <a:pt x="6204155" y="3352341"/>
                </a:lnTo>
                <a:lnTo>
                  <a:pt x="6204053" y="3351904"/>
                </a:lnTo>
                <a:cubicBezTo>
                  <a:pt x="6197006" y="3317794"/>
                  <a:pt x="6192851" y="3295939"/>
                  <a:pt x="6194817" y="3346858"/>
                </a:cubicBezTo>
                <a:lnTo>
                  <a:pt x="6192101" y="3427680"/>
                </a:lnTo>
                <a:lnTo>
                  <a:pt x="6185915" y="3466331"/>
                </a:lnTo>
                <a:lnTo>
                  <a:pt x="6177533" y="3399714"/>
                </a:lnTo>
                <a:lnTo>
                  <a:pt x="6163796" y="3317648"/>
                </a:lnTo>
                <a:lnTo>
                  <a:pt x="6157991" y="3342242"/>
                </a:lnTo>
                <a:lnTo>
                  <a:pt x="6154437" y="3363150"/>
                </a:lnTo>
                <a:lnTo>
                  <a:pt x="6172441" y="3535407"/>
                </a:lnTo>
                <a:lnTo>
                  <a:pt x="6176325" y="3517776"/>
                </a:lnTo>
                <a:lnTo>
                  <a:pt x="6179377" y="3507195"/>
                </a:lnTo>
                <a:lnTo>
                  <a:pt x="6167363" y="3582290"/>
                </a:lnTo>
                <a:lnTo>
                  <a:pt x="6164771" y="3603717"/>
                </a:lnTo>
                <a:lnTo>
                  <a:pt x="6153241" y="3534054"/>
                </a:lnTo>
                <a:lnTo>
                  <a:pt x="6149128" y="3506211"/>
                </a:lnTo>
                <a:lnTo>
                  <a:pt x="6142819" y="3535802"/>
                </a:lnTo>
                <a:cubicBezTo>
                  <a:pt x="6131341" y="3583036"/>
                  <a:pt x="6116285" y="3626479"/>
                  <a:pt x="6122201" y="3544795"/>
                </a:cubicBezTo>
                <a:lnTo>
                  <a:pt x="6134712" y="3396256"/>
                </a:lnTo>
                <a:lnTo>
                  <a:pt x="6130317" y="3358249"/>
                </a:lnTo>
                <a:lnTo>
                  <a:pt x="6122722" y="3308870"/>
                </a:lnTo>
                <a:lnTo>
                  <a:pt x="6110785" y="3404848"/>
                </a:lnTo>
                <a:lnTo>
                  <a:pt x="6107754" y="3429382"/>
                </a:lnTo>
                <a:lnTo>
                  <a:pt x="6110561" y="3447885"/>
                </a:lnTo>
                <a:cubicBezTo>
                  <a:pt x="6117863" y="3488806"/>
                  <a:pt x="6124846" y="3523177"/>
                  <a:pt x="6104001" y="3524305"/>
                </a:cubicBezTo>
                <a:cubicBezTo>
                  <a:pt x="6106146" y="3524876"/>
                  <a:pt x="6105366" y="3518370"/>
                  <a:pt x="6102792" y="3507818"/>
                </a:cubicBezTo>
                <a:lnTo>
                  <a:pt x="6099460" y="3496469"/>
                </a:lnTo>
                <a:lnTo>
                  <a:pt x="6093239" y="3546776"/>
                </a:lnTo>
                <a:lnTo>
                  <a:pt x="6079213" y="3486036"/>
                </a:lnTo>
                <a:cubicBezTo>
                  <a:pt x="6041335" y="3410750"/>
                  <a:pt x="6053504" y="3516258"/>
                  <a:pt x="6065985" y="3583309"/>
                </a:cubicBezTo>
                <a:lnTo>
                  <a:pt x="6075584" y="3674041"/>
                </a:lnTo>
                <a:lnTo>
                  <a:pt x="6066314" y="3738503"/>
                </a:lnTo>
                <a:lnTo>
                  <a:pt x="6065221" y="3746280"/>
                </a:lnTo>
                <a:lnTo>
                  <a:pt x="6059311" y="3710492"/>
                </a:lnTo>
                <a:cubicBezTo>
                  <a:pt x="6051135" y="3662368"/>
                  <a:pt x="6043853" y="3614484"/>
                  <a:pt x="6040861" y="3567740"/>
                </a:cubicBezTo>
                <a:cubicBezTo>
                  <a:pt x="6037731" y="3541714"/>
                  <a:pt x="6035634" y="3514197"/>
                  <a:pt x="6033919" y="3485903"/>
                </a:cubicBezTo>
                <a:lnTo>
                  <a:pt x="6030623" y="3424583"/>
                </a:lnTo>
                <a:lnTo>
                  <a:pt x="6026967" y="3425464"/>
                </a:lnTo>
                <a:cubicBezTo>
                  <a:pt x="6019720" y="3427054"/>
                  <a:pt x="6014917" y="3428003"/>
                  <a:pt x="6014917" y="3428003"/>
                </a:cubicBezTo>
                <a:cubicBezTo>
                  <a:pt x="6010813" y="3444701"/>
                  <a:pt x="6026001" y="3531739"/>
                  <a:pt x="6017457" y="3566524"/>
                </a:cubicBezTo>
                <a:cubicBezTo>
                  <a:pt x="6017457" y="3566524"/>
                  <a:pt x="6007775" y="3605941"/>
                  <a:pt x="5999329" y="3565538"/>
                </a:cubicBezTo>
                <a:lnTo>
                  <a:pt x="5997327" y="3552696"/>
                </a:lnTo>
                <a:lnTo>
                  <a:pt x="5996527" y="3555959"/>
                </a:lnTo>
                <a:cubicBezTo>
                  <a:pt x="5998954" y="3583285"/>
                  <a:pt x="6005144" y="3595305"/>
                  <a:pt x="6011053" y="3614663"/>
                </a:cubicBezTo>
                <a:cubicBezTo>
                  <a:pt x="6009005" y="3623010"/>
                  <a:pt x="5992499" y="3646787"/>
                  <a:pt x="5996017" y="3675886"/>
                </a:cubicBezTo>
                <a:cubicBezTo>
                  <a:pt x="5998443" y="3703212"/>
                  <a:pt x="6019503" y="3772542"/>
                  <a:pt x="6015096" y="3827696"/>
                </a:cubicBezTo>
                <a:cubicBezTo>
                  <a:pt x="6011071" y="3918525"/>
                  <a:pt x="5987885" y="3783409"/>
                  <a:pt x="5985802" y="3754693"/>
                </a:cubicBezTo>
                <a:cubicBezTo>
                  <a:pt x="5975751" y="3714967"/>
                  <a:pt x="5977423" y="3670941"/>
                  <a:pt x="5973286" y="3650576"/>
                </a:cubicBezTo>
                <a:cubicBezTo>
                  <a:pt x="5970021" y="3645261"/>
                  <a:pt x="5963742" y="3641368"/>
                  <a:pt x="5957715" y="3636432"/>
                </a:cubicBezTo>
                <a:lnTo>
                  <a:pt x="5950348" y="3625722"/>
                </a:lnTo>
                <a:lnTo>
                  <a:pt x="5949512" y="3651069"/>
                </a:lnTo>
                <a:cubicBezTo>
                  <a:pt x="5948417" y="3664628"/>
                  <a:pt x="5946489" y="3674027"/>
                  <a:pt x="5943389" y="3675798"/>
                </a:cubicBezTo>
                <a:cubicBezTo>
                  <a:pt x="5942059" y="3676555"/>
                  <a:pt x="5940667" y="3675725"/>
                  <a:pt x="5939249" y="3673628"/>
                </a:cubicBezTo>
                <a:lnTo>
                  <a:pt x="5938657" y="3672296"/>
                </a:lnTo>
                <a:lnTo>
                  <a:pt x="5941427" y="3705844"/>
                </a:lnTo>
                <a:cubicBezTo>
                  <a:pt x="5943517" y="3734563"/>
                  <a:pt x="5934971" y="3769349"/>
                  <a:pt x="5932956" y="3814760"/>
                </a:cubicBezTo>
                <a:cubicBezTo>
                  <a:pt x="5937475" y="3870805"/>
                  <a:pt x="5951966" y="3892443"/>
                  <a:pt x="5934841" y="3924946"/>
                </a:cubicBezTo>
                <a:cubicBezTo>
                  <a:pt x="5922462" y="3942779"/>
                  <a:pt x="5904887" y="3943391"/>
                  <a:pt x="5895141" y="3949626"/>
                </a:cubicBezTo>
                <a:lnTo>
                  <a:pt x="5888925" y="3958001"/>
                </a:lnTo>
                <a:lnTo>
                  <a:pt x="5887072" y="3934758"/>
                </a:lnTo>
                <a:cubicBezTo>
                  <a:pt x="5883612" y="3877513"/>
                  <a:pt x="5878823" y="3821027"/>
                  <a:pt x="5865011" y="3762513"/>
                </a:cubicBezTo>
                <a:cubicBezTo>
                  <a:pt x="5872103" y="3712705"/>
                  <a:pt x="5859426" y="3692350"/>
                  <a:pt x="5853612" y="3699024"/>
                </a:cubicBezTo>
                <a:cubicBezTo>
                  <a:pt x="5851673" y="3701248"/>
                  <a:pt x="5850496" y="3706476"/>
                  <a:pt x="5851065" y="3714617"/>
                </a:cubicBezTo>
                <a:cubicBezTo>
                  <a:pt x="5851827" y="3725476"/>
                  <a:pt x="5855697" y="3741510"/>
                  <a:pt x="5865011" y="3762513"/>
                </a:cubicBezTo>
                <a:cubicBezTo>
                  <a:pt x="5861991" y="3830635"/>
                  <a:pt x="5864119" y="3888638"/>
                  <a:pt x="5866429" y="3946688"/>
                </a:cubicBezTo>
                <a:lnTo>
                  <a:pt x="5869249" y="4030397"/>
                </a:lnTo>
                <a:lnTo>
                  <a:pt x="5844703" y="3863940"/>
                </a:lnTo>
                <a:cubicBezTo>
                  <a:pt x="5842273" y="3836614"/>
                  <a:pt x="5831224" y="3769941"/>
                  <a:pt x="5821142" y="3693149"/>
                </a:cubicBezTo>
                <a:cubicBezTo>
                  <a:pt x="5819055" y="3664432"/>
                  <a:pt x="5796075" y="3447848"/>
                  <a:pt x="5795908" y="3566385"/>
                </a:cubicBezTo>
                <a:cubicBezTo>
                  <a:pt x="5796018" y="3677580"/>
                  <a:pt x="5781379" y="3507681"/>
                  <a:pt x="5776901" y="3488701"/>
                </a:cubicBezTo>
                <a:cubicBezTo>
                  <a:pt x="5775353" y="3485697"/>
                  <a:pt x="5772343" y="3481286"/>
                  <a:pt x="5768534" y="3476449"/>
                </a:cubicBezTo>
                <a:lnTo>
                  <a:pt x="5764253" y="3471653"/>
                </a:lnTo>
                <a:lnTo>
                  <a:pt x="5751648" y="3543101"/>
                </a:lnTo>
                <a:lnTo>
                  <a:pt x="5742483" y="3577373"/>
                </a:lnTo>
                <a:lnTo>
                  <a:pt x="5742502" y="3577574"/>
                </a:lnTo>
                <a:cubicBezTo>
                  <a:pt x="5749285" y="3641445"/>
                  <a:pt x="5756585" y="3707862"/>
                  <a:pt x="5757631" y="3722223"/>
                </a:cubicBezTo>
                <a:cubicBezTo>
                  <a:pt x="5758043" y="3794960"/>
                  <a:pt x="5761601" y="3861125"/>
                  <a:pt x="5757536" y="3914887"/>
                </a:cubicBezTo>
                <a:cubicBezTo>
                  <a:pt x="5756511" y="3919060"/>
                  <a:pt x="5752231" y="3927186"/>
                  <a:pt x="5747948" y="3935312"/>
                </a:cubicBezTo>
                <a:lnTo>
                  <a:pt x="5745743" y="3940009"/>
                </a:lnTo>
                <a:lnTo>
                  <a:pt x="5743275" y="3932489"/>
                </a:lnTo>
                <a:cubicBezTo>
                  <a:pt x="5738523" y="3919275"/>
                  <a:pt x="5736421" y="3919690"/>
                  <a:pt x="5737882" y="3952265"/>
                </a:cubicBezTo>
                <a:lnTo>
                  <a:pt x="5739654" y="3981327"/>
                </a:lnTo>
                <a:lnTo>
                  <a:pt x="5741704" y="4021891"/>
                </a:lnTo>
                <a:lnTo>
                  <a:pt x="5741799" y="4022307"/>
                </a:lnTo>
                <a:lnTo>
                  <a:pt x="5744048" y="4069777"/>
                </a:lnTo>
                <a:cubicBezTo>
                  <a:pt x="5745669" y="4091956"/>
                  <a:pt x="5747527" y="4112506"/>
                  <a:pt x="5748931" y="4133537"/>
                </a:cubicBezTo>
                <a:lnTo>
                  <a:pt x="5748965" y="4134578"/>
                </a:lnTo>
                <a:lnTo>
                  <a:pt x="5737888" y="4112729"/>
                </a:lnTo>
                <a:lnTo>
                  <a:pt x="5742304" y="4114581"/>
                </a:lnTo>
                <a:lnTo>
                  <a:pt x="5744419" y="4123358"/>
                </a:lnTo>
                <a:cubicBezTo>
                  <a:pt x="5745443" y="4119184"/>
                  <a:pt x="5745955" y="4117099"/>
                  <a:pt x="5745139" y="4115769"/>
                </a:cubicBezTo>
                <a:lnTo>
                  <a:pt x="5742304" y="4114581"/>
                </a:lnTo>
                <a:lnTo>
                  <a:pt x="5738409" y="4098441"/>
                </a:lnTo>
                <a:lnTo>
                  <a:pt x="5738822" y="4087227"/>
                </a:lnTo>
                <a:cubicBezTo>
                  <a:pt x="5737897" y="4080124"/>
                  <a:pt x="5736420" y="4075285"/>
                  <a:pt x="5736420" y="4075285"/>
                </a:cubicBezTo>
                <a:cubicBezTo>
                  <a:pt x="5736420" y="4075285"/>
                  <a:pt x="5710679" y="4068443"/>
                  <a:pt x="5705109" y="4047695"/>
                </a:cubicBezTo>
                <a:cubicBezTo>
                  <a:pt x="5687910" y="4006071"/>
                  <a:pt x="5688079" y="3887535"/>
                  <a:pt x="5679459" y="3848190"/>
                </a:cubicBezTo>
                <a:cubicBezTo>
                  <a:pt x="5681512" y="3839840"/>
                  <a:pt x="5662919" y="3834900"/>
                  <a:pt x="5656389" y="3824271"/>
                </a:cubicBezTo>
                <a:cubicBezTo>
                  <a:pt x="5647490" y="3804674"/>
                  <a:pt x="5643205" y="3775883"/>
                  <a:pt x="5640672" y="3744013"/>
                </a:cubicBezTo>
                <a:lnTo>
                  <a:pt x="5638205" y="3697482"/>
                </a:lnTo>
                <a:lnTo>
                  <a:pt x="5637673" y="3702582"/>
                </a:lnTo>
                <a:lnTo>
                  <a:pt x="5636767" y="3704822"/>
                </a:lnTo>
                <a:lnTo>
                  <a:pt x="5636465" y="3701001"/>
                </a:lnTo>
                <a:lnTo>
                  <a:pt x="5636550" y="3700321"/>
                </a:lnTo>
                <a:lnTo>
                  <a:pt x="5636371" y="3699822"/>
                </a:lnTo>
                <a:lnTo>
                  <a:pt x="5633199" y="3659967"/>
                </a:lnTo>
                <a:lnTo>
                  <a:pt x="5631087" y="3645965"/>
                </a:lnTo>
                <a:lnTo>
                  <a:pt x="5631497" y="3635606"/>
                </a:lnTo>
                <a:lnTo>
                  <a:pt x="5630789" y="3609325"/>
                </a:lnTo>
                <a:lnTo>
                  <a:pt x="5627068" y="3617004"/>
                </a:lnTo>
                <a:lnTo>
                  <a:pt x="5627319" y="3620980"/>
                </a:lnTo>
                <a:lnTo>
                  <a:pt x="5612153" y="3520418"/>
                </a:lnTo>
                <a:lnTo>
                  <a:pt x="5606735" y="3488487"/>
                </a:lnTo>
                <a:lnTo>
                  <a:pt x="5606253" y="3490415"/>
                </a:lnTo>
                <a:cubicBezTo>
                  <a:pt x="5598457" y="3519591"/>
                  <a:pt x="5594173" y="3622137"/>
                  <a:pt x="5578572" y="3665096"/>
                </a:cubicBezTo>
                <a:cubicBezTo>
                  <a:pt x="5555176" y="3721834"/>
                  <a:pt x="5581663" y="3580064"/>
                  <a:pt x="5582257" y="3563607"/>
                </a:cubicBezTo>
                <a:cubicBezTo>
                  <a:pt x="5587979" y="3529757"/>
                  <a:pt x="5591896" y="3503105"/>
                  <a:pt x="5594899" y="3479788"/>
                </a:cubicBezTo>
                <a:lnTo>
                  <a:pt x="5599027" y="3443096"/>
                </a:lnTo>
                <a:lnTo>
                  <a:pt x="5579144" y="3325976"/>
                </a:lnTo>
                <a:lnTo>
                  <a:pt x="5570517" y="3330222"/>
                </a:lnTo>
                <a:cubicBezTo>
                  <a:pt x="5572169" y="3331158"/>
                  <a:pt x="5573000" y="3325679"/>
                  <a:pt x="5573261" y="3316513"/>
                </a:cubicBezTo>
                <a:lnTo>
                  <a:pt x="5572739" y="3288259"/>
                </a:lnTo>
                <a:lnTo>
                  <a:pt x="5557879" y="3200724"/>
                </a:lnTo>
                <a:lnTo>
                  <a:pt x="5552696" y="3233361"/>
                </a:lnTo>
                <a:lnTo>
                  <a:pt x="5531750" y="3232822"/>
                </a:lnTo>
                <a:lnTo>
                  <a:pt x="5536638" y="3325446"/>
                </a:lnTo>
                <a:lnTo>
                  <a:pt x="5518267" y="3233160"/>
                </a:lnTo>
                <a:lnTo>
                  <a:pt x="5506718" y="3283785"/>
                </a:lnTo>
                <a:lnTo>
                  <a:pt x="5500629" y="3305190"/>
                </a:lnTo>
                <a:lnTo>
                  <a:pt x="5539765" y="3603457"/>
                </a:lnTo>
                <a:cubicBezTo>
                  <a:pt x="5562789" y="3798929"/>
                  <a:pt x="5581001" y="3994603"/>
                  <a:pt x="5588290" y="4194419"/>
                </a:cubicBezTo>
                <a:cubicBezTo>
                  <a:pt x="5588298" y="4203686"/>
                  <a:pt x="5590403" y="4221475"/>
                  <a:pt x="5593187" y="4243291"/>
                </a:cubicBezTo>
                <a:lnTo>
                  <a:pt x="5593729" y="4247710"/>
                </a:lnTo>
                <a:lnTo>
                  <a:pt x="5592059" y="4258047"/>
                </a:lnTo>
                <a:lnTo>
                  <a:pt x="5591579" y="4259974"/>
                </a:lnTo>
                <a:lnTo>
                  <a:pt x="5586159" y="4228044"/>
                </a:lnTo>
                <a:cubicBezTo>
                  <a:pt x="5546398" y="4042574"/>
                  <a:pt x="5563655" y="3854470"/>
                  <a:pt x="5515311" y="3666721"/>
                </a:cubicBezTo>
                <a:cubicBezTo>
                  <a:pt x="5514873" y="3701066"/>
                  <a:pt x="5520981" y="3747156"/>
                  <a:pt x="5511553" y="3737842"/>
                </a:cubicBezTo>
                <a:lnTo>
                  <a:pt x="5497685" y="3710617"/>
                </a:lnTo>
                <a:lnTo>
                  <a:pt x="5507585" y="3615258"/>
                </a:lnTo>
                <a:lnTo>
                  <a:pt x="5506902" y="3612706"/>
                </a:lnTo>
                <a:lnTo>
                  <a:pt x="5503735" y="3595418"/>
                </a:lnTo>
                <a:lnTo>
                  <a:pt x="5489769" y="3666272"/>
                </a:lnTo>
                <a:lnTo>
                  <a:pt x="5488487" y="3657973"/>
                </a:lnTo>
                <a:cubicBezTo>
                  <a:pt x="5479671" y="3592401"/>
                  <a:pt x="5467365" y="3491306"/>
                  <a:pt x="5451857" y="3466063"/>
                </a:cubicBezTo>
                <a:lnTo>
                  <a:pt x="5450651" y="3487401"/>
                </a:lnTo>
                <a:lnTo>
                  <a:pt x="5455214" y="3532615"/>
                </a:lnTo>
                <a:lnTo>
                  <a:pt x="5449653" y="3505076"/>
                </a:lnTo>
                <a:lnTo>
                  <a:pt x="5447209" y="3548273"/>
                </a:lnTo>
                <a:cubicBezTo>
                  <a:pt x="5447074" y="3566354"/>
                  <a:pt x="5447573" y="3582975"/>
                  <a:pt x="5448425" y="3599027"/>
                </a:cubicBezTo>
                <a:lnTo>
                  <a:pt x="5449485" y="3614150"/>
                </a:lnTo>
                <a:lnTo>
                  <a:pt x="5443491" y="3602327"/>
                </a:lnTo>
                <a:cubicBezTo>
                  <a:pt x="5439107" y="3592269"/>
                  <a:pt x="5436353" y="3584867"/>
                  <a:pt x="5436353" y="3584867"/>
                </a:cubicBezTo>
                <a:cubicBezTo>
                  <a:pt x="5414435" y="3585713"/>
                  <a:pt x="5444608" y="3657096"/>
                  <a:pt x="5456609" y="3726570"/>
                </a:cubicBezTo>
                <a:lnTo>
                  <a:pt x="5457065" y="3735616"/>
                </a:lnTo>
                <a:lnTo>
                  <a:pt x="5457747" y="3752215"/>
                </a:lnTo>
                <a:lnTo>
                  <a:pt x="5458663" y="3767267"/>
                </a:lnTo>
                <a:lnTo>
                  <a:pt x="5459949" y="3792722"/>
                </a:lnTo>
                <a:lnTo>
                  <a:pt x="5452567" y="3808452"/>
                </a:lnTo>
                <a:lnTo>
                  <a:pt x="5449433" y="3798902"/>
                </a:lnTo>
                <a:cubicBezTo>
                  <a:pt x="5443014" y="3778663"/>
                  <a:pt x="5434246" y="3750974"/>
                  <a:pt x="5424041" y="3734365"/>
                </a:cubicBezTo>
                <a:cubicBezTo>
                  <a:pt x="5403364" y="3700706"/>
                  <a:pt x="5440623" y="3784720"/>
                  <a:pt x="5415499" y="3769149"/>
                </a:cubicBezTo>
                <a:cubicBezTo>
                  <a:pt x="5390378" y="3753582"/>
                  <a:pt x="5402987" y="3665033"/>
                  <a:pt x="5394369" y="3625689"/>
                </a:cubicBezTo>
                <a:cubicBezTo>
                  <a:pt x="5394952" y="3579893"/>
                  <a:pt x="5399015" y="3526131"/>
                  <a:pt x="5383866" y="3476159"/>
                </a:cubicBezTo>
                <a:cubicBezTo>
                  <a:pt x="5383866" y="3476159"/>
                  <a:pt x="5365274" y="3471216"/>
                  <a:pt x="5358747" y="3460589"/>
                </a:cubicBezTo>
                <a:cubicBezTo>
                  <a:pt x="5354607" y="3440219"/>
                  <a:pt x="5337613" y="3317125"/>
                  <a:pt x="5335523" y="3288407"/>
                </a:cubicBezTo>
                <a:cubicBezTo>
                  <a:pt x="5332913" y="3279655"/>
                  <a:pt x="5330571" y="3272373"/>
                  <a:pt x="5328477" y="3266428"/>
                </a:cubicBezTo>
                <a:lnTo>
                  <a:pt x="5327499" y="3263983"/>
                </a:lnTo>
                <a:lnTo>
                  <a:pt x="5335099" y="3324027"/>
                </a:lnTo>
                <a:cubicBezTo>
                  <a:pt x="5342236" y="3385487"/>
                  <a:pt x="5348518" y="3447449"/>
                  <a:pt x="5353385" y="3511876"/>
                </a:cubicBezTo>
                <a:lnTo>
                  <a:pt x="5355613" y="3524063"/>
                </a:lnTo>
                <a:lnTo>
                  <a:pt x="5353111" y="3529102"/>
                </a:lnTo>
                <a:lnTo>
                  <a:pt x="5346071" y="3568318"/>
                </a:lnTo>
                <a:lnTo>
                  <a:pt x="5344475" y="3560306"/>
                </a:lnTo>
                <a:lnTo>
                  <a:pt x="5316637" y="3373364"/>
                </a:lnTo>
                <a:lnTo>
                  <a:pt x="5318436" y="3405820"/>
                </a:lnTo>
                <a:cubicBezTo>
                  <a:pt x="5318901" y="3416371"/>
                  <a:pt x="5319105" y="3425040"/>
                  <a:pt x="5318852" y="3430716"/>
                </a:cubicBezTo>
                <a:cubicBezTo>
                  <a:pt x="5326888" y="3515858"/>
                  <a:pt x="5337934" y="3582528"/>
                  <a:pt x="5329391" y="3617316"/>
                </a:cubicBezTo>
                <a:lnTo>
                  <a:pt x="5329003" y="3693920"/>
                </a:lnTo>
                <a:lnTo>
                  <a:pt x="5330562" y="3705135"/>
                </a:lnTo>
                <a:lnTo>
                  <a:pt x="5328914" y="3711868"/>
                </a:lnTo>
                <a:lnTo>
                  <a:pt x="5328905" y="3713391"/>
                </a:lnTo>
                <a:lnTo>
                  <a:pt x="5329071" y="3718115"/>
                </a:lnTo>
                <a:lnTo>
                  <a:pt x="5320647" y="3661002"/>
                </a:lnTo>
                <a:cubicBezTo>
                  <a:pt x="5310461" y="3588608"/>
                  <a:pt x="5300897" y="3518022"/>
                  <a:pt x="5291445" y="3448346"/>
                </a:cubicBezTo>
                <a:lnTo>
                  <a:pt x="5287270" y="3419289"/>
                </a:lnTo>
                <a:lnTo>
                  <a:pt x="5276952" y="3450974"/>
                </a:lnTo>
                <a:lnTo>
                  <a:pt x="5272486" y="3461708"/>
                </a:lnTo>
                <a:lnTo>
                  <a:pt x="5282706" y="3552931"/>
                </a:lnTo>
                <a:cubicBezTo>
                  <a:pt x="5283451" y="3559984"/>
                  <a:pt x="5284596" y="3568303"/>
                  <a:pt x="5286013" y="3577543"/>
                </a:cubicBezTo>
                <a:lnTo>
                  <a:pt x="5287708" y="3587901"/>
                </a:lnTo>
                <a:lnTo>
                  <a:pt x="5270387" y="3582848"/>
                </a:lnTo>
                <a:cubicBezTo>
                  <a:pt x="5266167" y="3578490"/>
                  <a:pt x="5265084" y="3571762"/>
                  <a:pt x="5270391" y="3563123"/>
                </a:cubicBezTo>
                <a:cubicBezTo>
                  <a:pt x="5249709" y="3596784"/>
                  <a:pt x="5268341" y="3554777"/>
                  <a:pt x="5262733" y="3612591"/>
                </a:cubicBezTo>
                <a:cubicBezTo>
                  <a:pt x="5253739" y="3687611"/>
                  <a:pt x="5241094" y="3636129"/>
                  <a:pt x="5241094" y="3636129"/>
                </a:cubicBezTo>
                <a:cubicBezTo>
                  <a:pt x="5232548" y="3601343"/>
                  <a:pt x="5247733" y="3514303"/>
                  <a:pt x="5243635" y="3497607"/>
                </a:cubicBezTo>
                <a:cubicBezTo>
                  <a:pt x="5243635" y="3497607"/>
                  <a:pt x="5224421" y="3493822"/>
                  <a:pt x="5204865" y="3488638"/>
                </a:cubicBezTo>
                <a:cubicBezTo>
                  <a:pt x="5207295" y="3461313"/>
                  <a:pt x="5213862" y="3413620"/>
                  <a:pt x="5213862" y="3413620"/>
                </a:cubicBezTo>
                <a:cubicBezTo>
                  <a:pt x="5190208" y="3391743"/>
                  <a:pt x="5196663" y="3455245"/>
                  <a:pt x="5196663" y="3455245"/>
                </a:cubicBezTo>
                <a:cubicBezTo>
                  <a:pt x="5190443" y="3470239"/>
                  <a:pt x="5177767" y="3505474"/>
                  <a:pt x="5167723" y="3536678"/>
                </a:cubicBezTo>
                <a:lnTo>
                  <a:pt x="5166929" y="3539384"/>
                </a:lnTo>
                <a:lnTo>
                  <a:pt x="5166356" y="3552147"/>
                </a:lnTo>
                <a:cubicBezTo>
                  <a:pt x="5165982" y="3555462"/>
                  <a:pt x="5165463" y="3557099"/>
                  <a:pt x="5164824" y="3557282"/>
                </a:cubicBezTo>
                <a:lnTo>
                  <a:pt x="5162673" y="3553875"/>
                </a:lnTo>
                <a:lnTo>
                  <a:pt x="5155757" y="3577420"/>
                </a:lnTo>
                <a:cubicBezTo>
                  <a:pt x="5153181" y="3587972"/>
                  <a:pt x="5152402" y="3594480"/>
                  <a:pt x="5154544" y="3593911"/>
                </a:cubicBezTo>
                <a:cubicBezTo>
                  <a:pt x="5133699" y="3592780"/>
                  <a:pt x="5140686" y="3558409"/>
                  <a:pt x="5147990" y="3517491"/>
                </a:cubicBezTo>
                <a:lnTo>
                  <a:pt x="5151292" y="3495714"/>
                </a:lnTo>
                <a:lnTo>
                  <a:pt x="5148448" y="3478628"/>
                </a:lnTo>
                <a:cubicBezTo>
                  <a:pt x="5145687" y="3460988"/>
                  <a:pt x="5142823" y="3441967"/>
                  <a:pt x="5140018" y="3423339"/>
                </a:cubicBezTo>
                <a:lnTo>
                  <a:pt x="5134486" y="3387199"/>
                </a:lnTo>
                <a:lnTo>
                  <a:pt x="5128234" y="3427852"/>
                </a:lnTo>
                <a:cubicBezTo>
                  <a:pt x="5125967" y="3448092"/>
                  <a:pt x="5123958" y="3469378"/>
                  <a:pt x="5120675" y="3493224"/>
                </a:cubicBezTo>
                <a:cubicBezTo>
                  <a:pt x="5115023" y="3538453"/>
                  <a:pt x="5109973" y="3573702"/>
                  <a:pt x="5105309" y="3603661"/>
                </a:cubicBezTo>
                <a:lnTo>
                  <a:pt x="5093778" y="3673319"/>
                </a:lnTo>
                <a:lnTo>
                  <a:pt x="5091186" y="3651892"/>
                </a:lnTo>
                <a:lnTo>
                  <a:pt x="5066451" y="3497284"/>
                </a:lnTo>
                <a:lnTo>
                  <a:pt x="5063731" y="3416460"/>
                </a:lnTo>
                <a:cubicBezTo>
                  <a:pt x="5065697" y="3365542"/>
                  <a:pt x="5061545" y="3387397"/>
                  <a:pt x="5054496" y="3421506"/>
                </a:cubicBezTo>
                <a:lnTo>
                  <a:pt x="5054396" y="3421944"/>
                </a:lnTo>
                <a:lnTo>
                  <a:pt x="5053328" y="3415268"/>
                </a:lnTo>
                <a:cubicBezTo>
                  <a:pt x="5047488" y="3375273"/>
                  <a:pt x="5041892" y="3334659"/>
                  <a:pt x="5036542" y="3292920"/>
                </a:cubicBezTo>
                <a:lnTo>
                  <a:pt x="5030363" y="3240771"/>
                </a:lnTo>
                <a:lnTo>
                  <a:pt x="5029068" y="3250099"/>
                </a:lnTo>
                <a:lnTo>
                  <a:pt x="5022670" y="3244158"/>
                </a:lnTo>
                <a:lnTo>
                  <a:pt x="5020512" y="3258111"/>
                </a:lnTo>
                <a:lnTo>
                  <a:pt x="5046014" y="3457802"/>
                </a:lnTo>
                <a:lnTo>
                  <a:pt x="5042162" y="3474302"/>
                </a:lnTo>
                <a:cubicBezTo>
                  <a:pt x="5039877" y="3482111"/>
                  <a:pt x="5037513" y="3488796"/>
                  <a:pt x="5035123" y="3493410"/>
                </a:cubicBezTo>
                <a:lnTo>
                  <a:pt x="5028366" y="3499664"/>
                </a:lnTo>
                <a:lnTo>
                  <a:pt x="5029617" y="3535313"/>
                </a:lnTo>
                <a:cubicBezTo>
                  <a:pt x="5029011" y="3560558"/>
                  <a:pt x="5026442" y="3585354"/>
                  <a:pt x="5020546" y="3609352"/>
                </a:cubicBezTo>
                <a:cubicBezTo>
                  <a:pt x="5019522" y="3613529"/>
                  <a:pt x="5016403" y="3609179"/>
                  <a:pt x="5012487" y="3600195"/>
                </a:cubicBezTo>
                <a:lnTo>
                  <a:pt x="5010304" y="3593885"/>
                </a:lnTo>
                <a:lnTo>
                  <a:pt x="5022242" y="3476192"/>
                </a:lnTo>
                <a:lnTo>
                  <a:pt x="5021107" y="3455856"/>
                </a:lnTo>
                <a:cubicBezTo>
                  <a:pt x="5020208" y="3401994"/>
                  <a:pt x="5024299" y="3314567"/>
                  <a:pt x="5019759" y="3284645"/>
                </a:cubicBezTo>
                <a:lnTo>
                  <a:pt x="5019431" y="3283351"/>
                </a:lnTo>
                <a:lnTo>
                  <a:pt x="5019102" y="3305111"/>
                </a:lnTo>
                <a:lnTo>
                  <a:pt x="5019399" y="3319397"/>
                </a:lnTo>
                <a:lnTo>
                  <a:pt x="5007251" y="3405744"/>
                </a:lnTo>
                <a:cubicBezTo>
                  <a:pt x="5000784" y="3444162"/>
                  <a:pt x="4992710" y="3482807"/>
                  <a:pt x="4981465" y="3521930"/>
                </a:cubicBezTo>
                <a:lnTo>
                  <a:pt x="4989054" y="3417081"/>
                </a:lnTo>
                <a:lnTo>
                  <a:pt x="4984135" y="3446005"/>
                </a:lnTo>
                <a:cubicBezTo>
                  <a:pt x="4979376" y="3471441"/>
                  <a:pt x="4974251" y="3492682"/>
                  <a:pt x="4969271" y="3502434"/>
                </a:cubicBezTo>
                <a:lnTo>
                  <a:pt x="4969168" y="3502555"/>
                </a:lnTo>
                <a:lnTo>
                  <a:pt x="4972168" y="3478603"/>
                </a:lnTo>
                <a:cubicBezTo>
                  <a:pt x="4968265" y="3473944"/>
                  <a:pt x="4966313" y="3471615"/>
                  <a:pt x="4965582" y="3470744"/>
                </a:cubicBezTo>
                <a:cubicBezTo>
                  <a:pt x="4963387" y="3468123"/>
                  <a:pt x="4972168" y="3478603"/>
                  <a:pt x="4972168" y="3478603"/>
                </a:cubicBezTo>
                <a:lnTo>
                  <a:pt x="4967258" y="3504535"/>
                </a:lnTo>
                <a:lnTo>
                  <a:pt x="4967281" y="3504720"/>
                </a:lnTo>
                <a:lnTo>
                  <a:pt x="4964357" y="3508086"/>
                </a:lnTo>
                <a:lnTo>
                  <a:pt x="4955409" y="3503048"/>
                </a:lnTo>
                <a:lnTo>
                  <a:pt x="4941684" y="3600858"/>
                </a:lnTo>
                <a:lnTo>
                  <a:pt x="4940459" y="3588072"/>
                </a:lnTo>
                <a:cubicBezTo>
                  <a:pt x="4938763" y="3567055"/>
                  <a:pt x="4936075" y="3532642"/>
                  <a:pt x="4933458" y="3503721"/>
                </a:cubicBezTo>
                <a:lnTo>
                  <a:pt x="4931113" y="3479492"/>
                </a:lnTo>
                <a:lnTo>
                  <a:pt x="4925893" y="3473761"/>
                </a:lnTo>
                <a:lnTo>
                  <a:pt x="4925892" y="3492304"/>
                </a:lnTo>
                <a:lnTo>
                  <a:pt x="4924252" y="3517309"/>
                </a:lnTo>
                <a:lnTo>
                  <a:pt x="4924244" y="3517420"/>
                </a:lnTo>
                <a:cubicBezTo>
                  <a:pt x="4920105" y="3559381"/>
                  <a:pt x="4913897" y="3491476"/>
                  <a:pt x="4905196" y="3454623"/>
                </a:cubicBezTo>
                <a:lnTo>
                  <a:pt x="4905099" y="3454294"/>
                </a:lnTo>
                <a:lnTo>
                  <a:pt x="4905000" y="3454622"/>
                </a:lnTo>
                <a:cubicBezTo>
                  <a:pt x="4895059" y="3496742"/>
                  <a:pt x="4888371" y="3579416"/>
                  <a:pt x="4884302" y="3492303"/>
                </a:cubicBezTo>
                <a:lnTo>
                  <a:pt x="4884306" y="3473762"/>
                </a:lnTo>
                <a:lnTo>
                  <a:pt x="4879083" y="3479490"/>
                </a:lnTo>
                <a:lnTo>
                  <a:pt x="4876739" y="3503722"/>
                </a:lnTo>
                <a:cubicBezTo>
                  <a:pt x="4874121" y="3532644"/>
                  <a:pt x="4871431" y="3567056"/>
                  <a:pt x="4869739" y="3588071"/>
                </a:cubicBezTo>
                <a:lnTo>
                  <a:pt x="4868511" y="3600859"/>
                </a:lnTo>
                <a:lnTo>
                  <a:pt x="4854783" y="3503049"/>
                </a:lnTo>
                <a:lnTo>
                  <a:pt x="4845842" y="3508085"/>
                </a:lnTo>
                <a:cubicBezTo>
                  <a:pt x="4839405" y="3506375"/>
                  <a:pt x="4832405" y="3479918"/>
                  <a:pt x="4826060" y="3446002"/>
                </a:cubicBezTo>
                <a:lnTo>
                  <a:pt x="4821142" y="3417081"/>
                </a:lnTo>
                <a:lnTo>
                  <a:pt x="4828730" y="3521930"/>
                </a:lnTo>
                <a:cubicBezTo>
                  <a:pt x="4817486" y="3482809"/>
                  <a:pt x="4809414" y="3444162"/>
                  <a:pt x="4802947" y="3405745"/>
                </a:cubicBezTo>
                <a:lnTo>
                  <a:pt x="4790798" y="3319397"/>
                </a:lnTo>
                <a:lnTo>
                  <a:pt x="4791096" y="3305113"/>
                </a:lnTo>
                <a:lnTo>
                  <a:pt x="4790766" y="3283349"/>
                </a:lnTo>
                <a:lnTo>
                  <a:pt x="4790436" y="3284644"/>
                </a:lnTo>
                <a:cubicBezTo>
                  <a:pt x="4785895" y="3314565"/>
                  <a:pt x="4789987" y="3401992"/>
                  <a:pt x="4789090" y="3455856"/>
                </a:cubicBezTo>
                <a:lnTo>
                  <a:pt x="4787955" y="3476195"/>
                </a:lnTo>
                <a:lnTo>
                  <a:pt x="4799892" y="3593887"/>
                </a:lnTo>
                <a:lnTo>
                  <a:pt x="4797709" y="3600197"/>
                </a:lnTo>
                <a:cubicBezTo>
                  <a:pt x="4793794" y="3609177"/>
                  <a:pt x="4790672" y="3613529"/>
                  <a:pt x="4789650" y="3609354"/>
                </a:cubicBezTo>
                <a:cubicBezTo>
                  <a:pt x="4783755" y="3585353"/>
                  <a:pt x="4781187" y="3560558"/>
                  <a:pt x="4780581" y="3535314"/>
                </a:cubicBezTo>
                <a:lnTo>
                  <a:pt x="4781830" y="3499663"/>
                </a:lnTo>
                <a:lnTo>
                  <a:pt x="4775075" y="3493409"/>
                </a:lnTo>
                <a:cubicBezTo>
                  <a:pt x="4772683" y="3488793"/>
                  <a:pt x="4770319" y="3482110"/>
                  <a:pt x="4768036" y="3474301"/>
                </a:cubicBezTo>
                <a:lnTo>
                  <a:pt x="4764183" y="3457803"/>
                </a:lnTo>
                <a:lnTo>
                  <a:pt x="4789681" y="3258111"/>
                </a:lnTo>
                <a:lnTo>
                  <a:pt x="4787523" y="3244157"/>
                </a:lnTo>
                <a:lnTo>
                  <a:pt x="4781132" y="3250102"/>
                </a:lnTo>
                <a:lnTo>
                  <a:pt x="4779833" y="3240772"/>
                </a:lnTo>
                <a:lnTo>
                  <a:pt x="4773657" y="3292921"/>
                </a:lnTo>
                <a:cubicBezTo>
                  <a:pt x="4768305" y="3334658"/>
                  <a:pt x="4762707" y="3375273"/>
                  <a:pt x="4756871" y="3415267"/>
                </a:cubicBezTo>
                <a:lnTo>
                  <a:pt x="4755801" y="3421941"/>
                </a:lnTo>
                <a:lnTo>
                  <a:pt x="4755699" y="3421506"/>
                </a:lnTo>
                <a:cubicBezTo>
                  <a:pt x="4748654" y="3387398"/>
                  <a:pt x="4744498" y="3365539"/>
                  <a:pt x="4746465" y="3416460"/>
                </a:cubicBezTo>
                <a:lnTo>
                  <a:pt x="4743748" y="3497282"/>
                </a:lnTo>
                <a:lnTo>
                  <a:pt x="4719010" y="3651893"/>
                </a:lnTo>
                <a:lnTo>
                  <a:pt x="4716418" y="3673317"/>
                </a:lnTo>
                <a:lnTo>
                  <a:pt x="4704889" y="3603660"/>
                </a:lnTo>
                <a:cubicBezTo>
                  <a:pt x="4700224" y="3573700"/>
                  <a:pt x="4695170" y="3538456"/>
                  <a:pt x="4689520" y="3493226"/>
                </a:cubicBezTo>
                <a:cubicBezTo>
                  <a:pt x="4686236" y="3469378"/>
                  <a:pt x="4684229" y="3448092"/>
                  <a:pt x="4681964" y="3427851"/>
                </a:cubicBezTo>
                <a:lnTo>
                  <a:pt x="4675713" y="3387199"/>
                </a:lnTo>
                <a:lnTo>
                  <a:pt x="4670178" y="3423340"/>
                </a:lnTo>
                <a:cubicBezTo>
                  <a:pt x="4667372" y="3441968"/>
                  <a:pt x="4664510" y="3460991"/>
                  <a:pt x="4661749" y="3478630"/>
                </a:cubicBezTo>
                <a:lnTo>
                  <a:pt x="4658907" y="3495714"/>
                </a:lnTo>
                <a:lnTo>
                  <a:pt x="4662208" y="3517490"/>
                </a:lnTo>
                <a:cubicBezTo>
                  <a:pt x="4669512" y="3558406"/>
                  <a:pt x="4676496" y="3592779"/>
                  <a:pt x="4655650" y="3593908"/>
                </a:cubicBezTo>
                <a:cubicBezTo>
                  <a:pt x="4657796" y="3594479"/>
                  <a:pt x="4657013" y="3587970"/>
                  <a:pt x="4654438" y="3577421"/>
                </a:cubicBezTo>
                <a:lnTo>
                  <a:pt x="4647524" y="3553877"/>
                </a:lnTo>
                <a:lnTo>
                  <a:pt x="4645372" y="3557282"/>
                </a:lnTo>
                <a:cubicBezTo>
                  <a:pt x="4644734" y="3557101"/>
                  <a:pt x="4644215" y="3555463"/>
                  <a:pt x="4643840" y="3552149"/>
                </a:cubicBezTo>
                <a:lnTo>
                  <a:pt x="4643269" y="3539383"/>
                </a:lnTo>
                <a:lnTo>
                  <a:pt x="4642475" y="3536677"/>
                </a:lnTo>
                <a:cubicBezTo>
                  <a:pt x="4632430" y="3505474"/>
                  <a:pt x="4619753" y="3470238"/>
                  <a:pt x="4613531" y="3455245"/>
                </a:cubicBezTo>
                <a:cubicBezTo>
                  <a:pt x="4613531" y="3455245"/>
                  <a:pt x="4619990" y="3391743"/>
                  <a:pt x="4596335" y="3413618"/>
                </a:cubicBezTo>
                <a:cubicBezTo>
                  <a:pt x="4596335" y="3413618"/>
                  <a:pt x="4602903" y="3461312"/>
                  <a:pt x="4605331" y="3488639"/>
                </a:cubicBezTo>
                <a:cubicBezTo>
                  <a:pt x="4585777" y="3493818"/>
                  <a:pt x="4566562" y="3497606"/>
                  <a:pt x="4566562" y="3497606"/>
                </a:cubicBezTo>
                <a:cubicBezTo>
                  <a:pt x="4562462" y="3514303"/>
                  <a:pt x="4577649" y="3601342"/>
                  <a:pt x="4569106" y="3636130"/>
                </a:cubicBezTo>
                <a:cubicBezTo>
                  <a:pt x="4569106" y="3636130"/>
                  <a:pt x="4556456" y="3687609"/>
                  <a:pt x="4547461" y="3612590"/>
                </a:cubicBezTo>
                <a:cubicBezTo>
                  <a:pt x="4541856" y="3554774"/>
                  <a:pt x="4560486" y="3596782"/>
                  <a:pt x="4539809" y="3563123"/>
                </a:cubicBezTo>
                <a:cubicBezTo>
                  <a:pt x="4550419" y="3580396"/>
                  <a:pt x="4535481" y="3590044"/>
                  <a:pt x="4520970" y="3588341"/>
                </a:cubicBezTo>
                <a:lnTo>
                  <a:pt x="4516089" y="3586294"/>
                </a:lnTo>
                <a:lnTo>
                  <a:pt x="4513042" y="3636910"/>
                </a:lnTo>
                <a:cubicBezTo>
                  <a:pt x="4496049" y="3760006"/>
                  <a:pt x="4504520" y="3868924"/>
                  <a:pt x="4476896" y="3985950"/>
                </a:cubicBezTo>
                <a:cubicBezTo>
                  <a:pt x="4472361" y="3883765"/>
                  <a:pt x="4479422" y="3804349"/>
                  <a:pt x="4481290" y="3713391"/>
                </a:cubicBezTo>
                <a:lnTo>
                  <a:pt x="4481282" y="3711867"/>
                </a:lnTo>
                <a:lnTo>
                  <a:pt x="4479631" y="3705133"/>
                </a:lnTo>
                <a:lnTo>
                  <a:pt x="4481195" y="3693919"/>
                </a:lnTo>
                <a:lnTo>
                  <a:pt x="4480808" y="3617317"/>
                </a:lnTo>
                <a:cubicBezTo>
                  <a:pt x="4472260" y="3582531"/>
                  <a:pt x="4483307" y="3515859"/>
                  <a:pt x="4491344" y="3430718"/>
                </a:cubicBezTo>
                <a:cubicBezTo>
                  <a:pt x="4491089" y="3425044"/>
                  <a:pt x="4491296" y="3416371"/>
                  <a:pt x="4491761" y="3405820"/>
                </a:cubicBezTo>
                <a:lnTo>
                  <a:pt x="4493557" y="3373365"/>
                </a:lnTo>
                <a:lnTo>
                  <a:pt x="4465719" y="3560307"/>
                </a:lnTo>
                <a:lnTo>
                  <a:pt x="4464126" y="3568315"/>
                </a:lnTo>
                <a:lnTo>
                  <a:pt x="4457085" y="3529100"/>
                </a:lnTo>
                <a:lnTo>
                  <a:pt x="4454585" y="3524063"/>
                </a:lnTo>
                <a:lnTo>
                  <a:pt x="4456810" y="3511877"/>
                </a:lnTo>
                <a:cubicBezTo>
                  <a:pt x="4461677" y="3447448"/>
                  <a:pt x="4467961" y="3385485"/>
                  <a:pt x="4475097" y="3324026"/>
                </a:cubicBezTo>
                <a:lnTo>
                  <a:pt x="4482700" y="3263987"/>
                </a:lnTo>
                <a:lnTo>
                  <a:pt x="4481721" y="3266427"/>
                </a:lnTo>
                <a:cubicBezTo>
                  <a:pt x="4479626" y="3272375"/>
                  <a:pt x="4477281" y="3279655"/>
                  <a:pt x="4474672" y="3288410"/>
                </a:cubicBezTo>
                <a:cubicBezTo>
                  <a:pt x="4472585" y="3317126"/>
                  <a:pt x="4455588" y="3440219"/>
                  <a:pt x="4451452" y="3460588"/>
                </a:cubicBezTo>
                <a:cubicBezTo>
                  <a:pt x="4444921" y="3471216"/>
                  <a:pt x="4426329" y="3476161"/>
                  <a:pt x="4426329" y="3476161"/>
                </a:cubicBezTo>
                <a:cubicBezTo>
                  <a:pt x="4411183" y="3526132"/>
                  <a:pt x="4415245" y="3579895"/>
                  <a:pt x="4415827" y="3625689"/>
                </a:cubicBezTo>
                <a:cubicBezTo>
                  <a:pt x="4407209" y="3665036"/>
                  <a:pt x="4419818" y="3753584"/>
                  <a:pt x="4394696" y="3769150"/>
                </a:cubicBezTo>
                <a:cubicBezTo>
                  <a:pt x="4369572" y="3784720"/>
                  <a:pt x="4406832" y="3700708"/>
                  <a:pt x="4386153" y="3734366"/>
                </a:cubicBezTo>
                <a:cubicBezTo>
                  <a:pt x="4358941" y="3778652"/>
                  <a:pt x="4341948" y="3901749"/>
                  <a:pt x="4352449" y="3752217"/>
                </a:cubicBezTo>
                <a:cubicBezTo>
                  <a:pt x="4353862" y="3669577"/>
                  <a:pt x="4363539" y="3620593"/>
                  <a:pt x="4362988" y="3548273"/>
                </a:cubicBezTo>
                <a:lnTo>
                  <a:pt x="4360544" y="3505076"/>
                </a:lnTo>
                <a:lnTo>
                  <a:pt x="4354982" y="3532615"/>
                </a:lnTo>
                <a:lnTo>
                  <a:pt x="4359544" y="3487399"/>
                </a:lnTo>
                <a:lnTo>
                  <a:pt x="4358339" y="3466062"/>
                </a:lnTo>
                <a:cubicBezTo>
                  <a:pt x="4342827" y="3491306"/>
                  <a:pt x="4330525" y="3592404"/>
                  <a:pt x="4321707" y="3657973"/>
                </a:cubicBezTo>
                <a:lnTo>
                  <a:pt x="4320426" y="3666272"/>
                </a:lnTo>
                <a:lnTo>
                  <a:pt x="4306458" y="3595418"/>
                </a:lnTo>
                <a:lnTo>
                  <a:pt x="4303294" y="3612703"/>
                </a:lnTo>
                <a:lnTo>
                  <a:pt x="4302611" y="3615261"/>
                </a:lnTo>
                <a:lnTo>
                  <a:pt x="4312511" y="3710617"/>
                </a:lnTo>
                <a:lnTo>
                  <a:pt x="4298643" y="3737842"/>
                </a:lnTo>
                <a:cubicBezTo>
                  <a:pt x="4289218" y="3747158"/>
                  <a:pt x="4295320" y="3701066"/>
                  <a:pt x="4294883" y="3666723"/>
                </a:cubicBezTo>
                <a:cubicBezTo>
                  <a:pt x="4246543" y="3854472"/>
                  <a:pt x="4263798" y="4042575"/>
                  <a:pt x="4224036" y="4228045"/>
                </a:cubicBezTo>
                <a:lnTo>
                  <a:pt x="4218616" y="4259975"/>
                </a:lnTo>
                <a:lnTo>
                  <a:pt x="4218137" y="4258049"/>
                </a:lnTo>
                <a:cubicBezTo>
                  <a:pt x="4210340" y="4228871"/>
                  <a:pt x="4206058" y="4126326"/>
                  <a:pt x="4190459" y="4083367"/>
                </a:cubicBezTo>
                <a:cubicBezTo>
                  <a:pt x="4167058" y="4026629"/>
                  <a:pt x="4193549" y="4168400"/>
                  <a:pt x="4194141" y="4184852"/>
                </a:cubicBezTo>
                <a:cubicBezTo>
                  <a:pt x="4199861" y="4218705"/>
                  <a:pt x="4203778" y="4245357"/>
                  <a:pt x="4206781" y="4268674"/>
                </a:cubicBezTo>
                <a:lnTo>
                  <a:pt x="4210909" y="4305364"/>
                </a:lnTo>
                <a:lnTo>
                  <a:pt x="4191026" y="4422484"/>
                </a:lnTo>
                <a:lnTo>
                  <a:pt x="4182399" y="4418239"/>
                </a:lnTo>
                <a:cubicBezTo>
                  <a:pt x="4184052" y="4417305"/>
                  <a:pt x="4184884" y="4422784"/>
                  <a:pt x="4185145" y="4431951"/>
                </a:cubicBezTo>
                <a:lnTo>
                  <a:pt x="4184623" y="4460203"/>
                </a:lnTo>
                <a:lnTo>
                  <a:pt x="4169762" y="4547739"/>
                </a:lnTo>
                <a:lnTo>
                  <a:pt x="4164579" y="4515101"/>
                </a:lnTo>
                <a:cubicBezTo>
                  <a:pt x="4172286" y="4510746"/>
                  <a:pt x="4178886" y="4507005"/>
                  <a:pt x="4156781" y="4501325"/>
                </a:cubicBezTo>
                <a:cubicBezTo>
                  <a:pt x="4156781" y="4501325"/>
                  <a:pt x="4160382" y="4507684"/>
                  <a:pt x="4164579" y="4515101"/>
                </a:cubicBezTo>
                <a:lnTo>
                  <a:pt x="4143631" y="4515641"/>
                </a:lnTo>
                <a:lnTo>
                  <a:pt x="4148521" y="4423016"/>
                </a:lnTo>
                <a:cubicBezTo>
                  <a:pt x="4162668" y="4399986"/>
                  <a:pt x="4165103" y="4372663"/>
                  <a:pt x="4158605" y="4346223"/>
                </a:cubicBezTo>
                <a:cubicBezTo>
                  <a:pt x="4158605" y="4346223"/>
                  <a:pt x="4160177" y="4345250"/>
                  <a:pt x="4162142" y="4344035"/>
                </a:cubicBezTo>
                <a:lnTo>
                  <a:pt x="4166554" y="4341297"/>
                </a:lnTo>
                <a:lnTo>
                  <a:pt x="4169205" y="4339655"/>
                </a:lnTo>
                <a:cubicBezTo>
                  <a:pt x="4170381" y="4338924"/>
                  <a:pt x="4169597" y="4339411"/>
                  <a:pt x="4168026" y="4340383"/>
                </a:cubicBezTo>
                <a:lnTo>
                  <a:pt x="4166554" y="4341297"/>
                </a:lnTo>
                <a:lnTo>
                  <a:pt x="4158605" y="4346223"/>
                </a:lnTo>
                <a:cubicBezTo>
                  <a:pt x="4143495" y="4359134"/>
                  <a:pt x="4139976" y="4388230"/>
                  <a:pt x="4148521" y="4423016"/>
                </a:cubicBezTo>
                <a:lnTo>
                  <a:pt x="4130151" y="4515304"/>
                </a:lnTo>
                <a:lnTo>
                  <a:pt x="4118603" y="4464678"/>
                </a:lnTo>
                <a:lnTo>
                  <a:pt x="4112511" y="4443273"/>
                </a:lnTo>
                <a:lnTo>
                  <a:pt x="4151652" y="4145007"/>
                </a:lnTo>
                <a:cubicBezTo>
                  <a:pt x="4163162" y="4047272"/>
                  <a:pt x="4173469" y="3949483"/>
                  <a:pt x="4181811" y="3851152"/>
                </a:cubicBezTo>
                <a:lnTo>
                  <a:pt x="4193393" y="3663740"/>
                </a:lnTo>
                <a:lnTo>
                  <a:pt x="4186554" y="3671018"/>
                </a:lnTo>
                <a:cubicBezTo>
                  <a:pt x="4186554" y="3671018"/>
                  <a:pt x="4167956" y="3703877"/>
                  <a:pt x="4174558" y="3707614"/>
                </a:cubicBezTo>
                <a:cubicBezTo>
                  <a:pt x="4173735" y="3707148"/>
                  <a:pt x="4173060" y="3705410"/>
                  <a:pt x="4172524" y="3702581"/>
                </a:cubicBezTo>
                <a:lnTo>
                  <a:pt x="4171993" y="3697478"/>
                </a:lnTo>
                <a:lnTo>
                  <a:pt x="4169526" y="3744015"/>
                </a:lnTo>
                <a:cubicBezTo>
                  <a:pt x="4166990" y="3775885"/>
                  <a:pt x="4162709" y="3804677"/>
                  <a:pt x="4153812" y="3824273"/>
                </a:cubicBezTo>
                <a:cubicBezTo>
                  <a:pt x="4147279" y="3834902"/>
                  <a:pt x="4128685" y="3839842"/>
                  <a:pt x="4130738" y="3848191"/>
                </a:cubicBezTo>
                <a:cubicBezTo>
                  <a:pt x="4122116" y="3887535"/>
                  <a:pt x="4122284" y="4006070"/>
                  <a:pt x="4105089" y="4047698"/>
                </a:cubicBezTo>
                <a:cubicBezTo>
                  <a:pt x="4099519" y="4068446"/>
                  <a:pt x="4073775" y="4075285"/>
                  <a:pt x="4073775" y="4075285"/>
                </a:cubicBezTo>
                <a:cubicBezTo>
                  <a:pt x="4073775" y="4075285"/>
                  <a:pt x="4072299" y="4080126"/>
                  <a:pt x="4071376" y="4087226"/>
                </a:cubicBezTo>
                <a:lnTo>
                  <a:pt x="4071789" y="4098443"/>
                </a:lnTo>
                <a:lnTo>
                  <a:pt x="4067896" y="4114582"/>
                </a:lnTo>
                <a:lnTo>
                  <a:pt x="4065060" y="4115772"/>
                </a:lnTo>
                <a:cubicBezTo>
                  <a:pt x="4064241" y="4117098"/>
                  <a:pt x="4064751" y="4119183"/>
                  <a:pt x="4065776" y="4123359"/>
                </a:cubicBezTo>
                <a:lnTo>
                  <a:pt x="4067896" y="4114582"/>
                </a:lnTo>
                <a:lnTo>
                  <a:pt x="4072308" y="4112731"/>
                </a:lnTo>
                <a:cubicBezTo>
                  <a:pt x="4059246" y="4133988"/>
                  <a:pt x="4048236" y="4163594"/>
                  <a:pt x="4048236" y="4163594"/>
                </a:cubicBezTo>
                <a:cubicBezTo>
                  <a:pt x="4019015" y="4162467"/>
                  <a:pt x="4082396" y="4035940"/>
                  <a:pt x="4071838" y="3955742"/>
                </a:cubicBezTo>
                <a:cubicBezTo>
                  <a:pt x="4069786" y="3947391"/>
                  <a:pt x="4054712" y="3923237"/>
                  <a:pt x="4052659" y="3914886"/>
                </a:cubicBezTo>
                <a:cubicBezTo>
                  <a:pt x="4048596" y="3861125"/>
                  <a:pt x="4052153" y="3794962"/>
                  <a:pt x="4052568" y="3722224"/>
                </a:cubicBezTo>
                <a:cubicBezTo>
                  <a:pt x="4053610" y="3707864"/>
                  <a:pt x="4060912" y="3641448"/>
                  <a:pt x="4067696" y="3577577"/>
                </a:cubicBezTo>
                <a:lnTo>
                  <a:pt x="4067716" y="3577374"/>
                </a:lnTo>
                <a:lnTo>
                  <a:pt x="4058549" y="3543103"/>
                </a:lnTo>
                <a:lnTo>
                  <a:pt x="4045946" y="3471654"/>
                </a:lnTo>
                <a:lnTo>
                  <a:pt x="4041663" y="3476450"/>
                </a:lnTo>
                <a:cubicBezTo>
                  <a:pt x="4037852" y="3481286"/>
                  <a:pt x="4034842" y="3485698"/>
                  <a:pt x="4033297" y="3488704"/>
                </a:cubicBezTo>
                <a:cubicBezTo>
                  <a:pt x="4028816" y="3507681"/>
                  <a:pt x="4014180" y="3677582"/>
                  <a:pt x="4014288" y="3566387"/>
                </a:cubicBezTo>
                <a:cubicBezTo>
                  <a:pt x="4014120" y="3447850"/>
                  <a:pt x="3991141" y="3664433"/>
                  <a:pt x="3989054" y="3693150"/>
                </a:cubicBezTo>
                <a:cubicBezTo>
                  <a:pt x="3978970" y="3769943"/>
                  <a:pt x="3967923" y="3836613"/>
                  <a:pt x="3965495" y="3863942"/>
                </a:cubicBezTo>
                <a:cubicBezTo>
                  <a:pt x="3941579" y="4017777"/>
                  <a:pt x="3922234" y="4160765"/>
                  <a:pt x="3903327" y="4300115"/>
                </a:cubicBezTo>
                <a:lnTo>
                  <a:pt x="3899152" y="4329171"/>
                </a:lnTo>
                <a:lnTo>
                  <a:pt x="3888834" y="4297486"/>
                </a:lnTo>
                <a:lnTo>
                  <a:pt x="3884369" y="4286754"/>
                </a:lnTo>
                <a:lnTo>
                  <a:pt x="3894587" y="4195531"/>
                </a:lnTo>
                <a:cubicBezTo>
                  <a:pt x="3900536" y="4139110"/>
                  <a:pt x="3932301" y="4001714"/>
                  <a:pt x="3921708" y="3958583"/>
                </a:cubicBezTo>
                <a:cubicBezTo>
                  <a:pt x="3917605" y="3941884"/>
                  <a:pt x="3891862" y="3948726"/>
                  <a:pt x="3875354" y="3924947"/>
                </a:cubicBezTo>
                <a:cubicBezTo>
                  <a:pt x="3858232" y="3892444"/>
                  <a:pt x="3872722" y="3870807"/>
                  <a:pt x="3877240" y="3814762"/>
                </a:cubicBezTo>
                <a:cubicBezTo>
                  <a:pt x="3875225" y="3769348"/>
                  <a:pt x="3866677" y="3734563"/>
                  <a:pt x="3868767" y="3705845"/>
                </a:cubicBezTo>
                <a:lnTo>
                  <a:pt x="3871537" y="3672297"/>
                </a:lnTo>
                <a:lnTo>
                  <a:pt x="3870949" y="3673632"/>
                </a:lnTo>
                <a:cubicBezTo>
                  <a:pt x="3869527" y="3675723"/>
                  <a:pt x="3868138" y="3676557"/>
                  <a:pt x="3866808" y="3675800"/>
                </a:cubicBezTo>
                <a:cubicBezTo>
                  <a:pt x="3863708" y="3674030"/>
                  <a:pt x="3861778" y="3664627"/>
                  <a:pt x="3860684" y="3651068"/>
                </a:cubicBezTo>
                <a:lnTo>
                  <a:pt x="3859847" y="3625722"/>
                </a:lnTo>
                <a:lnTo>
                  <a:pt x="3852480" y="3636434"/>
                </a:lnTo>
                <a:cubicBezTo>
                  <a:pt x="3846458" y="3641371"/>
                  <a:pt x="3840180" y="3645264"/>
                  <a:pt x="3836910" y="3650575"/>
                </a:cubicBezTo>
                <a:cubicBezTo>
                  <a:pt x="3832774" y="3670944"/>
                  <a:pt x="3834448" y="3714969"/>
                  <a:pt x="3824396" y="3754694"/>
                </a:cubicBezTo>
                <a:cubicBezTo>
                  <a:pt x="3822310" y="3783412"/>
                  <a:pt x="3799125" y="3918526"/>
                  <a:pt x="3795100" y="3827699"/>
                </a:cubicBezTo>
                <a:cubicBezTo>
                  <a:pt x="3790694" y="3772544"/>
                  <a:pt x="3811753" y="3703212"/>
                  <a:pt x="3814179" y="3675886"/>
                </a:cubicBezTo>
                <a:cubicBezTo>
                  <a:pt x="3817696" y="3646787"/>
                  <a:pt x="3801193" y="3623013"/>
                  <a:pt x="3799144" y="3614666"/>
                </a:cubicBezTo>
                <a:cubicBezTo>
                  <a:pt x="3805053" y="3595307"/>
                  <a:pt x="3811243" y="3583288"/>
                  <a:pt x="3813669" y="3555960"/>
                </a:cubicBezTo>
                <a:lnTo>
                  <a:pt x="3812869" y="3552697"/>
                </a:lnTo>
                <a:lnTo>
                  <a:pt x="3810868" y="3565539"/>
                </a:lnTo>
                <a:cubicBezTo>
                  <a:pt x="3802421" y="3605942"/>
                  <a:pt x="3792737" y="3566526"/>
                  <a:pt x="3792737" y="3566526"/>
                </a:cubicBezTo>
                <a:lnTo>
                  <a:pt x="3791897" y="3555661"/>
                </a:lnTo>
                <a:lnTo>
                  <a:pt x="3773738" y="3716945"/>
                </a:lnTo>
                <a:cubicBezTo>
                  <a:pt x="3758100" y="3807469"/>
                  <a:pt x="3745135" y="3897752"/>
                  <a:pt x="3731867" y="3984716"/>
                </a:cubicBezTo>
                <a:cubicBezTo>
                  <a:pt x="3718603" y="4071684"/>
                  <a:pt x="3705041" y="4155333"/>
                  <a:pt x="3688193" y="4232576"/>
                </a:cubicBezTo>
                <a:cubicBezTo>
                  <a:pt x="3695481" y="4140126"/>
                  <a:pt x="3710470" y="4036640"/>
                  <a:pt x="3727962" y="3941567"/>
                </a:cubicBezTo>
                <a:lnTo>
                  <a:pt x="3738249" y="3843817"/>
                </a:lnTo>
                <a:cubicBezTo>
                  <a:pt x="3723944" y="3835721"/>
                  <a:pt x="3707652" y="3913277"/>
                  <a:pt x="3707057" y="3929733"/>
                </a:cubicBezTo>
                <a:cubicBezTo>
                  <a:pt x="3677672" y="4089454"/>
                  <a:pt x="3661399" y="4270768"/>
                  <a:pt x="3633296" y="4430035"/>
                </a:cubicBezTo>
                <a:lnTo>
                  <a:pt x="3602744" y="4569297"/>
                </a:lnTo>
                <a:lnTo>
                  <a:pt x="3601465" y="4567436"/>
                </a:lnTo>
                <a:lnTo>
                  <a:pt x="3613260" y="4434025"/>
                </a:lnTo>
                <a:cubicBezTo>
                  <a:pt x="3632685" y="4282508"/>
                  <a:pt x="3667472" y="4119023"/>
                  <a:pt x="3680652" y="3976372"/>
                </a:cubicBezTo>
                <a:cubicBezTo>
                  <a:pt x="3675762" y="4033787"/>
                  <a:pt x="3689650" y="3929677"/>
                  <a:pt x="3678348" y="3931678"/>
                </a:cubicBezTo>
                <a:cubicBezTo>
                  <a:pt x="3657938" y="3936923"/>
                  <a:pt x="3674052" y="3972637"/>
                  <a:pt x="3674052" y="3972637"/>
                </a:cubicBezTo>
                <a:cubicBezTo>
                  <a:pt x="3654164" y="4087347"/>
                  <a:pt x="3636374" y="4198343"/>
                  <a:pt x="3617909" y="4306685"/>
                </a:cubicBezTo>
                <a:lnTo>
                  <a:pt x="3577440" y="4520570"/>
                </a:lnTo>
                <a:lnTo>
                  <a:pt x="3574950" y="4490481"/>
                </a:lnTo>
                <a:lnTo>
                  <a:pt x="3574714" y="4489192"/>
                </a:lnTo>
                <a:lnTo>
                  <a:pt x="3575904" y="4479732"/>
                </a:lnTo>
                <a:cubicBezTo>
                  <a:pt x="3580698" y="4455852"/>
                  <a:pt x="3605388" y="4332666"/>
                  <a:pt x="3598782" y="4328926"/>
                </a:cubicBezTo>
                <a:cubicBezTo>
                  <a:pt x="3577874" y="4317091"/>
                  <a:pt x="3559789" y="4444017"/>
                  <a:pt x="3566990" y="4431297"/>
                </a:cubicBezTo>
                <a:lnTo>
                  <a:pt x="3565554" y="4442090"/>
                </a:lnTo>
                <a:lnTo>
                  <a:pt x="3554008" y="4433758"/>
                </a:lnTo>
                <a:cubicBezTo>
                  <a:pt x="3551911" y="4439685"/>
                  <a:pt x="3551517" y="4453106"/>
                  <a:pt x="3552052" y="4469922"/>
                </a:cubicBezTo>
                <a:lnTo>
                  <a:pt x="3554129" y="4502466"/>
                </a:lnTo>
                <a:lnTo>
                  <a:pt x="3544078" y="4488924"/>
                </a:lnTo>
                <a:lnTo>
                  <a:pt x="3547032" y="4463829"/>
                </a:lnTo>
                <a:cubicBezTo>
                  <a:pt x="3548456" y="4453613"/>
                  <a:pt x="3549585" y="4446642"/>
                  <a:pt x="3549585" y="4446642"/>
                </a:cubicBezTo>
                <a:cubicBezTo>
                  <a:pt x="3559080" y="4393931"/>
                  <a:pt x="3567712" y="4342744"/>
                  <a:pt x="3575752" y="4292884"/>
                </a:cubicBezTo>
                <a:lnTo>
                  <a:pt x="3578250" y="4276783"/>
                </a:lnTo>
                <a:lnTo>
                  <a:pt x="3581452" y="4256136"/>
                </a:lnTo>
                <a:lnTo>
                  <a:pt x="3579142" y="4243927"/>
                </a:lnTo>
                <a:lnTo>
                  <a:pt x="3579961" y="4237250"/>
                </a:lnTo>
                <a:lnTo>
                  <a:pt x="3581941" y="4253011"/>
                </a:lnTo>
                <a:lnTo>
                  <a:pt x="3592403" y="4185531"/>
                </a:lnTo>
                <a:lnTo>
                  <a:pt x="3586983" y="4157819"/>
                </a:lnTo>
                <a:lnTo>
                  <a:pt x="3589714" y="4114985"/>
                </a:lnTo>
                <a:cubicBezTo>
                  <a:pt x="3590252" y="4098171"/>
                  <a:pt x="3589858" y="4084747"/>
                  <a:pt x="3587762" y="4078820"/>
                </a:cubicBezTo>
                <a:lnTo>
                  <a:pt x="3584558" y="4081137"/>
                </a:lnTo>
                <a:lnTo>
                  <a:pt x="3573848" y="4149654"/>
                </a:lnTo>
                <a:cubicBezTo>
                  <a:pt x="3570248" y="4156016"/>
                  <a:pt x="3561068" y="4315978"/>
                  <a:pt x="3546669" y="4326020"/>
                </a:cubicBezTo>
                <a:cubicBezTo>
                  <a:pt x="3518558" y="4326905"/>
                  <a:pt x="3549854" y="4222848"/>
                  <a:pt x="3549854" y="4222848"/>
                </a:cubicBezTo>
                <a:cubicBezTo>
                  <a:pt x="3553398" y="4196687"/>
                  <a:pt x="3556685" y="4171998"/>
                  <a:pt x="3559776" y="4148429"/>
                </a:cubicBezTo>
                <a:lnTo>
                  <a:pt x="3560302" y="4144354"/>
                </a:lnTo>
                <a:lnTo>
                  <a:pt x="3523856" y="3951748"/>
                </a:lnTo>
                <a:lnTo>
                  <a:pt x="3494195" y="3775235"/>
                </a:lnTo>
                <a:lnTo>
                  <a:pt x="3487964" y="3817984"/>
                </a:lnTo>
                <a:lnTo>
                  <a:pt x="3505336" y="3924797"/>
                </a:lnTo>
                <a:cubicBezTo>
                  <a:pt x="3522374" y="4028698"/>
                  <a:pt x="3538062" y="4132139"/>
                  <a:pt x="3541444" y="4225396"/>
                </a:cubicBezTo>
                <a:cubicBezTo>
                  <a:pt x="3528525" y="4178826"/>
                  <a:pt x="3517844" y="4128188"/>
                  <a:pt x="3508475" y="4075097"/>
                </a:cubicBezTo>
                <a:lnTo>
                  <a:pt x="3502784" y="4037671"/>
                </a:lnTo>
                <a:lnTo>
                  <a:pt x="3502140" y="4040255"/>
                </a:lnTo>
                <a:cubicBezTo>
                  <a:pt x="3500843" y="4043423"/>
                  <a:pt x="3499224" y="4045655"/>
                  <a:pt x="3497311" y="4046146"/>
                </a:cubicBezTo>
                <a:cubicBezTo>
                  <a:pt x="3497311" y="4046146"/>
                  <a:pt x="3490806" y="4024270"/>
                  <a:pt x="3498004" y="4011549"/>
                </a:cubicBezTo>
                <a:lnTo>
                  <a:pt x="3498751" y="4011129"/>
                </a:lnTo>
                <a:lnTo>
                  <a:pt x="3483392" y="3910098"/>
                </a:lnTo>
                <a:lnTo>
                  <a:pt x="3478330" y="3872265"/>
                </a:lnTo>
                <a:lnTo>
                  <a:pt x="3474397" y="3890742"/>
                </a:lnTo>
                <a:lnTo>
                  <a:pt x="3462657" y="3932121"/>
                </a:lnTo>
                <a:lnTo>
                  <a:pt x="3462068" y="3941412"/>
                </a:lnTo>
                <a:lnTo>
                  <a:pt x="3460693" y="3936567"/>
                </a:lnTo>
                <a:lnTo>
                  <a:pt x="3457560" y="3943581"/>
                </a:lnTo>
                <a:cubicBezTo>
                  <a:pt x="3454590" y="3947952"/>
                  <a:pt x="3452582" y="3945159"/>
                  <a:pt x="3452453" y="3930711"/>
                </a:cubicBezTo>
                <a:lnTo>
                  <a:pt x="3453310" y="3910582"/>
                </a:lnTo>
                <a:lnTo>
                  <a:pt x="3452008" y="3905994"/>
                </a:lnTo>
                <a:cubicBezTo>
                  <a:pt x="3450046" y="3896432"/>
                  <a:pt x="3450024" y="3888050"/>
                  <a:pt x="3453577" y="3877640"/>
                </a:cubicBezTo>
                <a:lnTo>
                  <a:pt x="3455222" y="3882551"/>
                </a:lnTo>
                <a:lnTo>
                  <a:pt x="3464682" y="3770220"/>
                </a:lnTo>
                <a:lnTo>
                  <a:pt x="3460655" y="3740098"/>
                </a:lnTo>
                <a:lnTo>
                  <a:pt x="3451811" y="3683754"/>
                </a:lnTo>
                <a:lnTo>
                  <a:pt x="3442360" y="3759787"/>
                </a:lnTo>
                <a:lnTo>
                  <a:pt x="3441369" y="3767796"/>
                </a:lnTo>
                <a:lnTo>
                  <a:pt x="3453577" y="3877640"/>
                </a:lnTo>
                <a:lnTo>
                  <a:pt x="3437869" y="3796130"/>
                </a:lnTo>
                <a:lnTo>
                  <a:pt x="3424814" y="3901716"/>
                </a:lnTo>
                <a:lnTo>
                  <a:pt x="3410784" y="3840973"/>
                </a:lnTo>
                <a:cubicBezTo>
                  <a:pt x="3401319" y="3822154"/>
                  <a:pt x="3394976" y="3814631"/>
                  <a:pt x="3390984" y="3814982"/>
                </a:cubicBezTo>
                <a:lnTo>
                  <a:pt x="3389912" y="3816477"/>
                </a:lnTo>
                <a:lnTo>
                  <a:pt x="3391843" y="3826463"/>
                </a:lnTo>
                <a:lnTo>
                  <a:pt x="3387809" y="3868525"/>
                </a:lnTo>
                <a:lnTo>
                  <a:pt x="3389034" y="3884176"/>
                </a:lnTo>
                <a:cubicBezTo>
                  <a:pt x="3391337" y="3902319"/>
                  <a:pt x="3394437" y="3921486"/>
                  <a:pt x="3397556" y="3938249"/>
                </a:cubicBezTo>
                <a:lnTo>
                  <a:pt x="3407158" y="4028978"/>
                </a:lnTo>
                <a:lnTo>
                  <a:pt x="3397889" y="4093443"/>
                </a:lnTo>
                <a:lnTo>
                  <a:pt x="3396798" y="4101219"/>
                </a:lnTo>
                <a:lnTo>
                  <a:pt x="3390884" y="4065430"/>
                </a:lnTo>
                <a:lnTo>
                  <a:pt x="3378280" y="3967901"/>
                </a:lnTo>
                <a:lnTo>
                  <a:pt x="3372024" y="4033138"/>
                </a:lnTo>
                <a:lnTo>
                  <a:pt x="3368067" y="4064590"/>
                </a:lnTo>
                <a:lnTo>
                  <a:pt x="3363679" y="4044026"/>
                </a:lnTo>
                <a:cubicBezTo>
                  <a:pt x="3357355" y="4012963"/>
                  <a:pt x="3353485" y="3996174"/>
                  <a:pt x="3351037" y="3989120"/>
                </a:cubicBezTo>
                <a:lnTo>
                  <a:pt x="3349334" y="3990570"/>
                </a:lnTo>
                <a:lnTo>
                  <a:pt x="3357633" y="3890036"/>
                </a:lnTo>
                <a:lnTo>
                  <a:pt x="3357919" y="3713696"/>
                </a:lnTo>
                <a:lnTo>
                  <a:pt x="3354584" y="3667394"/>
                </a:lnTo>
                <a:cubicBezTo>
                  <a:pt x="3351796" y="3638815"/>
                  <a:pt x="3348089" y="3610871"/>
                  <a:pt x="3342817" y="3584273"/>
                </a:cubicBezTo>
                <a:cubicBezTo>
                  <a:pt x="3324113" y="3468135"/>
                  <a:pt x="3332220" y="3627406"/>
                  <a:pt x="3334686" y="3691795"/>
                </a:cubicBezTo>
                <a:cubicBezTo>
                  <a:pt x="3337152" y="3756185"/>
                  <a:pt x="3338657" y="3830698"/>
                  <a:pt x="3342799" y="3851069"/>
                </a:cubicBezTo>
                <a:cubicBezTo>
                  <a:pt x="3338695" y="3867765"/>
                  <a:pt x="3330148" y="3902548"/>
                  <a:pt x="3328101" y="3910899"/>
                </a:cubicBezTo>
                <a:cubicBezTo>
                  <a:pt x="3330529" y="3938224"/>
                  <a:pt x="3336721" y="3950245"/>
                  <a:pt x="3342630" y="3969602"/>
                </a:cubicBezTo>
                <a:cubicBezTo>
                  <a:pt x="3340579" y="3977949"/>
                  <a:pt x="3324074" y="4001725"/>
                  <a:pt x="3327590" y="4030824"/>
                </a:cubicBezTo>
                <a:cubicBezTo>
                  <a:pt x="3330017" y="4058148"/>
                  <a:pt x="3351076" y="4127480"/>
                  <a:pt x="3346671" y="4182636"/>
                </a:cubicBezTo>
                <a:lnTo>
                  <a:pt x="3346520" y="4184189"/>
                </a:lnTo>
                <a:lnTo>
                  <a:pt x="3351043" y="4199859"/>
                </a:lnTo>
                <a:lnTo>
                  <a:pt x="3344173" y="4254423"/>
                </a:lnTo>
                <a:lnTo>
                  <a:pt x="3326326" y="4235720"/>
                </a:lnTo>
                <a:lnTo>
                  <a:pt x="3331102" y="4190007"/>
                </a:lnTo>
                <a:lnTo>
                  <a:pt x="3322265" y="4145925"/>
                </a:lnTo>
                <a:cubicBezTo>
                  <a:pt x="3319738" y="4130641"/>
                  <a:pt x="3317897" y="4116811"/>
                  <a:pt x="3317373" y="4109631"/>
                </a:cubicBezTo>
                <a:cubicBezTo>
                  <a:pt x="3307328" y="4069908"/>
                  <a:pt x="3308996" y="4025881"/>
                  <a:pt x="3304861" y="4005514"/>
                </a:cubicBezTo>
                <a:cubicBezTo>
                  <a:pt x="3298330" y="3994885"/>
                  <a:pt x="3279737" y="3989945"/>
                  <a:pt x="3275258" y="3970970"/>
                </a:cubicBezTo>
                <a:cubicBezTo>
                  <a:pt x="3262850" y="3943954"/>
                  <a:pt x="3259180" y="3892213"/>
                  <a:pt x="3257865" y="3835539"/>
                </a:cubicBezTo>
                <a:lnTo>
                  <a:pt x="3254610" y="3671089"/>
                </a:lnTo>
                <a:lnTo>
                  <a:pt x="3255054" y="3674607"/>
                </a:lnTo>
                <a:lnTo>
                  <a:pt x="3255998" y="3683085"/>
                </a:lnTo>
                <a:cubicBezTo>
                  <a:pt x="3256198" y="3684640"/>
                  <a:pt x="3256149" y="3683779"/>
                  <a:pt x="3255880" y="3681183"/>
                </a:cubicBezTo>
                <a:lnTo>
                  <a:pt x="3255054" y="3674607"/>
                </a:lnTo>
                <a:lnTo>
                  <a:pt x="3254595" y="3670513"/>
                </a:lnTo>
                <a:lnTo>
                  <a:pt x="3254610" y="3671089"/>
                </a:lnTo>
                <a:lnTo>
                  <a:pt x="3251977" y="3650177"/>
                </a:lnTo>
                <a:cubicBezTo>
                  <a:pt x="3248033" y="3622819"/>
                  <a:pt x="3241791" y="3589293"/>
                  <a:pt x="3235591" y="3592833"/>
                </a:cubicBezTo>
                <a:cubicBezTo>
                  <a:pt x="3216377" y="3596621"/>
                  <a:pt x="3246054" y="3705299"/>
                  <a:pt x="3246054" y="3705299"/>
                </a:cubicBezTo>
                <a:cubicBezTo>
                  <a:pt x="3252076" y="3835854"/>
                  <a:pt x="3264587" y="3939969"/>
                  <a:pt x="3272999" y="4060782"/>
                </a:cubicBezTo>
                <a:cubicBezTo>
                  <a:pt x="3275090" y="4089501"/>
                  <a:pt x="3266545" y="4124286"/>
                  <a:pt x="3264534" y="4169701"/>
                </a:cubicBezTo>
                <a:lnTo>
                  <a:pt x="3266117" y="4182178"/>
                </a:lnTo>
                <a:lnTo>
                  <a:pt x="3245359" y="4158176"/>
                </a:lnTo>
                <a:cubicBezTo>
                  <a:pt x="3220526" y="4130702"/>
                  <a:pt x="3195235" y="4104062"/>
                  <a:pt x="3170032" y="4079241"/>
                </a:cubicBezTo>
                <a:lnTo>
                  <a:pt x="3155095" y="4065410"/>
                </a:lnTo>
                <a:lnTo>
                  <a:pt x="3152713" y="4048086"/>
                </a:lnTo>
                <a:cubicBezTo>
                  <a:pt x="3150626" y="4019370"/>
                  <a:pt x="3127648" y="3802787"/>
                  <a:pt x="3127479" y="3921321"/>
                </a:cubicBezTo>
                <a:cubicBezTo>
                  <a:pt x="3127592" y="4032519"/>
                  <a:pt x="3112951" y="3862617"/>
                  <a:pt x="3108475" y="3843640"/>
                </a:cubicBezTo>
                <a:cubicBezTo>
                  <a:pt x="3102284" y="3831621"/>
                  <a:pt x="3072681" y="3797074"/>
                  <a:pt x="3062053" y="3803143"/>
                </a:cubicBezTo>
                <a:cubicBezTo>
                  <a:pt x="3060515" y="3809405"/>
                  <a:pt x="3075383" y="3944255"/>
                  <a:pt x="3083793" y="4023404"/>
                </a:cubicBezTo>
                <a:lnTo>
                  <a:pt x="3085008" y="4035027"/>
                </a:lnTo>
                <a:lnTo>
                  <a:pt x="3073863" y="4022755"/>
                </a:lnTo>
                <a:cubicBezTo>
                  <a:pt x="3069559" y="4019054"/>
                  <a:pt x="3025877" y="3964763"/>
                  <a:pt x="3017871" y="3969989"/>
                </a:cubicBezTo>
                <a:cubicBezTo>
                  <a:pt x="3013096" y="3974138"/>
                  <a:pt x="3046383" y="4007953"/>
                  <a:pt x="3024300" y="3978535"/>
                </a:cubicBezTo>
                <a:cubicBezTo>
                  <a:pt x="3042543" y="4000253"/>
                  <a:pt x="3060178" y="4020143"/>
                  <a:pt x="3077774" y="4039725"/>
                </a:cubicBezTo>
                <a:lnTo>
                  <a:pt x="3086517" y="4049469"/>
                </a:lnTo>
                <a:lnTo>
                  <a:pt x="3087354" y="4057484"/>
                </a:lnTo>
                <a:lnTo>
                  <a:pt x="3087714" y="4061312"/>
                </a:lnTo>
                <a:lnTo>
                  <a:pt x="3081603" y="4054907"/>
                </a:lnTo>
                <a:cubicBezTo>
                  <a:pt x="3062686" y="4035016"/>
                  <a:pt x="3044211" y="4015300"/>
                  <a:pt x="3021368" y="3989769"/>
                </a:cubicBezTo>
                <a:cubicBezTo>
                  <a:pt x="3018138" y="3986993"/>
                  <a:pt x="2993884" y="3958275"/>
                  <a:pt x="2979749" y="3945902"/>
                </a:cubicBezTo>
                <a:lnTo>
                  <a:pt x="2977409" y="3944596"/>
                </a:lnTo>
                <a:lnTo>
                  <a:pt x="2988269" y="3960827"/>
                </a:lnTo>
                <a:lnTo>
                  <a:pt x="2992123" y="3965488"/>
                </a:lnTo>
                <a:lnTo>
                  <a:pt x="3001033" y="3973613"/>
                </a:lnTo>
                <a:cubicBezTo>
                  <a:pt x="3004165" y="3976386"/>
                  <a:pt x="3005862" y="3977826"/>
                  <a:pt x="3004786" y="3976902"/>
                </a:cubicBezTo>
                <a:cubicBezTo>
                  <a:pt x="3015828" y="3991608"/>
                  <a:pt x="3024565" y="3999390"/>
                  <a:pt x="3036964" y="4016639"/>
                </a:cubicBezTo>
                <a:lnTo>
                  <a:pt x="3032625" y="4012397"/>
                </a:lnTo>
                <a:lnTo>
                  <a:pt x="3037011" y="4017319"/>
                </a:lnTo>
                <a:lnTo>
                  <a:pt x="3037487" y="4017839"/>
                </a:lnTo>
                <a:lnTo>
                  <a:pt x="3036964" y="4016639"/>
                </a:lnTo>
                <a:cubicBezTo>
                  <a:pt x="3038734" y="4017333"/>
                  <a:pt x="3040695" y="4018605"/>
                  <a:pt x="3042421" y="4020327"/>
                </a:cubicBezTo>
                <a:cubicBezTo>
                  <a:pt x="3044148" y="4022051"/>
                  <a:pt x="3045640" y="4024228"/>
                  <a:pt x="3046473" y="4026729"/>
                </a:cubicBezTo>
                <a:lnTo>
                  <a:pt x="3045069" y="4026142"/>
                </a:lnTo>
                <a:lnTo>
                  <a:pt x="3070686" y="4054193"/>
                </a:lnTo>
                <a:lnTo>
                  <a:pt x="3088939" y="4074336"/>
                </a:lnTo>
                <a:lnTo>
                  <a:pt x="3089205" y="4077162"/>
                </a:lnTo>
                <a:cubicBezTo>
                  <a:pt x="3089618" y="4149899"/>
                  <a:pt x="3093172" y="4216061"/>
                  <a:pt x="3089108" y="4269824"/>
                </a:cubicBezTo>
                <a:cubicBezTo>
                  <a:pt x="3088085" y="4273999"/>
                  <a:pt x="3083802" y="4282125"/>
                  <a:pt x="3079522" y="4290252"/>
                </a:cubicBezTo>
                <a:lnTo>
                  <a:pt x="3074979" y="4299929"/>
                </a:lnTo>
                <a:lnTo>
                  <a:pt x="3068790" y="4293225"/>
                </a:lnTo>
                <a:lnTo>
                  <a:pt x="3067300" y="4293865"/>
                </a:lnTo>
                <a:cubicBezTo>
                  <a:pt x="3064236" y="4294802"/>
                  <a:pt x="3060282" y="4295363"/>
                  <a:pt x="3056728" y="4293858"/>
                </a:cubicBezTo>
                <a:cubicBezTo>
                  <a:pt x="3048794" y="4291626"/>
                  <a:pt x="3036798" y="4284122"/>
                  <a:pt x="3025167" y="4276398"/>
                </a:cubicBezTo>
                <a:lnTo>
                  <a:pt x="3018333" y="4272032"/>
                </a:lnTo>
                <a:lnTo>
                  <a:pt x="3016258" y="4245046"/>
                </a:lnTo>
                <a:cubicBezTo>
                  <a:pt x="3014793" y="4227750"/>
                  <a:pt x="3013188" y="4212965"/>
                  <a:pt x="3011033" y="4203128"/>
                </a:cubicBezTo>
                <a:cubicBezTo>
                  <a:pt x="3013084" y="4194779"/>
                  <a:pt x="2994491" y="4189838"/>
                  <a:pt x="2987961" y="4179210"/>
                </a:cubicBezTo>
                <a:cubicBezTo>
                  <a:pt x="2964233" y="4126954"/>
                  <a:pt x="2973322" y="4009310"/>
                  <a:pt x="2960845" y="3942258"/>
                </a:cubicBezTo>
                <a:cubicBezTo>
                  <a:pt x="2959781" y="3909365"/>
                  <a:pt x="2959749" y="3872302"/>
                  <a:pt x="2958113" y="3831661"/>
                </a:cubicBezTo>
                <a:lnTo>
                  <a:pt x="2945795" y="3699677"/>
                </a:lnTo>
                <a:lnTo>
                  <a:pt x="2939611" y="3701145"/>
                </a:lnTo>
                <a:cubicBezTo>
                  <a:pt x="2938186" y="3700404"/>
                  <a:pt x="2937497" y="3698530"/>
                  <a:pt x="2937316" y="3695950"/>
                </a:cubicBezTo>
                <a:lnTo>
                  <a:pt x="2938956" y="3685038"/>
                </a:lnTo>
                <a:lnTo>
                  <a:pt x="2932371" y="3677429"/>
                </a:lnTo>
                <a:lnTo>
                  <a:pt x="2925017" y="3694579"/>
                </a:lnTo>
                <a:lnTo>
                  <a:pt x="2923212" y="3716917"/>
                </a:lnTo>
                <a:cubicBezTo>
                  <a:pt x="2922679" y="3776667"/>
                  <a:pt x="2941568" y="3881180"/>
                  <a:pt x="2941596" y="3908980"/>
                </a:cubicBezTo>
                <a:lnTo>
                  <a:pt x="2958492" y="4182378"/>
                </a:lnTo>
                <a:lnTo>
                  <a:pt x="2932715" y="4159784"/>
                </a:lnTo>
                <a:lnTo>
                  <a:pt x="2924186" y="4154802"/>
                </a:lnTo>
                <a:cubicBezTo>
                  <a:pt x="2919278" y="4153832"/>
                  <a:pt x="2902032" y="4154133"/>
                  <a:pt x="2900850" y="4158216"/>
                </a:cubicBezTo>
                <a:cubicBezTo>
                  <a:pt x="2901709" y="4159382"/>
                  <a:pt x="2920013" y="4170942"/>
                  <a:pt x="2939144" y="4182915"/>
                </a:cubicBezTo>
                <a:lnTo>
                  <a:pt x="2959304" y="4195512"/>
                </a:lnTo>
                <a:lnTo>
                  <a:pt x="2959958" y="4206091"/>
                </a:lnTo>
                <a:lnTo>
                  <a:pt x="2964359" y="4248971"/>
                </a:lnTo>
                <a:lnTo>
                  <a:pt x="2957202" y="4245340"/>
                </a:lnTo>
                <a:cubicBezTo>
                  <a:pt x="2947881" y="4239144"/>
                  <a:pt x="2938190" y="4231828"/>
                  <a:pt x="2929025" y="4225460"/>
                </a:cubicBezTo>
                <a:lnTo>
                  <a:pt x="2915547" y="4217028"/>
                </a:lnTo>
                <a:lnTo>
                  <a:pt x="2932010" y="4235268"/>
                </a:lnTo>
                <a:lnTo>
                  <a:pt x="2965204" y="4257209"/>
                </a:lnTo>
                <a:lnTo>
                  <a:pt x="2990117" y="4499943"/>
                </a:lnTo>
                <a:lnTo>
                  <a:pt x="3029255" y="4798209"/>
                </a:lnTo>
                <a:lnTo>
                  <a:pt x="3023661" y="4817877"/>
                </a:lnTo>
                <a:lnTo>
                  <a:pt x="3014121" y="4812630"/>
                </a:lnTo>
                <a:cubicBezTo>
                  <a:pt x="3011715" y="4813879"/>
                  <a:pt x="3011889" y="4818958"/>
                  <a:pt x="3013976" y="4827017"/>
                </a:cubicBezTo>
                <a:lnTo>
                  <a:pt x="3018525" y="4839968"/>
                </a:lnTo>
                <a:lnTo>
                  <a:pt x="3011622" y="4870244"/>
                </a:lnTo>
                <a:lnTo>
                  <a:pt x="2993247" y="4777952"/>
                </a:lnTo>
                <a:cubicBezTo>
                  <a:pt x="3001791" y="4743167"/>
                  <a:pt x="2998275" y="4714073"/>
                  <a:pt x="2983160" y="4701160"/>
                </a:cubicBezTo>
                <a:cubicBezTo>
                  <a:pt x="2958039" y="4685590"/>
                  <a:pt x="2983160" y="4701160"/>
                  <a:pt x="2983160" y="4701160"/>
                </a:cubicBezTo>
                <a:cubicBezTo>
                  <a:pt x="2976668" y="4727598"/>
                  <a:pt x="2979099" y="4754924"/>
                  <a:pt x="2993247" y="4777952"/>
                </a:cubicBezTo>
                <a:lnTo>
                  <a:pt x="2998137" y="4870578"/>
                </a:lnTo>
                <a:lnTo>
                  <a:pt x="2977187" y="4870039"/>
                </a:lnTo>
                <a:cubicBezTo>
                  <a:pt x="2981386" y="4862621"/>
                  <a:pt x="2984985" y="4856263"/>
                  <a:pt x="2984985" y="4856263"/>
                </a:cubicBezTo>
                <a:lnTo>
                  <a:pt x="2972005" y="4862620"/>
                </a:lnTo>
                <a:lnTo>
                  <a:pt x="2962900" y="4849035"/>
                </a:lnTo>
                <a:lnTo>
                  <a:pt x="2957145" y="4815139"/>
                </a:lnTo>
                <a:lnTo>
                  <a:pt x="2956623" y="4786886"/>
                </a:lnTo>
                <a:cubicBezTo>
                  <a:pt x="2956884" y="4777718"/>
                  <a:pt x="2957717" y="4772243"/>
                  <a:pt x="2959367" y="4773177"/>
                </a:cubicBezTo>
                <a:lnTo>
                  <a:pt x="2950740" y="4777421"/>
                </a:lnTo>
                <a:lnTo>
                  <a:pt x="2930858" y="4660303"/>
                </a:lnTo>
                <a:lnTo>
                  <a:pt x="2934984" y="4623611"/>
                </a:lnTo>
                <a:cubicBezTo>
                  <a:pt x="2937989" y="4600294"/>
                  <a:pt x="2941905" y="4573642"/>
                  <a:pt x="2947626" y="4539790"/>
                </a:cubicBezTo>
                <a:cubicBezTo>
                  <a:pt x="2948225" y="4523336"/>
                  <a:pt x="2974711" y="4381565"/>
                  <a:pt x="2951315" y="4438304"/>
                </a:cubicBezTo>
                <a:cubicBezTo>
                  <a:pt x="2935713" y="4481263"/>
                  <a:pt x="2931427" y="4583807"/>
                  <a:pt x="2923630" y="4612984"/>
                </a:cubicBezTo>
                <a:lnTo>
                  <a:pt x="2923151" y="4614911"/>
                </a:lnTo>
                <a:lnTo>
                  <a:pt x="2917731" y="4582983"/>
                </a:lnTo>
                <a:cubicBezTo>
                  <a:pt x="2877969" y="4397511"/>
                  <a:pt x="2895226" y="4209407"/>
                  <a:pt x="2846888" y="4021661"/>
                </a:cubicBezTo>
                <a:cubicBezTo>
                  <a:pt x="2846447" y="4056004"/>
                  <a:pt x="2852552" y="4102093"/>
                  <a:pt x="2843126" y="4092779"/>
                </a:cubicBezTo>
                <a:lnTo>
                  <a:pt x="2829263" y="4065557"/>
                </a:lnTo>
                <a:lnTo>
                  <a:pt x="2847795" y="3887038"/>
                </a:lnTo>
                <a:lnTo>
                  <a:pt x="2821343" y="4021210"/>
                </a:lnTo>
                <a:lnTo>
                  <a:pt x="2820064" y="4012912"/>
                </a:lnTo>
                <a:cubicBezTo>
                  <a:pt x="2817862" y="3996520"/>
                  <a:pt x="2815437" y="3977905"/>
                  <a:pt x="2812799" y="3958811"/>
                </a:cubicBezTo>
                <a:lnTo>
                  <a:pt x="2805423" y="3909614"/>
                </a:lnTo>
                <a:lnTo>
                  <a:pt x="2796730" y="4018894"/>
                </a:lnTo>
                <a:lnTo>
                  <a:pt x="2787911" y="4077369"/>
                </a:lnTo>
                <a:lnTo>
                  <a:pt x="2789321" y="4107153"/>
                </a:lnTo>
                <a:cubicBezTo>
                  <a:pt x="2795883" y="4200610"/>
                  <a:pt x="2791705" y="4187573"/>
                  <a:pt x="2781009" y="4153842"/>
                </a:cubicBezTo>
                <a:lnTo>
                  <a:pt x="2777847" y="4144118"/>
                </a:lnTo>
                <a:lnTo>
                  <a:pt x="2775684" y="4158445"/>
                </a:lnTo>
                <a:lnTo>
                  <a:pt x="2770266" y="4190375"/>
                </a:lnTo>
                <a:lnTo>
                  <a:pt x="2769785" y="4188447"/>
                </a:lnTo>
                <a:cubicBezTo>
                  <a:pt x="2765886" y="4173858"/>
                  <a:pt x="2762863" y="4140928"/>
                  <a:pt x="2758869" y="4106274"/>
                </a:cubicBezTo>
                <a:lnTo>
                  <a:pt x="2757002" y="4092536"/>
                </a:lnTo>
                <a:lnTo>
                  <a:pt x="2755616" y="4089304"/>
                </a:lnTo>
                <a:cubicBezTo>
                  <a:pt x="2737522" y="4059855"/>
                  <a:pt x="2763787" y="4120493"/>
                  <a:pt x="2753806" y="4125684"/>
                </a:cubicBezTo>
                <a:lnTo>
                  <a:pt x="2747208" y="4124122"/>
                </a:lnTo>
                <a:lnTo>
                  <a:pt x="2753128" y="4161113"/>
                </a:lnTo>
                <a:cubicBezTo>
                  <a:pt x="2755199" y="4174923"/>
                  <a:pt x="2756926" y="4187413"/>
                  <a:pt x="2758427" y="4199071"/>
                </a:cubicBezTo>
                <a:lnTo>
                  <a:pt x="2762555" y="4235763"/>
                </a:lnTo>
                <a:lnTo>
                  <a:pt x="2742673" y="4352883"/>
                </a:lnTo>
                <a:lnTo>
                  <a:pt x="2734046" y="4348636"/>
                </a:lnTo>
                <a:cubicBezTo>
                  <a:pt x="2735699" y="4347704"/>
                  <a:pt x="2736527" y="4353179"/>
                  <a:pt x="2736788" y="4362347"/>
                </a:cubicBezTo>
                <a:lnTo>
                  <a:pt x="2736266" y="4390600"/>
                </a:lnTo>
                <a:lnTo>
                  <a:pt x="2721407" y="4478136"/>
                </a:lnTo>
                <a:lnTo>
                  <a:pt x="2716225" y="4445500"/>
                </a:lnTo>
                <a:cubicBezTo>
                  <a:pt x="2723929" y="4441141"/>
                  <a:pt x="2730535" y="4437406"/>
                  <a:pt x="2708426" y="4431724"/>
                </a:cubicBezTo>
                <a:cubicBezTo>
                  <a:pt x="2708426" y="4431724"/>
                  <a:pt x="2712026" y="4438081"/>
                  <a:pt x="2716225" y="4445500"/>
                </a:cubicBezTo>
                <a:lnTo>
                  <a:pt x="2695275" y="4446038"/>
                </a:lnTo>
                <a:lnTo>
                  <a:pt x="2700166" y="4353413"/>
                </a:lnTo>
                <a:cubicBezTo>
                  <a:pt x="2714315" y="4330384"/>
                  <a:pt x="2716744" y="4303058"/>
                  <a:pt x="2710253" y="4276622"/>
                </a:cubicBezTo>
                <a:cubicBezTo>
                  <a:pt x="2695140" y="4289532"/>
                  <a:pt x="2691622" y="4318627"/>
                  <a:pt x="2700166" y="4353413"/>
                </a:cubicBezTo>
                <a:lnTo>
                  <a:pt x="2681796" y="4445703"/>
                </a:lnTo>
                <a:lnTo>
                  <a:pt x="2672351" y="4404301"/>
                </a:lnTo>
                <a:lnTo>
                  <a:pt x="2671042" y="4404276"/>
                </a:lnTo>
                <a:cubicBezTo>
                  <a:pt x="2665356" y="4399032"/>
                  <a:pt x="2659560" y="4378243"/>
                  <a:pt x="2664878" y="4340888"/>
                </a:cubicBezTo>
                <a:lnTo>
                  <a:pt x="2667514" y="4348084"/>
                </a:lnTo>
                <a:lnTo>
                  <a:pt x="2703295" y="4075406"/>
                </a:lnTo>
                <a:lnTo>
                  <a:pt x="2723037" y="3883088"/>
                </a:lnTo>
                <a:lnTo>
                  <a:pt x="2715443" y="3831098"/>
                </a:lnTo>
                <a:cubicBezTo>
                  <a:pt x="2715443" y="3831098"/>
                  <a:pt x="2696848" y="3826153"/>
                  <a:pt x="2690318" y="3815526"/>
                </a:cubicBezTo>
                <a:cubicBezTo>
                  <a:pt x="2689284" y="3810434"/>
                  <a:pt x="2687445" y="3798919"/>
                  <a:pt x="2685238" y="3784067"/>
                </a:cubicBezTo>
                <a:lnTo>
                  <a:pt x="2684131" y="3776254"/>
                </a:lnTo>
                <a:lnTo>
                  <a:pt x="2682384" y="3778591"/>
                </a:lnTo>
                <a:cubicBezTo>
                  <a:pt x="2675916" y="3808097"/>
                  <a:pt x="2674396" y="3882150"/>
                  <a:pt x="2666784" y="3934894"/>
                </a:cubicBezTo>
                <a:lnTo>
                  <a:pt x="2663015" y="3951104"/>
                </a:lnTo>
                <a:lnTo>
                  <a:pt x="2660963" y="3972254"/>
                </a:lnTo>
                <a:cubicBezTo>
                  <a:pt x="2656354" y="4108875"/>
                  <a:pt x="2670914" y="4204642"/>
                  <a:pt x="2664878" y="4340888"/>
                </a:cubicBezTo>
                <a:cubicBezTo>
                  <a:pt x="2651061" y="4282371"/>
                  <a:pt x="2646275" y="4225886"/>
                  <a:pt x="2642816" y="4168643"/>
                </a:cubicBezTo>
                <a:lnTo>
                  <a:pt x="2629681" y="4003798"/>
                </a:lnTo>
                <a:lnTo>
                  <a:pt x="2625419" y="4005682"/>
                </a:lnTo>
                <a:cubicBezTo>
                  <a:pt x="2625419" y="4005682"/>
                  <a:pt x="2623946" y="4010525"/>
                  <a:pt x="2623023" y="4017624"/>
                </a:cubicBezTo>
                <a:lnTo>
                  <a:pt x="2623432" y="4028841"/>
                </a:lnTo>
                <a:lnTo>
                  <a:pt x="2619538" y="4044978"/>
                </a:lnTo>
                <a:lnTo>
                  <a:pt x="2616701" y="4046170"/>
                </a:lnTo>
                <a:cubicBezTo>
                  <a:pt x="2615883" y="4047497"/>
                  <a:pt x="2616399" y="4049582"/>
                  <a:pt x="2617425" y="4053759"/>
                </a:cubicBezTo>
                <a:lnTo>
                  <a:pt x="2619538" y="4044978"/>
                </a:lnTo>
                <a:lnTo>
                  <a:pt x="2623956" y="4043130"/>
                </a:lnTo>
                <a:cubicBezTo>
                  <a:pt x="2610894" y="4064387"/>
                  <a:pt x="2599884" y="4093995"/>
                  <a:pt x="2599884" y="4093995"/>
                </a:cubicBezTo>
                <a:cubicBezTo>
                  <a:pt x="2577966" y="4093148"/>
                  <a:pt x="2608140" y="4021765"/>
                  <a:pt x="2620140" y="3952291"/>
                </a:cubicBezTo>
                <a:lnTo>
                  <a:pt x="2622686" y="3901826"/>
                </a:lnTo>
                <a:lnTo>
                  <a:pt x="2610789" y="3859098"/>
                </a:lnTo>
                <a:lnTo>
                  <a:pt x="2604304" y="3845286"/>
                </a:lnTo>
                <a:lnTo>
                  <a:pt x="2604106" y="3835108"/>
                </a:lnTo>
                <a:lnTo>
                  <a:pt x="2602025" y="3827634"/>
                </a:lnTo>
                <a:cubicBezTo>
                  <a:pt x="2586914" y="3814727"/>
                  <a:pt x="2578332" y="3812447"/>
                  <a:pt x="2572422" y="3793091"/>
                </a:cubicBezTo>
                <a:cubicBezTo>
                  <a:pt x="2557275" y="3743114"/>
                  <a:pt x="2580891" y="3684173"/>
                  <a:pt x="2567793" y="3625849"/>
                </a:cubicBezTo>
                <a:cubicBezTo>
                  <a:pt x="2566770" y="3630024"/>
                  <a:pt x="2554575" y="3631599"/>
                  <a:pt x="2542936" y="3630915"/>
                </a:cubicBezTo>
                <a:lnTo>
                  <a:pt x="2539761" y="3630368"/>
                </a:lnTo>
                <a:lnTo>
                  <a:pt x="2533105" y="3678788"/>
                </a:lnTo>
                <a:cubicBezTo>
                  <a:pt x="2525629" y="3731218"/>
                  <a:pt x="2518959" y="3773843"/>
                  <a:pt x="2517137" y="3794337"/>
                </a:cubicBezTo>
                <a:cubicBezTo>
                  <a:pt x="2493220" y="3948175"/>
                  <a:pt x="2473878" y="4091162"/>
                  <a:pt x="2454974" y="4230515"/>
                </a:cubicBezTo>
                <a:lnTo>
                  <a:pt x="2450802" y="4259571"/>
                </a:lnTo>
                <a:lnTo>
                  <a:pt x="2440480" y="4227885"/>
                </a:lnTo>
                <a:lnTo>
                  <a:pt x="2436012" y="4217151"/>
                </a:lnTo>
                <a:lnTo>
                  <a:pt x="2446234" y="4125929"/>
                </a:lnTo>
                <a:cubicBezTo>
                  <a:pt x="2452179" y="4069507"/>
                  <a:pt x="2483943" y="3932110"/>
                  <a:pt x="2473349" y="3888977"/>
                </a:cubicBezTo>
                <a:cubicBezTo>
                  <a:pt x="2469248" y="3872280"/>
                  <a:pt x="2443506" y="3879120"/>
                  <a:pt x="2427000" y="3855346"/>
                </a:cubicBezTo>
                <a:cubicBezTo>
                  <a:pt x="2409876" y="3822840"/>
                  <a:pt x="2424364" y="3801203"/>
                  <a:pt x="2428883" y="3745159"/>
                </a:cubicBezTo>
                <a:lnTo>
                  <a:pt x="2428350" y="3739567"/>
                </a:lnTo>
                <a:lnTo>
                  <a:pt x="2418152" y="3769880"/>
                </a:lnTo>
                <a:cubicBezTo>
                  <a:pt x="2409572" y="3767599"/>
                  <a:pt x="2405603" y="3628697"/>
                  <a:pt x="2405603" y="3628697"/>
                </a:cubicBezTo>
                <a:cubicBezTo>
                  <a:pt x="2402842" y="3612030"/>
                  <a:pt x="2401713" y="3598018"/>
                  <a:pt x="2401313" y="3585592"/>
                </a:cubicBezTo>
                <a:lnTo>
                  <a:pt x="2401355" y="3569346"/>
                </a:lnTo>
                <a:lnTo>
                  <a:pt x="2389726" y="3579911"/>
                </a:lnTo>
                <a:lnTo>
                  <a:pt x="2389751" y="3592432"/>
                </a:lnTo>
                <a:cubicBezTo>
                  <a:pt x="2390237" y="3633879"/>
                  <a:pt x="2390717" y="3670692"/>
                  <a:pt x="2386426" y="3669551"/>
                </a:cubicBezTo>
                <a:cubicBezTo>
                  <a:pt x="2385355" y="3669267"/>
                  <a:pt x="2383960" y="3666603"/>
                  <a:pt x="2382348" y="3662449"/>
                </a:cubicBezTo>
                <a:lnTo>
                  <a:pt x="2380191" y="3656035"/>
                </a:lnTo>
                <a:lnTo>
                  <a:pt x="2376040" y="3685091"/>
                </a:lnTo>
                <a:cubicBezTo>
                  <a:pt x="2373953" y="3713808"/>
                  <a:pt x="2350770" y="3848923"/>
                  <a:pt x="2346742" y="3758096"/>
                </a:cubicBezTo>
                <a:cubicBezTo>
                  <a:pt x="2342337" y="3702941"/>
                  <a:pt x="2363396" y="3633609"/>
                  <a:pt x="2365825" y="3606282"/>
                </a:cubicBezTo>
                <a:lnTo>
                  <a:pt x="2363118" y="3587163"/>
                </a:lnTo>
                <a:lnTo>
                  <a:pt x="2360639" y="3605035"/>
                </a:lnTo>
                <a:lnTo>
                  <a:pt x="2354242" y="3599093"/>
                </a:lnTo>
                <a:cubicBezTo>
                  <a:pt x="2351651" y="3605282"/>
                  <a:pt x="2350191" y="3623238"/>
                  <a:pt x="2350673" y="3660049"/>
                </a:cubicBezTo>
                <a:lnTo>
                  <a:pt x="2350971" y="3674333"/>
                </a:lnTo>
                <a:lnTo>
                  <a:pt x="2338821" y="3760680"/>
                </a:lnTo>
                <a:cubicBezTo>
                  <a:pt x="2332354" y="3799098"/>
                  <a:pt x="2324284" y="3837745"/>
                  <a:pt x="2313038" y="3876867"/>
                </a:cubicBezTo>
                <a:lnTo>
                  <a:pt x="2313696" y="3861283"/>
                </a:lnTo>
                <a:lnTo>
                  <a:pt x="2283512" y="4054318"/>
                </a:lnTo>
                <a:cubicBezTo>
                  <a:pt x="2270250" y="4141286"/>
                  <a:pt x="2256682" y="4224933"/>
                  <a:pt x="2239838" y="4302178"/>
                </a:cubicBezTo>
                <a:cubicBezTo>
                  <a:pt x="2247127" y="4209729"/>
                  <a:pt x="2262116" y="4106241"/>
                  <a:pt x="2279604" y="4011168"/>
                </a:cubicBezTo>
                <a:lnTo>
                  <a:pt x="2289894" y="3913419"/>
                </a:lnTo>
                <a:cubicBezTo>
                  <a:pt x="2286316" y="3911395"/>
                  <a:pt x="2282615" y="3914723"/>
                  <a:pt x="2279069" y="3921114"/>
                </a:cubicBezTo>
                <a:lnTo>
                  <a:pt x="2277571" y="3925046"/>
                </a:lnTo>
                <a:lnTo>
                  <a:pt x="2273256" y="3955796"/>
                </a:lnTo>
                <a:lnTo>
                  <a:pt x="2272030" y="3943008"/>
                </a:lnTo>
                <a:lnTo>
                  <a:pt x="2271806" y="3940202"/>
                </a:lnTo>
                <a:lnTo>
                  <a:pt x="2269154" y="3947168"/>
                </a:lnTo>
                <a:cubicBezTo>
                  <a:pt x="2263219" y="3967602"/>
                  <a:pt x="2258996" y="3991104"/>
                  <a:pt x="2258696" y="3999332"/>
                </a:cubicBezTo>
                <a:cubicBezTo>
                  <a:pt x="2229313" y="4159054"/>
                  <a:pt x="2213043" y="4340370"/>
                  <a:pt x="2184940" y="4499636"/>
                </a:cubicBezTo>
                <a:lnTo>
                  <a:pt x="2172507" y="4556307"/>
                </a:lnTo>
                <a:lnTo>
                  <a:pt x="2161140" y="4546203"/>
                </a:lnTo>
                <a:lnTo>
                  <a:pt x="2164905" y="4503626"/>
                </a:lnTo>
                <a:cubicBezTo>
                  <a:pt x="2184330" y="4352110"/>
                  <a:pt x="2219115" y="4188622"/>
                  <a:pt x="2232297" y="4045973"/>
                </a:cubicBezTo>
                <a:cubicBezTo>
                  <a:pt x="2227405" y="4103388"/>
                  <a:pt x="2241293" y="3999277"/>
                  <a:pt x="2229990" y="4001278"/>
                </a:cubicBezTo>
                <a:cubicBezTo>
                  <a:pt x="2209585" y="4006525"/>
                  <a:pt x="2225695" y="4042237"/>
                  <a:pt x="2225695" y="4042237"/>
                </a:cubicBezTo>
                <a:cubicBezTo>
                  <a:pt x="2205806" y="4156948"/>
                  <a:pt x="2188021" y="4267947"/>
                  <a:pt x="2169555" y="4376288"/>
                </a:cubicBezTo>
                <a:lnTo>
                  <a:pt x="2139684" y="4534156"/>
                </a:lnTo>
                <a:lnTo>
                  <a:pt x="2136244" y="4532342"/>
                </a:lnTo>
                <a:lnTo>
                  <a:pt x="2137640" y="4535729"/>
                </a:lnTo>
                <a:lnTo>
                  <a:pt x="2139155" y="4536952"/>
                </a:lnTo>
                <a:lnTo>
                  <a:pt x="2137613" y="4545104"/>
                </a:lnTo>
                <a:lnTo>
                  <a:pt x="2129821" y="4539531"/>
                </a:lnTo>
                <a:lnTo>
                  <a:pt x="2129504" y="4539519"/>
                </a:lnTo>
                <a:lnTo>
                  <a:pt x="2130176" y="4536150"/>
                </a:lnTo>
                <a:cubicBezTo>
                  <a:pt x="2138027" y="4496524"/>
                  <a:pt x="2156205" y="4401799"/>
                  <a:pt x="2150428" y="4398528"/>
                </a:cubicBezTo>
                <a:cubicBezTo>
                  <a:pt x="2129520" y="4386694"/>
                  <a:pt x="2111435" y="4513619"/>
                  <a:pt x="2118636" y="4500901"/>
                </a:cubicBezTo>
                <a:lnTo>
                  <a:pt x="2117200" y="4511690"/>
                </a:lnTo>
                <a:lnTo>
                  <a:pt x="2105652" y="4503359"/>
                </a:lnTo>
                <a:cubicBezTo>
                  <a:pt x="2103555" y="4509286"/>
                  <a:pt x="2103163" y="4522708"/>
                  <a:pt x="2103697" y="4539524"/>
                </a:cubicBezTo>
                <a:lnTo>
                  <a:pt x="2106432" y="4582357"/>
                </a:lnTo>
                <a:lnTo>
                  <a:pt x="2100548" y="4612430"/>
                </a:lnTo>
                <a:cubicBezTo>
                  <a:pt x="2083145" y="4627772"/>
                  <a:pt x="2101230" y="4516243"/>
                  <a:pt x="2101230" y="4516243"/>
                </a:cubicBezTo>
                <a:cubicBezTo>
                  <a:pt x="2139212" y="4305403"/>
                  <a:pt x="2163386" y="4118939"/>
                  <a:pt x="2191067" y="3944256"/>
                </a:cubicBezTo>
                <a:cubicBezTo>
                  <a:pt x="2191292" y="3938086"/>
                  <a:pt x="2197279" y="3905851"/>
                  <a:pt x="2203383" y="3867678"/>
                </a:cubicBezTo>
                <a:lnTo>
                  <a:pt x="2207942" y="3837406"/>
                </a:lnTo>
                <a:lnTo>
                  <a:pt x="2206307" y="3839205"/>
                </a:lnTo>
                <a:cubicBezTo>
                  <a:pt x="2200711" y="3845313"/>
                  <a:pt x="2194739" y="3851601"/>
                  <a:pt x="2189538" y="3856194"/>
                </a:cubicBezTo>
                <a:lnTo>
                  <a:pt x="2183198" y="3859765"/>
                </a:lnTo>
                <a:lnTo>
                  <a:pt x="2161704" y="3987469"/>
                </a:lnTo>
                <a:lnTo>
                  <a:pt x="2149487" y="4065679"/>
                </a:lnTo>
                <a:lnTo>
                  <a:pt x="2150694" y="4075948"/>
                </a:lnTo>
                <a:cubicBezTo>
                  <a:pt x="2153041" y="4101915"/>
                  <a:pt x="2153211" y="4125960"/>
                  <a:pt x="2144509" y="4118289"/>
                </a:cubicBezTo>
                <a:lnTo>
                  <a:pt x="2142708" y="4109073"/>
                </a:lnTo>
                <a:lnTo>
                  <a:pt x="2132475" y="4174566"/>
                </a:lnTo>
                <a:lnTo>
                  <a:pt x="2135694" y="4200257"/>
                </a:lnTo>
                <a:lnTo>
                  <a:pt x="2131731" y="4179320"/>
                </a:lnTo>
                <a:lnTo>
                  <a:pt x="2125494" y="4219256"/>
                </a:lnTo>
                <a:cubicBezTo>
                  <a:pt x="2121894" y="4225618"/>
                  <a:pt x="2112713" y="4385579"/>
                  <a:pt x="2098312" y="4395622"/>
                </a:cubicBezTo>
                <a:cubicBezTo>
                  <a:pt x="2084258" y="4396065"/>
                  <a:pt x="2085055" y="4370272"/>
                  <a:pt x="2089364" y="4344368"/>
                </a:cubicBezTo>
                <a:lnTo>
                  <a:pt x="2091591" y="4334025"/>
                </a:lnTo>
                <a:lnTo>
                  <a:pt x="2087745" y="4317277"/>
                </a:lnTo>
                <a:cubicBezTo>
                  <a:pt x="2081695" y="4280981"/>
                  <a:pt x="2075962" y="4222554"/>
                  <a:pt x="2073442" y="4211880"/>
                </a:cubicBezTo>
                <a:cubicBezTo>
                  <a:pt x="2069268" y="4171491"/>
                  <a:pt x="2065324" y="4139874"/>
                  <a:pt x="2061398" y="4112334"/>
                </a:cubicBezTo>
                <a:lnTo>
                  <a:pt x="2059121" y="4097988"/>
                </a:lnTo>
                <a:lnTo>
                  <a:pt x="2066998" y="4036859"/>
                </a:lnTo>
                <a:lnTo>
                  <a:pt x="2060118" y="4005494"/>
                </a:lnTo>
                <a:lnTo>
                  <a:pt x="2055574" y="3975608"/>
                </a:lnTo>
                <a:lnTo>
                  <a:pt x="2050579" y="4006828"/>
                </a:lnTo>
                <a:lnTo>
                  <a:pt x="2047988" y="4028255"/>
                </a:lnTo>
                <a:lnTo>
                  <a:pt x="2036459" y="3958595"/>
                </a:lnTo>
                <a:lnTo>
                  <a:pt x="2032347" y="3930753"/>
                </a:lnTo>
                <a:lnTo>
                  <a:pt x="2026038" y="3960342"/>
                </a:lnTo>
                <a:cubicBezTo>
                  <a:pt x="2014557" y="4007576"/>
                  <a:pt x="1999503" y="4051017"/>
                  <a:pt x="2005419" y="3969336"/>
                </a:cubicBezTo>
                <a:lnTo>
                  <a:pt x="2012620" y="3883831"/>
                </a:lnTo>
                <a:lnTo>
                  <a:pt x="2010708" y="3879982"/>
                </a:lnTo>
                <a:lnTo>
                  <a:pt x="2013608" y="3872081"/>
                </a:lnTo>
                <a:lnTo>
                  <a:pt x="2013652" y="3871601"/>
                </a:lnTo>
                <a:lnTo>
                  <a:pt x="2003651" y="3836392"/>
                </a:lnTo>
                <a:cubicBezTo>
                  <a:pt x="2001688" y="3826828"/>
                  <a:pt x="2001666" y="3818446"/>
                  <a:pt x="2005219" y="3808037"/>
                </a:cubicBezTo>
                <a:cubicBezTo>
                  <a:pt x="2010619" y="3817576"/>
                  <a:pt x="2014243" y="3828470"/>
                  <a:pt x="2015766" y="3839504"/>
                </a:cubicBezTo>
                <a:lnTo>
                  <a:pt x="2013949" y="3868063"/>
                </a:lnTo>
                <a:lnTo>
                  <a:pt x="2017929" y="3820795"/>
                </a:lnTo>
                <a:lnTo>
                  <a:pt x="2013535" y="3782788"/>
                </a:lnTo>
                <a:lnTo>
                  <a:pt x="2005938" y="3733409"/>
                </a:lnTo>
                <a:lnTo>
                  <a:pt x="2001179" y="3771678"/>
                </a:lnTo>
                <a:lnTo>
                  <a:pt x="2005219" y="3808037"/>
                </a:lnTo>
                <a:lnTo>
                  <a:pt x="2000016" y="3781035"/>
                </a:lnTo>
                <a:lnTo>
                  <a:pt x="1994005" y="3829388"/>
                </a:lnTo>
                <a:lnTo>
                  <a:pt x="1990972" y="3853922"/>
                </a:lnTo>
                <a:lnTo>
                  <a:pt x="1993779" y="3872425"/>
                </a:lnTo>
                <a:cubicBezTo>
                  <a:pt x="2001084" y="3913345"/>
                  <a:pt x="2008065" y="3947715"/>
                  <a:pt x="1987221" y="3948845"/>
                </a:cubicBezTo>
                <a:cubicBezTo>
                  <a:pt x="1989365" y="3949415"/>
                  <a:pt x="1988583" y="3942909"/>
                  <a:pt x="1986009" y="3932357"/>
                </a:cubicBezTo>
                <a:lnTo>
                  <a:pt x="1982677" y="3921008"/>
                </a:lnTo>
                <a:lnTo>
                  <a:pt x="1976457" y="3971317"/>
                </a:lnTo>
                <a:lnTo>
                  <a:pt x="1962429" y="3910575"/>
                </a:lnTo>
                <a:cubicBezTo>
                  <a:pt x="1924555" y="3835291"/>
                  <a:pt x="1936722" y="3940798"/>
                  <a:pt x="1949203" y="4007850"/>
                </a:cubicBezTo>
                <a:lnTo>
                  <a:pt x="1958804" y="4098579"/>
                </a:lnTo>
                <a:lnTo>
                  <a:pt x="1949531" y="4163043"/>
                </a:lnTo>
                <a:lnTo>
                  <a:pt x="1948439" y="4170819"/>
                </a:lnTo>
                <a:lnTo>
                  <a:pt x="1942530" y="4135032"/>
                </a:lnTo>
                <a:cubicBezTo>
                  <a:pt x="1934354" y="4086909"/>
                  <a:pt x="1927071" y="4039026"/>
                  <a:pt x="1924078" y="3992280"/>
                </a:cubicBezTo>
                <a:cubicBezTo>
                  <a:pt x="1920949" y="3966252"/>
                  <a:pt x="1918852" y="3938737"/>
                  <a:pt x="1917136" y="3910443"/>
                </a:cubicBezTo>
                <a:lnTo>
                  <a:pt x="1913841" y="3849122"/>
                </a:lnTo>
                <a:lnTo>
                  <a:pt x="1910185" y="3850001"/>
                </a:lnTo>
                <a:cubicBezTo>
                  <a:pt x="1902937" y="3851595"/>
                  <a:pt x="1898134" y="3852543"/>
                  <a:pt x="1898134" y="3852543"/>
                </a:cubicBezTo>
                <a:cubicBezTo>
                  <a:pt x="1894034" y="3869241"/>
                  <a:pt x="1909219" y="3956279"/>
                  <a:pt x="1900675" y="3991065"/>
                </a:cubicBezTo>
                <a:cubicBezTo>
                  <a:pt x="1900675" y="3991065"/>
                  <a:pt x="1890992" y="4030480"/>
                  <a:pt x="1882545" y="3990078"/>
                </a:cubicBezTo>
                <a:lnTo>
                  <a:pt x="1880545" y="3977236"/>
                </a:lnTo>
                <a:lnTo>
                  <a:pt x="1879744" y="3980499"/>
                </a:lnTo>
                <a:cubicBezTo>
                  <a:pt x="1882172" y="4007825"/>
                  <a:pt x="1888361" y="4019844"/>
                  <a:pt x="1894271" y="4039203"/>
                </a:cubicBezTo>
                <a:cubicBezTo>
                  <a:pt x="1892221" y="4047550"/>
                  <a:pt x="1875716" y="4071326"/>
                  <a:pt x="1879233" y="4100425"/>
                </a:cubicBezTo>
                <a:cubicBezTo>
                  <a:pt x="1881661" y="4127749"/>
                  <a:pt x="1902721" y="4197082"/>
                  <a:pt x="1898314" y="4252237"/>
                </a:cubicBezTo>
                <a:cubicBezTo>
                  <a:pt x="1894287" y="4343065"/>
                  <a:pt x="1871104" y="4207949"/>
                  <a:pt x="1869017" y="4179232"/>
                </a:cubicBezTo>
                <a:cubicBezTo>
                  <a:pt x="1858968" y="4139507"/>
                  <a:pt x="1860641" y="4095482"/>
                  <a:pt x="1856502" y="4075114"/>
                </a:cubicBezTo>
                <a:cubicBezTo>
                  <a:pt x="1853237" y="4069800"/>
                  <a:pt x="1846959" y="4065908"/>
                  <a:pt x="1840933" y="4060972"/>
                </a:cubicBezTo>
                <a:lnTo>
                  <a:pt x="1833565" y="4050260"/>
                </a:lnTo>
                <a:lnTo>
                  <a:pt x="1832728" y="4075607"/>
                </a:lnTo>
                <a:cubicBezTo>
                  <a:pt x="1831636" y="4089167"/>
                  <a:pt x="1829706" y="4098567"/>
                  <a:pt x="1826606" y="4100337"/>
                </a:cubicBezTo>
                <a:cubicBezTo>
                  <a:pt x="1825276" y="4101094"/>
                  <a:pt x="1823886" y="4100262"/>
                  <a:pt x="1822466" y="4098168"/>
                </a:cubicBezTo>
                <a:lnTo>
                  <a:pt x="1821875" y="4096835"/>
                </a:lnTo>
                <a:lnTo>
                  <a:pt x="1824645" y="4130385"/>
                </a:lnTo>
                <a:cubicBezTo>
                  <a:pt x="1826734" y="4159102"/>
                  <a:pt x="1818189" y="4193887"/>
                  <a:pt x="1816173" y="4239301"/>
                </a:cubicBezTo>
                <a:cubicBezTo>
                  <a:pt x="1820693" y="4295345"/>
                  <a:pt x="1835183" y="4316982"/>
                  <a:pt x="1818059" y="4349487"/>
                </a:cubicBezTo>
                <a:cubicBezTo>
                  <a:pt x="1801553" y="4373263"/>
                  <a:pt x="1775810" y="4366422"/>
                  <a:pt x="1771708" y="4383119"/>
                </a:cubicBezTo>
                <a:cubicBezTo>
                  <a:pt x="1761114" y="4426251"/>
                  <a:pt x="1792877" y="4563648"/>
                  <a:pt x="1798824" y="4620070"/>
                </a:cubicBezTo>
                <a:lnTo>
                  <a:pt x="1809045" y="4711292"/>
                </a:lnTo>
                <a:lnTo>
                  <a:pt x="1804577" y="4722026"/>
                </a:lnTo>
                <a:lnTo>
                  <a:pt x="1794259" y="4753710"/>
                </a:lnTo>
                <a:lnTo>
                  <a:pt x="1790084" y="4724655"/>
                </a:lnTo>
                <a:cubicBezTo>
                  <a:pt x="1771181" y="4585303"/>
                  <a:pt x="1751835" y="4442315"/>
                  <a:pt x="1727920" y="4288479"/>
                </a:cubicBezTo>
                <a:cubicBezTo>
                  <a:pt x="1725490" y="4261152"/>
                  <a:pt x="1714442" y="4194481"/>
                  <a:pt x="1704359" y="4117688"/>
                </a:cubicBezTo>
                <a:cubicBezTo>
                  <a:pt x="1702271" y="4088972"/>
                  <a:pt x="1679293" y="3872389"/>
                  <a:pt x="1679126" y="3990924"/>
                </a:cubicBezTo>
                <a:cubicBezTo>
                  <a:pt x="1679236" y="4102120"/>
                  <a:pt x="1664597" y="3932220"/>
                  <a:pt x="1660117" y="3913242"/>
                </a:cubicBezTo>
                <a:cubicBezTo>
                  <a:pt x="1658571" y="3910237"/>
                  <a:pt x="1655561" y="3905825"/>
                  <a:pt x="1651750" y="3900989"/>
                </a:cubicBezTo>
                <a:lnTo>
                  <a:pt x="1647471" y="3896192"/>
                </a:lnTo>
                <a:lnTo>
                  <a:pt x="1634865" y="3967640"/>
                </a:lnTo>
                <a:lnTo>
                  <a:pt x="1625701" y="4001913"/>
                </a:lnTo>
                <a:lnTo>
                  <a:pt x="1625719" y="4002114"/>
                </a:lnTo>
                <a:cubicBezTo>
                  <a:pt x="1632503" y="4065985"/>
                  <a:pt x="1639803" y="4132403"/>
                  <a:pt x="1640847" y="4146761"/>
                </a:cubicBezTo>
                <a:cubicBezTo>
                  <a:pt x="1641263" y="4219501"/>
                  <a:pt x="1644818" y="4285663"/>
                  <a:pt x="1640753" y="4339425"/>
                </a:cubicBezTo>
                <a:cubicBezTo>
                  <a:pt x="1638703" y="4347773"/>
                  <a:pt x="1623628" y="4371929"/>
                  <a:pt x="1621578" y="4380278"/>
                </a:cubicBezTo>
                <a:cubicBezTo>
                  <a:pt x="1611021" y="4460478"/>
                  <a:pt x="1674399" y="4587005"/>
                  <a:pt x="1645176" y="4588133"/>
                </a:cubicBezTo>
                <a:cubicBezTo>
                  <a:pt x="1645176" y="4588133"/>
                  <a:pt x="1634166" y="4558527"/>
                  <a:pt x="1621105" y="4537270"/>
                </a:cubicBezTo>
                <a:lnTo>
                  <a:pt x="1625519" y="4539119"/>
                </a:lnTo>
                <a:lnTo>
                  <a:pt x="1627635" y="4547899"/>
                </a:lnTo>
                <a:cubicBezTo>
                  <a:pt x="1628660" y="4543723"/>
                  <a:pt x="1629173" y="4541637"/>
                  <a:pt x="1628356" y="4540309"/>
                </a:cubicBezTo>
                <a:lnTo>
                  <a:pt x="1625519" y="4539119"/>
                </a:lnTo>
                <a:lnTo>
                  <a:pt x="1621626" y="4522980"/>
                </a:lnTo>
                <a:lnTo>
                  <a:pt x="1622038" y="4511764"/>
                </a:lnTo>
                <a:cubicBezTo>
                  <a:pt x="1621114" y="4504664"/>
                  <a:pt x="1619637" y="4499823"/>
                  <a:pt x="1619637" y="4499823"/>
                </a:cubicBezTo>
                <a:cubicBezTo>
                  <a:pt x="1619637" y="4499823"/>
                  <a:pt x="1593896" y="4492984"/>
                  <a:pt x="1588326" y="4472235"/>
                </a:cubicBezTo>
                <a:cubicBezTo>
                  <a:pt x="1571128" y="4430610"/>
                  <a:pt x="1571295" y="4312075"/>
                  <a:pt x="1562677" y="4272729"/>
                </a:cubicBezTo>
                <a:cubicBezTo>
                  <a:pt x="1564729" y="4264380"/>
                  <a:pt x="1546136" y="4259440"/>
                  <a:pt x="1539605" y="4248811"/>
                </a:cubicBezTo>
                <a:cubicBezTo>
                  <a:pt x="1521808" y="4209618"/>
                  <a:pt x="1522475" y="4133647"/>
                  <a:pt x="1518653" y="4069821"/>
                </a:cubicBezTo>
                <a:lnTo>
                  <a:pt x="1514683" y="4032473"/>
                </a:lnTo>
                <a:lnTo>
                  <a:pt x="1509653" y="4042852"/>
                </a:lnTo>
                <a:cubicBezTo>
                  <a:pt x="1505828" y="4051535"/>
                  <a:pt x="1502829" y="4060684"/>
                  <a:pt x="1506129" y="4062552"/>
                </a:cubicBezTo>
                <a:cubicBezTo>
                  <a:pt x="1499527" y="4058814"/>
                  <a:pt x="1502616" y="3973787"/>
                  <a:pt x="1508703" y="3898851"/>
                </a:cubicBezTo>
                <a:lnTo>
                  <a:pt x="1509537" y="3897782"/>
                </a:lnTo>
                <a:lnTo>
                  <a:pt x="1509251" y="3893172"/>
                </a:lnTo>
                <a:lnTo>
                  <a:pt x="1508703" y="3898851"/>
                </a:lnTo>
                <a:lnTo>
                  <a:pt x="1500629" y="3903975"/>
                </a:lnTo>
                <a:lnTo>
                  <a:pt x="1499072" y="3854779"/>
                </a:lnTo>
                <a:lnTo>
                  <a:pt x="1503884" y="3822151"/>
                </a:lnTo>
                <a:lnTo>
                  <a:pt x="1497436" y="3769220"/>
                </a:lnTo>
                <a:cubicBezTo>
                  <a:pt x="1497436" y="3769220"/>
                  <a:pt x="1493298" y="3748850"/>
                  <a:pt x="1483288" y="3746192"/>
                </a:cubicBezTo>
                <a:cubicBezTo>
                  <a:pt x="1459632" y="3768068"/>
                  <a:pt x="1493202" y="3941515"/>
                  <a:pt x="1493240" y="3978581"/>
                </a:cubicBezTo>
                <a:cubicBezTo>
                  <a:pt x="1500531" y="4178397"/>
                  <a:pt x="1518741" y="4374073"/>
                  <a:pt x="1541763" y="4569546"/>
                </a:cubicBezTo>
                <a:lnTo>
                  <a:pt x="1580901" y="4867812"/>
                </a:lnTo>
                <a:lnTo>
                  <a:pt x="1574812" y="4889216"/>
                </a:lnTo>
                <a:lnTo>
                  <a:pt x="1563261" y="4939843"/>
                </a:lnTo>
                <a:lnTo>
                  <a:pt x="1544891" y="4847555"/>
                </a:lnTo>
                <a:cubicBezTo>
                  <a:pt x="1553435" y="4812769"/>
                  <a:pt x="1549917" y="4783673"/>
                  <a:pt x="1534805" y="4770762"/>
                </a:cubicBezTo>
                <a:lnTo>
                  <a:pt x="1526859" y="4765837"/>
                </a:lnTo>
                <a:lnTo>
                  <a:pt x="1525385" y="4764923"/>
                </a:lnTo>
                <a:cubicBezTo>
                  <a:pt x="1523815" y="4763950"/>
                  <a:pt x="1523030" y="4763464"/>
                  <a:pt x="1524207" y="4764194"/>
                </a:cubicBezTo>
                <a:lnTo>
                  <a:pt x="1526859" y="4765837"/>
                </a:lnTo>
                <a:lnTo>
                  <a:pt x="1531272" y="4768572"/>
                </a:lnTo>
                <a:cubicBezTo>
                  <a:pt x="1533235" y="4769789"/>
                  <a:pt x="1534805" y="4770762"/>
                  <a:pt x="1534805" y="4770762"/>
                </a:cubicBezTo>
                <a:cubicBezTo>
                  <a:pt x="1528312" y="4797200"/>
                  <a:pt x="1530744" y="4824526"/>
                  <a:pt x="1544891" y="4847555"/>
                </a:cubicBezTo>
                <a:lnTo>
                  <a:pt x="1549782" y="4940180"/>
                </a:lnTo>
                <a:lnTo>
                  <a:pt x="1528833" y="4939641"/>
                </a:lnTo>
                <a:cubicBezTo>
                  <a:pt x="1533032" y="4932223"/>
                  <a:pt x="1536631" y="4925864"/>
                  <a:pt x="1536631" y="4925864"/>
                </a:cubicBezTo>
                <a:cubicBezTo>
                  <a:pt x="1514526" y="4931545"/>
                  <a:pt x="1521131" y="4935283"/>
                  <a:pt x="1528833" y="4939641"/>
                </a:cubicBezTo>
                <a:lnTo>
                  <a:pt x="1523651" y="4972277"/>
                </a:lnTo>
                <a:lnTo>
                  <a:pt x="1508790" y="4884742"/>
                </a:lnTo>
                <a:lnTo>
                  <a:pt x="1508267" y="4856489"/>
                </a:lnTo>
                <a:cubicBezTo>
                  <a:pt x="1508529" y="4847322"/>
                  <a:pt x="1509360" y="4841843"/>
                  <a:pt x="1511012" y="4842778"/>
                </a:cubicBezTo>
                <a:lnTo>
                  <a:pt x="1502386" y="4847024"/>
                </a:lnTo>
                <a:lnTo>
                  <a:pt x="1482503" y="4729903"/>
                </a:lnTo>
                <a:lnTo>
                  <a:pt x="1486630" y="4693213"/>
                </a:lnTo>
                <a:cubicBezTo>
                  <a:pt x="1489635" y="4669895"/>
                  <a:pt x="1493549" y="4643244"/>
                  <a:pt x="1499271" y="4609392"/>
                </a:cubicBezTo>
                <a:cubicBezTo>
                  <a:pt x="1499867" y="4592936"/>
                  <a:pt x="1526355" y="4451166"/>
                  <a:pt x="1502957" y="4507904"/>
                </a:cubicBezTo>
                <a:cubicBezTo>
                  <a:pt x="1487357" y="4550864"/>
                  <a:pt x="1483073" y="4653410"/>
                  <a:pt x="1475276" y="4682587"/>
                </a:cubicBezTo>
                <a:lnTo>
                  <a:pt x="1474797" y="4684514"/>
                </a:lnTo>
                <a:lnTo>
                  <a:pt x="1469375" y="4652584"/>
                </a:lnTo>
                <a:cubicBezTo>
                  <a:pt x="1429614" y="4467113"/>
                  <a:pt x="1446871" y="4279010"/>
                  <a:pt x="1398529" y="4091261"/>
                </a:cubicBezTo>
                <a:cubicBezTo>
                  <a:pt x="1398091" y="4125605"/>
                  <a:pt x="1404196" y="4171695"/>
                  <a:pt x="1394771" y="4162381"/>
                </a:cubicBezTo>
                <a:lnTo>
                  <a:pt x="1380905" y="4135158"/>
                </a:lnTo>
                <a:lnTo>
                  <a:pt x="1399437" y="3956639"/>
                </a:lnTo>
                <a:lnTo>
                  <a:pt x="1372986" y="4090811"/>
                </a:lnTo>
                <a:lnTo>
                  <a:pt x="1371708" y="4082513"/>
                </a:lnTo>
                <a:cubicBezTo>
                  <a:pt x="1362888" y="4016941"/>
                  <a:pt x="1350586" y="3915846"/>
                  <a:pt x="1335074" y="3890601"/>
                </a:cubicBezTo>
                <a:cubicBezTo>
                  <a:pt x="1322502" y="4016216"/>
                  <a:pt x="1339082" y="4066568"/>
                  <a:pt x="1340965" y="4176755"/>
                </a:cubicBezTo>
                <a:cubicBezTo>
                  <a:pt x="1351465" y="4326286"/>
                  <a:pt x="1334471" y="4203191"/>
                  <a:pt x="1307260" y="4158905"/>
                </a:cubicBezTo>
                <a:cubicBezTo>
                  <a:pt x="1286582" y="4125247"/>
                  <a:pt x="1323840" y="4209260"/>
                  <a:pt x="1298716" y="4193690"/>
                </a:cubicBezTo>
                <a:cubicBezTo>
                  <a:pt x="1273594" y="4178121"/>
                  <a:pt x="1286204" y="4089572"/>
                  <a:pt x="1277585" y="4050228"/>
                </a:cubicBezTo>
                <a:cubicBezTo>
                  <a:pt x="1278168" y="4004433"/>
                  <a:pt x="1282232" y="3950669"/>
                  <a:pt x="1267083" y="3900698"/>
                </a:cubicBezTo>
                <a:cubicBezTo>
                  <a:pt x="1267083" y="3900698"/>
                  <a:pt x="1248492" y="3895754"/>
                  <a:pt x="1241962" y="3885127"/>
                </a:cubicBezTo>
                <a:cubicBezTo>
                  <a:pt x="1237824" y="3864758"/>
                  <a:pt x="1220830" y="3741663"/>
                  <a:pt x="1218740" y="3712947"/>
                </a:cubicBezTo>
                <a:cubicBezTo>
                  <a:pt x="1176966" y="3572892"/>
                  <a:pt x="1204084" y="3809843"/>
                  <a:pt x="1202069" y="3855256"/>
                </a:cubicBezTo>
                <a:cubicBezTo>
                  <a:pt x="1210104" y="3940396"/>
                  <a:pt x="1221150" y="4007068"/>
                  <a:pt x="1212606" y="4041855"/>
                </a:cubicBezTo>
                <a:cubicBezTo>
                  <a:pt x="1207996" y="4178474"/>
                  <a:pt x="1222560" y="4274244"/>
                  <a:pt x="1216517" y="4410486"/>
                </a:cubicBezTo>
                <a:cubicBezTo>
                  <a:pt x="1188896" y="4293460"/>
                  <a:pt x="1197365" y="4184544"/>
                  <a:pt x="1180369" y="4061449"/>
                </a:cubicBezTo>
                <a:cubicBezTo>
                  <a:pt x="1174767" y="4003635"/>
                  <a:pt x="1180880" y="3941524"/>
                  <a:pt x="1153673" y="3897239"/>
                </a:cubicBezTo>
                <a:cubicBezTo>
                  <a:pt x="1138558" y="3884329"/>
                  <a:pt x="1129977" y="3882048"/>
                  <a:pt x="1124065" y="3862692"/>
                </a:cubicBezTo>
                <a:cubicBezTo>
                  <a:pt x="1108921" y="3812716"/>
                  <a:pt x="1132537" y="3753775"/>
                  <a:pt x="1119439" y="3695451"/>
                </a:cubicBezTo>
                <a:cubicBezTo>
                  <a:pt x="1117390" y="3703799"/>
                  <a:pt x="1070662" y="3701758"/>
                  <a:pt x="1073055" y="3692019"/>
                </a:cubicBezTo>
                <a:cubicBezTo>
                  <a:pt x="1049981" y="3668099"/>
                  <a:pt x="1090310" y="3503915"/>
                  <a:pt x="1048026" y="3483785"/>
                </a:cubicBezTo>
                <a:cubicBezTo>
                  <a:pt x="1048026" y="3483785"/>
                  <a:pt x="1046865" y="3483475"/>
                  <a:pt x="1045411" y="3483089"/>
                </a:cubicBezTo>
                <a:lnTo>
                  <a:pt x="1042143" y="3482222"/>
                </a:lnTo>
                <a:lnTo>
                  <a:pt x="1041053" y="3481931"/>
                </a:lnTo>
                <a:cubicBezTo>
                  <a:pt x="1039892" y="3481623"/>
                  <a:pt x="1039312" y="3481468"/>
                  <a:pt x="1040182" y="3481700"/>
                </a:cubicBezTo>
                <a:lnTo>
                  <a:pt x="1042143" y="3482222"/>
                </a:lnTo>
                <a:lnTo>
                  <a:pt x="1048026" y="3483785"/>
                </a:lnTo>
                <a:cubicBezTo>
                  <a:pt x="1031278" y="3551963"/>
                  <a:pt x="1058488" y="3596249"/>
                  <a:pt x="1052033" y="3659750"/>
                </a:cubicBezTo>
                <a:cubicBezTo>
                  <a:pt x="1039425" y="3748299"/>
                  <a:pt x="1038878" y="3831159"/>
                  <a:pt x="1049963" y="3934897"/>
                </a:cubicBezTo>
                <a:cubicBezTo>
                  <a:pt x="1054312" y="4109474"/>
                  <a:pt x="1012252" y="3741078"/>
                  <a:pt x="1003670" y="3738798"/>
                </a:cubicBezTo>
                <a:lnTo>
                  <a:pt x="969798" y="3839482"/>
                </a:lnTo>
                <a:cubicBezTo>
                  <a:pt x="961218" y="3837201"/>
                  <a:pt x="957249" y="3698299"/>
                  <a:pt x="957249" y="3698299"/>
                </a:cubicBezTo>
                <a:cubicBezTo>
                  <a:pt x="946202" y="3631628"/>
                  <a:pt x="961276" y="3607472"/>
                  <a:pt x="944696" y="3557116"/>
                </a:cubicBezTo>
                <a:cubicBezTo>
                  <a:pt x="936151" y="3591901"/>
                  <a:pt x="946652" y="3741434"/>
                  <a:pt x="938075" y="3739154"/>
                </a:cubicBezTo>
                <a:cubicBezTo>
                  <a:pt x="935926" y="3738583"/>
                  <a:pt x="932500" y="3728500"/>
                  <a:pt x="928595" y="3715999"/>
                </a:cubicBezTo>
                <a:lnTo>
                  <a:pt x="925238" y="3705751"/>
                </a:lnTo>
                <a:lnTo>
                  <a:pt x="940433" y="3555982"/>
                </a:lnTo>
                <a:lnTo>
                  <a:pt x="947730" y="3484012"/>
                </a:lnTo>
                <a:cubicBezTo>
                  <a:pt x="969333" y="3461248"/>
                  <a:pt x="926824" y="3472176"/>
                  <a:pt x="947730" y="3484012"/>
                </a:cubicBezTo>
                <a:cubicBezTo>
                  <a:pt x="936760" y="3523289"/>
                  <a:pt x="928894" y="3562050"/>
                  <a:pt x="922566" y="3600545"/>
                </a:cubicBezTo>
                <a:lnTo>
                  <a:pt x="912284" y="3674638"/>
                </a:lnTo>
                <a:lnTo>
                  <a:pt x="905888" y="3668695"/>
                </a:lnTo>
                <a:cubicBezTo>
                  <a:pt x="903296" y="3674884"/>
                  <a:pt x="901837" y="3692839"/>
                  <a:pt x="902318" y="3729651"/>
                </a:cubicBezTo>
                <a:lnTo>
                  <a:pt x="902615" y="3743935"/>
                </a:lnTo>
                <a:lnTo>
                  <a:pt x="890469" y="3830285"/>
                </a:lnTo>
                <a:cubicBezTo>
                  <a:pt x="884001" y="3868701"/>
                  <a:pt x="875929" y="3907347"/>
                  <a:pt x="864684" y="3946470"/>
                </a:cubicBezTo>
                <a:cubicBezTo>
                  <a:pt x="864765" y="3851341"/>
                  <a:pt x="882757" y="3757949"/>
                  <a:pt x="892443" y="3661259"/>
                </a:cubicBezTo>
                <a:lnTo>
                  <a:pt x="893004" y="3651721"/>
                </a:lnTo>
                <a:lnTo>
                  <a:pt x="900287" y="3614651"/>
                </a:lnTo>
                <a:cubicBezTo>
                  <a:pt x="906487" y="3583798"/>
                  <a:pt x="911788" y="3553765"/>
                  <a:pt x="913591" y="3524409"/>
                </a:cubicBezTo>
                <a:lnTo>
                  <a:pt x="912035" y="3475214"/>
                </a:lnTo>
                <a:lnTo>
                  <a:pt x="914162" y="3473865"/>
                </a:lnTo>
                <a:cubicBezTo>
                  <a:pt x="915661" y="3471214"/>
                  <a:pt x="915060" y="3468425"/>
                  <a:pt x="911761" y="3466558"/>
                </a:cubicBezTo>
                <a:lnTo>
                  <a:pt x="912035" y="3475214"/>
                </a:lnTo>
                <a:lnTo>
                  <a:pt x="903962" y="3480339"/>
                </a:lnTo>
                <a:cubicBezTo>
                  <a:pt x="910049" y="3405404"/>
                  <a:pt x="913137" y="3320374"/>
                  <a:pt x="906537" y="3316638"/>
                </a:cubicBezTo>
                <a:cubicBezTo>
                  <a:pt x="913137" y="3320374"/>
                  <a:pt x="894538" y="3353233"/>
                  <a:pt x="894538" y="3353233"/>
                </a:cubicBezTo>
                <a:cubicBezTo>
                  <a:pt x="883738" y="3372312"/>
                  <a:pt x="881334" y="3345759"/>
                  <a:pt x="866334" y="3372259"/>
                </a:cubicBezTo>
                <a:cubicBezTo>
                  <a:pt x="862136" y="3395078"/>
                  <a:pt x="853043" y="3459913"/>
                  <a:pt x="844046" y="3506607"/>
                </a:cubicBezTo>
                <a:cubicBezTo>
                  <a:pt x="833779" y="3576726"/>
                  <a:pt x="822920" y="3649659"/>
                  <a:pt x="812202" y="3723983"/>
                </a:cubicBezTo>
                <a:lnTo>
                  <a:pt x="789898" y="3886442"/>
                </a:lnTo>
                <a:lnTo>
                  <a:pt x="788413" y="3879160"/>
                </a:lnTo>
                <a:cubicBezTo>
                  <a:pt x="786992" y="3873143"/>
                  <a:pt x="785506" y="3867954"/>
                  <a:pt x="783950" y="3864206"/>
                </a:cubicBezTo>
                <a:cubicBezTo>
                  <a:pt x="781900" y="3872553"/>
                  <a:pt x="779849" y="3880904"/>
                  <a:pt x="777800" y="3889252"/>
                </a:cubicBezTo>
                <a:cubicBezTo>
                  <a:pt x="778312" y="3887165"/>
                  <a:pt x="776147" y="3888998"/>
                  <a:pt x="772456" y="3892881"/>
                </a:cubicBezTo>
                <a:lnTo>
                  <a:pt x="768985" y="3896692"/>
                </a:lnTo>
                <a:lnTo>
                  <a:pt x="797270" y="3675357"/>
                </a:lnTo>
                <a:cubicBezTo>
                  <a:pt x="806882" y="3600341"/>
                  <a:pt x="816467" y="3523887"/>
                  <a:pt x="825532" y="3444339"/>
                </a:cubicBezTo>
                <a:cubicBezTo>
                  <a:pt x="843022" y="3349267"/>
                  <a:pt x="847914" y="3291852"/>
                  <a:pt x="855799" y="3182946"/>
                </a:cubicBezTo>
                <a:cubicBezTo>
                  <a:pt x="854090" y="3121794"/>
                  <a:pt x="839593" y="3165372"/>
                  <a:pt x="832998" y="3223227"/>
                </a:cubicBezTo>
                <a:cubicBezTo>
                  <a:pt x="828803" y="3246043"/>
                  <a:pt x="836503" y="3250402"/>
                  <a:pt x="820908" y="3293363"/>
                </a:cubicBezTo>
                <a:cubicBezTo>
                  <a:pt x="780705" y="3348983"/>
                  <a:pt x="769218" y="3464250"/>
                  <a:pt x="751729" y="3559324"/>
                </a:cubicBezTo>
                <a:lnTo>
                  <a:pt x="708458" y="3865727"/>
                </a:lnTo>
                <a:lnTo>
                  <a:pt x="703195" y="3834780"/>
                </a:lnTo>
                <a:lnTo>
                  <a:pt x="696446" y="3785694"/>
                </a:lnTo>
                <a:lnTo>
                  <a:pt x="726111" y="3491637"/>
                </a:lnTo>
                <a:cubicBezTo>
                  <a:pt x="736312" y="3489013"/>
                  <a:pt x="733310" y="3478918"/>
                  <a:pt x="733310" y="3478918"/>
                </a:cubicBezTo>
                <a:cubicBezTo>
                  <a:pt x="741111" y="3465138"/>
                  <a:pt x="744711" y="3458777"/>
                  <a:pt x="738108" y="3455040"/>
                </a:cubicBezTo>
                <a:lnTo>
                  <a:pt x="728770" y="3463494"/>
                </a:lnTo>
                <a:lnTo>
                  <a:pt x="728618" y="3466905"/>
                </a:lnTo>
                <a:lnTo>
                  <a:pt x="727368" y="3466100"/>
                </a:lnTo>
                <a:lnTo>
                  <a:pt x="733310" y="3478918"/>
                </a:lnTo>
                <a:cubicBezTo>
                  <a:pt x="728210" y="3480227"/>
                  <a:pt x="726409" y="3483408"/>
                  <a:pt x="725886" y="3486262"/>
                </a:cubicBezTo>
                <a:cubicBezTo>
                  <a:pt x="725361" y="3489112"/>
                  <a:pt x="726111" y="3491637"/>
                  <a:pt x="726111" y="3491637"/>
                </a:cubicBezTo>
                <a:lnTo>
                  <a:pt x="683113" y="3704576"/>
                </a:lnTo>
                <a:lnTo>
                  <a:pt x="678890" y="3698949"/>
                </a:lnTo>
                <a:cubicBezTo>
                  <a:pt x="674035" y="3696685"/>
                  <a:pt x="672191" y="3714492"/>
                  <a:pt x="671654" y="3740984"/>
                </a:cubicBezTo>
                <a:lnTo>
                  <a:pt x="671635" y="3761418"/>
                </a:lnTo>
                <a:lnTo>
                  <a:pt x="649260" y="3872226"/>
                </a:lnTo>
                <a:lnTo>
                  <a:pt x="647747" y="3883837"/>
                </a:lnTo>
                <a:lnTo>
                  <a:pt x="647397" y="3882340"/>
                </a:lnTo>
                <a:lnTo>
                  <a:pt x="678079" y="3642092"/>
                </a:lnTo>
                <a:cubicBezTo>
                  <a:pt x="681176" y="3618652"/>
                  <a:pt x="710567" y="3505123"/>
                  <a:pt x="696262" y="3497024"/>
                </a:cubicBezTo>
                <a:cubicBezTo>
                  <a:pt x="692961" y="3495156"/>
                  <a:pt x="690066" y="3499466"/>
                  <a:pt x="687516" y="3507098"/>
                </a:cubicBezTo>
                <a:lnTo>
                  <a:pt x="681833" y="3532634"/>
                </a:lnTo>
                <a:lnTo>
                  <a:pt x="688397" y="3478687"/>
                </a:lnTo>
                <a:cubicBezTo>
                  <a:pt x="661906" y="3589659"/>
                  <a:pt x="645018" y="3695219"/>
                  <a:pt x="630905" y="3797802"/>
                </a:cubicBezTo>
                <a:lnTo>
                  <a:pt x="594464" y="4066612"/>
                </a:lnTo>
                <a:lnTo>
                  <a:pt x="588105" y="4028197"/>
                </a:lnTo>
                <a:cubicBezTo>
                  <a:pt x="585774" y="4013218"/>
                  <a:pt x="583344" y="3996918"/>
                  <a:pt x="580792" y="3978707"/>
                </a:cubicBezTo>
                <a:lnTo>
                  <a:pt x="575581" y="3939278"/>
                </a:lnTo>
                <a:lnTo>
                  <a:pt x="582605" y="3885057"/>
                </a:lnTo>
                <a:cubicBezTo>
                  <a:pt x="599141" y="3760228"/>
                  <a:pt x="614552" y="3641233"/>
                  <a:pt x="624284" y="3512376"/>
                </a:cubicBezTo>
                <a:lnTo>
                  <a:pt x="626510" y="3500190"/>
                </a:lnTo>
                <a:lnTo>
                  <a:pt x="624010" y="3495153"/>
                </a:lnTo>
                <a:lnTo>
                  <a:pt x="616969" y="3455938"/>
                </a:lnTo>
                <a:lnTo>
                  <a:pt x="615374" y="3463946"/>
                </a:lnTo>
                <a:lnTo>
                  <a:pt x="561293" y="3827123"/>
                </a:lnTo>
                <a:lnTo>
                  <a:pt x="556086" y="3793278"/>
                </a:lnTo>
                <a:cubicBezTo>
                  <a:pt x="530546" y="3704969"/>
                  <a:pt x="538997" y="3862848"/>
                  <a:pt x="539034" y="3899915"/>
                </a:cubicBezTo>
                <a:cubicBezTo>
                  <a:pt x="540522" y="3914021"/>
                  <a:pt x="542990" y="3928388"/>
                  <a:pt x="545425" y="3942028"/>
                </a:cubicBezTo>
                <a:lnTo>
                  <a:pt x="546299" y="3947370"/>
                </a:lnTo>
                <a:lnTo>
                  <a:pt x="539276" y="4010429"/>
                </a:lnTo>
                <a:lnTo>
                  <a:pt x="537655" y="4001960"/>
                </a:lnTo>
                <a:cubicBezTo>
                  <a:pt x="535081" y="3991409"/>
                  <a:pt x="530714" y="3976817"/>
                  <a:pt x="525691" y="3961215"/>
                </a:cubicBezTo>
                <a:lnTo>
                  <a:pt x="517381" y="3936768"/>
                </a:lnTo>
                <a:lnTo>
                  <a:pt x="539175" y="3772231"/>
                </a:lnTo>
                <a:cubicBezTo>
                  <a:pt x="550696" y="3686660"/>
                  <a:pt x="562530" y="3599978"/>
                  <a:pt x="574495" y="3513061"/>
                </a:cubicBezTo>
                <a:lnTo>
                  <a:pt x="574763" y="3511129"/>
                </a:lnTo>
                <a:lnTo>
                  <a:pt x="571903" y="3463056"/>
                </a:lnTo>
                <a:cubicBezTo>
                  <a:pt x="571476" y="3447936"/>
                  <a:pt x="571891" y="3438875"/>
                  <a:pt x="573525" y="3441533"/>
                </a:cubicBezTo>
                <a:cubicBezTo>
                  <a:pt x="558413" y="3428623"/>
                  <a:pt x="527138" y="3438099"/>
                  <a:pt x="541287" y="3461130"/>
                </a:cubicBezTo>
                <a:cubicBezTo>
                  <a:pt x="520609" y="3427470"/>
                  <a:pt x="539237" y="3469476"/>
                  <a:pt x="533632" y="3411662"/>
                </a:cubicBezTo>
                <a:cubicBezTo>
                  <a:pt x="524636" y="3336642"/>
                  <a:pt x="511989" y="3388124"/>
                  <a:pt x="511989" y="3388124"/>
                </a:cubicBezTo>
                <a:cubicBezTo>
                  <a:pt x="503446" y="3422909"/>
                  <a:pt x="518633" y="3509950"/>
                  <a:pt x="514531" y="3526646"/>
                </a:cubicBezTo>
                <a:cubicBezTo>
                  <a:pt x="514531" y="3526646"/>
                  <a:pt x="495317" y="3530433"/>
                  <a:pt x="475763" y="3535614"/>
                </a:cubicBezTo>
                <a:cubicBezTo>
                  <a:pt x="478155" y="3525873"/>
                  <a:pt x="480205" y="3517527"/>
                  <a:pt x="480205" y="3517527"/>
                </a:cubicBezTo>
                <a:cubicBezTo>
                  <a:pt x="468688" y="3524100"/>
                  <a:pt x="465076" y="3527957"/>
                  <a:pt x="465593" y="3530502"/>
                </a:cubicBezTo>
                <a:cubicBezTo>
                  <a:pt x="466110" y="3533048"/>
                  <a:pt x="470757" y="3534284"/>
                  <a:pt x="475763" y="3535614"/>
                </a:cubicBezTo>
                <a:cubicBezTo>
                  <a:pt x="478192" y="3562940"/>
                  <a:pt x="484759" y="3610634"/>
                  <a:pt x="484759" y="3610634"/>
                </a:cubicBezTo>
                <a:cubicBezTo>
                  <a:pt x="461105" y="3632510"/>
                  <a:pt x="467562" y="3569007"/>
                  <a:pt x="467562" y="3569007"/>
                </a:cubicBezTo>
                <a:cubicBezTo>
                  <a:pt x="464451" y="3561512"/>
                  <a:pt x="459727" y="3548954"/>
                  <a:pt x="454525" y="3534371"/>
                </a:cubicBezTo>
                <a:lnTo>
                  <a:pt x="446931" y="3512024"/>
                </a:lnTo>
                <a:lnTo>
                  <a:pt x="458579" y="3424073"/>
                </a:lnTo>
                <a:cubicBezTo>
                  <a:pt x="483352" y="3221153"/>
                  <a:pt x="494327" y="3027216"/>
                  <a:pt x="501102" y="2840700"/>
                </a:cubicBezTo>
                <a:cubicBezTo>
                  <a:pt x="507370" y="2652501"/>
                  <a:pt x="494338" y="2454773"/>
                  <a:pt x="469401" y="2275501"/>
                </a:cubicBezTo>
                <a:cubicBezTo>
                  <a:pt x="451144" y="2577283"/>
                  <a:pt x="472394" y="2858044"/>
                  <a:pt x="454038" y="3177965"/>
                </a:cubicBezTo>
                <a:lnTo>
                  <a:pt x="425035" y="3438363"/>
                </a:lnTo>
                <a:lnTo>
                  <a:pt x="424280" y="3434418"/>
                </a:lnTo>
                <a:cubicBezTo>
                  <a:pt x="424031" y="3431544"/>
                  <a:pt x="424370" y="3430060"/>
                  <a:pt x="425444" y="3430344"/>
                </a:cubicBezTo>
                <a:cubicBezTo>
                  <a:pt x="411547" y="3431097"/>
                  <a:pt x="410017" y="3446625"/>
                  <a:pt x="412707" y="3469017"/>
                </a:cubicBezTo>
                <a:lnTo>
                  <a:pt x="418011" y="3501423"/>
                </a:lnTo>
                <a:lnTo>
                  <a:pt x="409365" y="3579042"/>
                </a:lnTo>
                <a:lnTo>
                  <a:pt x="403017" y="3621669"/>
                </a:lnTo>
                <a:lnTo>
                  <a:pt x="399130" y="3596401"/>
                </a:lnTo>
                <a:cubicBezTo>
                  <a:pt x="396865" y="3576160"/>
                  <a:pt x="394856" y="3554875"/>
                  <a:pt x="391572" y="3531028"/>
                </a:cubicBezTo>
                <a:lnTo>
                  <a:pt x="388729" y="3509513"/>
                </a:lnTo>
                <a:lnTo>
                  <a:pt x="406781" y="3370149"/>
                </a:lnTo>
                <a:cubicBezTo>
                  <a:pt x="415042" y="3302853"/>
                  <a:pt x="423014" y="3232136"/>
                  <a:pt x="430129" y="3156035"/>
                </a:cubicBezTo>
                <a:cubicBezTo>
                  <a:pt x="448301" y="2949378"/>
                  <a:pt x="443760" y="2703271"/>
                  <a:pt x="437426" y="2491139"/>
                </a:cubicBezTo>
                <a:cubicBezTo>
                  <a:pt x="441025" y="2484779"/>
                  <a:pt x="429806" y="2391653"/>
                  <a:pt x="429806" y="2391653"/>
                </a:cubicBezTo>
                <a:cubicBezTo>
                  <a:pt x="416602" y="2384179"/>
                  <a:pt x="420716" y="2456488"/>
                  <a:pt x="415321" y="2496821"/>
                </a:cubicBezTo>
                <a:cubicBezTo>
                  <a:pt x="410429" y="2554237"/>
                  <a:pt x="412735" y="2598933"/>
                  <a:pt x="407937" y="2622810"/>
                </a:cubicBezTo>
                <a:cubicBezTo>
                  <a:pt x="422852" y="2691437"/>
                  <a:pt x="409658" y="2745551"/>
                  <a:pt x="414272" y="2834941"/>
                </a:cubicBezTo>
                <a:cubicBezTo>
                  <a:pt x="417191" y="2940166"/>
                  <a:pt x="409306" y="3049073"/>
                  <a:pt x="402020" y="3156919"/>
                </a:cubicBezTo>
                <a:cubicBezTo>
                  <a:pt x="397726" y="3197876"/>
                  <a:pt x="399950" y="3337697"/>
                  <a:pt x="379637" y="3309406"/>
                </a:cubicBezTo>
                <a:cubicBezTo>
                  <a:pt x="372438" y="3322124"/>
                  <a:pt x="364637" y="3335906"/>
                  <a:pt x="374244" y="3349740"/>
                </a:cubicBezTo>
                <a:lnTo>
                  <a:pt x="369847" y="3382180"/>
                </a:lnTo>
                <a:lnTo>
                  <a:pt x="364676" y="3350934"/>
                </a:lnTo>
                <a:lnTo>
                  <a:pt x="362085" y="3372361"/>
                </a:lnTo>
                <a:lnTo>
                  <a:pt x="337348" y="3526970"/>
                </a:lnTo>
                <a:lnTo>
                  <a:pt x="334629" y="3607793"/>
                </a:lnTo>
                <a:cubicBezTo>
                  <a:pt x="336596" y="3658712"/>
                  <a:pt x="332441" y="3636856"/>
                  <a:pt x="325394" y="3602746"/>
                </a:cubicBezTo>
                <a:lnTo>
                  <a:pt x="325293" y="3602310"/>
                </a:lnTo>
                <a:lnTo>
                  <a:pt x="324225" y="3608986"/>
                </a:lnTo>
                <a:cubicBezTo>
                  <a:pt x="312547" y="3688976"/>
                  <a:pt x="301832" y="3771438"/>
                  <a:pt x="292143" y="3860429"/>
                </a:cubicBezTo>
                <a:cubicBezTo>
                  <a:pt x="290042" y="3864140"/>
                  <a:pt x="287320" y="3888843"/>
                  <a:pt x="283473" y="3911685"/>
                </a:cubicBezTo>
                <a:lnTo>
                  <a:pt x="282477" y="3916155"/>
                </a:lnTo>
                <a:lnTo>
                  <a:pt x="295221" y="3811416"/>
                </a:lnTo>
                <a:cubicBezTo>
                  <a:pt x="315180" y="3647409"/>
                  <a:pt x="336852" y="3470988"/>
                  <a:pt x="358132" y="3314027"/>
                </a:cubicBezTo>
                <a:cubicBezTo>
                  <a:pt x="359330" y="3281114"/>
                  <a:pt x="390108" y="3098390"/>
                  <a:pt x="376902" y="3090916"/>
                </a:cubicBezTo>
                <a:cubicBezTo>
                  <a:pt x="365972" y="3082630"/>
                  <a:pt x="352718" y="3115192"/>
                  <a:pt x="340640" y="3160032"/>
                </a:cubicBezTo>
                <a:lnTo>
                  <a:pt x="339114" y="3166659"/>
                </a:lnTo>
                <a:lnTo>
                  <a:pt x="337709" y="3158317"/>
                </a:lnTo>
                <a:cubicBezTo>
                  <a:pt x="334783" y="3137774"/>
                  <a:pt x="329961" y="3092158"/>
                  <a:pt x="324921" y="3061914"/>
                </a:cubicBezTo>
                <a:lnTo>
                  <a:pt x="324769" y="3061120"/>
                </a:lnTo>
                <a:lnTo>
                  <a:pt x="325481" y="3053411"/>
                </a:lnTo>
                <a:cubicBezTo>
                  <a:pt x="343143" y="2768085"/>
                  <a:pt x="332596" y="2501783"/>
                  <a:pt x="317949" y="2224765"/>
                </a:cubicBezTo>
                <a:cubicBezTo>
                  <a:pt x="319744" y="2190788"/>
                  <a:pt x="310833" y="2142354"/>
                  <a:pt x="304241" y="2200208"/>
                </a:cubicBezTo>
                <a:cubicBezTo>
                  <a:pt x="305950" y="2261359"/>
                  <a:pt x="308868" y="2366583"/>
                  <a:pt x="311176" y="2411280"/>
                </a:cubicBezTo>
                <a:cubicBezTo>
                  <a:pt x="321137" y="2774874"/>
                  <a:pt x="307805" y="3144965"/>
                  <a:pt x="265184" y="3516981"/>
                </a:cubicBezTo>
                <a:lnTo>
                  <a:pt x="255852" y="3583064"/>
                </a:lnTo>
                <a:lnTo>
                  <a:pt x="255033" y="3578250"/>
                </a:lnTo>
                <a:cubicBezTo>
                  <a:pt x="248688" y="3544333"/>
                  <a:pt x="241689" y="3517877"/>
                  <a:pt x="235253" y="3516167"/>
                </a:cubicBezTo>
                <a:cubicBezTo>
                  <a:pt x="230248" y="3514837"/>
                  <a:pt x="217550" y="3527766"/>
                  <a:pt x="206360" y="3539986"/>
                </a:cubicBezTo>
                <a:lnTo>
                  <a:pt x="195324" y="3552100"/>
                </a:lnTo>
                <a:lnTo>
                  <a:pt x="195461" y="3551038"/>
                </a:lnTo>
                <a:cubicBezTo>
                  <a:pt x="213805" y="3403439"/>
                  <a:pt x="230287" y="3254959"/>
                  <a:pt x="240964" y="3092346"/>
                </a:cubicBezTo>
                <a:cubicBezTo>
                  <a:pt x="254938" y="2908507"/>
                  <a:pt x="252715" y="2768686"/>
                  <a:pt x="252886" y="2578431"/>
                </a:cubicBezTo>
                <a:cubicBezTo>
                  <a:pt x="252970" y="2483304"/>
                  <a:pt x="259146" y="2313245"/>
                  <a:pt x="249125" y="2202600"/>
                </a:cubicBezTo>
                <a:cubicBezTo>
                  <a:pt x="252726" y="2196242"/>
                  <a:pt x="235501" y="2082918"/>
                  <a:pt x="228901" y="2079182"/>
                </a:cubicBezTo>
                <a:cubicBezTo>
                  <a:pt x="222298" y="2075444"/>
                  <a:pt x="221005" y="2126501"/>
                  <a:pt x="217407" y="2132861"/>
                </a:cubicBezTo>
                <a:cubicBezTo>
                  <a:pt x="220054" y="2446476"/>
                  <a:pt x="246713" y="2748491"/>
                  <a:pt x="224852" y="3056634"/>
                </a:cubicBezTo>
                <a:cubicBezTo>
                  <a:pt x="218373" y="3196429"/>
                  <a:pt x="202492" y="3347698"/>
                  <a:pt x="183098" y="3499077"/>
                </a:cubicBezTo>
                <a:lnTo>
                  <a:pt x="174412" y="3562350"/>
                </a:lnTo>
                <a:lnTo>
                  <a:pt x="171834" y="3549711"/>
                </a:lnTo>
                <a:cubicBezTo>
                  <a:pt x="164097" y="3507355"/>
                  <a:pt x="158685" y="3457282"/>
                  <a:pt x="155200" y="3531951"/>
                </a:cubicBezTo>
                <a:cubicBezTo>
                  <a:pt x="156742" y="3643527"/>
                  <a:pt x="145152" y="3492225"/>
                  <a:pt x="140636" y="3436182"/>
                </a:cubicBezTo>
                <a:lnTo>
                  <a:pt x="139410" y="3423394"/>
                </a:lnTo>
                <a:lnTo>
                  <a:pt x="90372" y="3772812"/>
                </a:lnTo>
                <a:cubicBezTo>
                  <a:pt x="83021" y="3799270"/>
                  <a:pt x="69703" y="3848067"/>
                  <a:pt x="70569" y="3809654"/>
                </a:cubicBezTo>
                <a:lnTo>
                  <a:pt x="71306" y="3797072"/>
                </a:lnTo>
                <a:lnTo>
                  <a:pt x="82720" y="3738980"/>
                </a:lnTo>
                <a:cubicBezTo>
                  <a:pt x="124567" y="3328780"/>
                  <a:pt x="166914" y="2920266"/>
                  <a:pt x="157148" y="2524239"/>
                </a:cubicBezTo>
                <a:cubicBezTo>
                  <a:pt x="149521" y="2363165"/>
                  <a:pt x="141293" y="2203148"/>
                  <a:pt x="136670" y="2052168"/>
                </a:cubicBezTo>
                <a:cubicBezTo>
                  <a:pt x="137021" y="1748647"/>
                  <a:pt x="149273" y="1426671"/>
                  <a:pt x="123214" y="1108199"/>
                </a:cubicBezTo>
                <a:cubicBezTo>
                  <a:pt x="106175" y="881610"/>
                  <a:pt x="100436" y="653022"/>
                  <a:pt x="82690" y="399442"/>
                </a:cubicBezTo>
                <a:cubicBezTo>
                  <a:pt x="77379" y="344650"/>
                  <a:pt x="79869" y="276077"/>
                  <a:pt x="74562" y="221282"/>
                </a:cubicBezTo>
                <a:cubicBezTo>
                  <a:pt x="72154" y="194729"/>
                  <a:pt x="60844" y="135140"/>
                  <a:pt x="55351" y="193614"/>
                </a:cubicBezTo>
                <a:cubicBezTo>
                  <a:pt x="52359" y="260505"/>
                  <a:pt x="60575" y="343533"/>
                  <a:pt x="61782" y="387606"/>
                </a:cubicBezTo>
                <a:cubicBezTo>
                  <a:pt x="76524" y="631089"/>
                  <a:pt x="83461" y="842162"/>
                  <a:pt x="92800" y="1064390"/>
                </a:cubicBezTo>
                <a:cubicBezTo>
                  <a:pt x="95023" y="1204211"/>
                  <a:pt x="120556" y="1367025"/>
                  <a:pt x="121677" y="1506224"/>
                </a:cubicBezTo>
                <a:cubicBezTo>
                  <a:pt x="119690" y="1591877"/>
                  <a:pt x="116198" y="1641687"/>
                  <a:pt x="116113" y="1736813"/>
                </a:cubicBezTo>
                <a:cubicBezTo>
                  <a:pt x="114220" y="1788927"/>
                  <a:pt x="115929" y="1850079"/>
                  <a:pt x="120140" y="1904250"/>
                </a:cubicBezTo>
                <a:cubicBezTo>
                  <a:pt x="116357" y="2023877"/>
                  <a:pt x="105736" y="1914291"/>
                  <a:pt x="107533" y="1880316"/>
                </a:cubicBezTo>
                <a:cubicBezTo>
                  <a:pt x="100493" y="1641196"/>
                  <a:pt x="89957" y="1436482"/>
                  <a:pt x="87223" y="1217992"/>
                </a:cubicBezTo>
                <a:cubicBezTo>
                  <a:pt x="71975" y="957428"/>
                  <a:pt x="56632" y="715004"/>
                  <a:pt x="37690" y="478941"/>
                </a:cubicBezTo>
                <a:cubicBezTo>
                  <a:pt x="31567" y="353708"/>
                  <a:pt x="20321" y="234321"/>
                  <a:pt x="9524" y="114140"/>
                </a:cubicBezTo>
                <a:lnTo>
                  <a:pt x="0" y="1"/>
                </a:lnTo>
                <a:lnTo>
                  <a:pt x="12396348" y="1"/>
                </a:lnTo>
                <a:lnTo>
                  <a:pt x="12412623" y="224243"/>
                </a:lnTo>
                <a:cubicBezTo>
                  <a:pt x="12420733" y="346928"/>
                  <a:pt x="12428380" y="472673"/>
                  <a:pt x="12436004" y="602955"/>
                </a:cubicBezTo>
                <a:cubicBezTo>
                  <a:pt x="12438738" y="821448"/>
                  <a:pt x="12449274" y="1026160"/>
                  <a:pt x="12456313" y="1265282"/>
                </a:cubicBezTo>
                <a:cubicBezTo>
                  <a:pt x="12454517" y="1299256"/>
                  <a:pt x="12465138" y="1408842"/>
                  <a:pt x="12468920" y="1289215"/>
                </a:cubicBezTo>
                <a:cubicBezTo>
                  <a:pt x="12464711" y="1235043"/>
                  <a:pt x="12463000" y="1173891"/>
                  <a:pt x="12464893" y="1121777"/>
                </a:cubicBezTo>
                <a:cubicBezTo>
                  <a:pt x="12464978" y="1026652"/>
                  <a:pt x="12468471" y="976842"/>
                  <a:pt x="12470457" y="891187"/>
                </a:cubicBezTo>
                <a:cubicBezTo>
                  <a:pt x="12469337" y="751990"/>
                  <a:pt x="12443805" y="589175"/>
                  <a:pt x="12441579" y="449354"/>
                </a:cubicBezTo>
                <a:cubicBezTo>
                  <a:pt x="12436911" y="338240"/>
                  <a:pt x="12432842" y="229916"/>
                  <a:pt x="12428098" y="118934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500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83135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30264" y="0"/>
            <a:ext cx="6500924" cy="6858001"/>
          </a:xfrm>
          <a:custGeom>
            <a:avLst/>
            <a:gdLst>
              <a:gd name="connsiteX0" fmla="*/ 2355262 w 6500924"/>
              <a:gd name="connsiteY0" fmla="*/ 6836324 h 6858001"/>
              <a:gd name="connsiteX1" fmla="*/ 2364520 w 6500924"/>
              <a:gd name="connsiteY1" fmla="*/ 6849905 h 6858001"/>
              <a:gd name="connsiteX2" fmla="*/ 2364419 w 6500924"/>
              <a:gd name="connsiteY2" fmla="*/ 6840028 h 6858001"/>
              <a:gd name="connsiteX3" fmla="*/ 2355262 w 6500924"/>
              <a:gd name="connsiteY3" fmla="*/ 6836324 h 6858001"/>
              <a:gd name="connsiteX4" fmla="*/ 2603840 w 6500924"/>
              <a:gd name="connsiteY4" fmla="*/ 6785020 h 6858001"/>
              <a:gd name="connsiteX5" fmla="*/ 2547817 w 6500924"/>
              <a:gd name="connsiteY5" fmla="*/ 6794959 h 6858001"/>
              <a:gd name="connsiteX6" fmla="*/ 2429426 w 6500924"/>
              <a:gd name="connsiteY6" fmla="*/ 6824022 h 6858001"/>
              <a:gd name="connsiteX7" fmla="*/ 2571719 w 6500924"/>
              <a:gd name="connsiteY7" fmla="*/ 6803534 h 6858001"/>
              <a:gd name="connsiteX8" fmla="*/ 2599195 w 6500924"/>
              <a:gd name="connsiteY8" fmla="*/ 6803189 h 6858001"/>
              <a:gd name="connsiteX9" fmla="*/ 2603839 w 6500924"/>
              <a:gd name="connsiteY9" fmla="*/ 6803103 h 6858001"/>
              <a:gd name="connsiteX10" fmla="*/ 1268002 w 6500924"/>
              <a:gd name="connsiteY10" fmla="*/ 6772140 h 6858001"/>
              <a:gd name="connsiteX11" fmla="*/ 1269064 w 6500924"/>
              <a:gd name="connsiteY11" fmla="*/ 6773887 h 6858001"/>
              <a:gd name="connsiteX12" fmla="*/ 1270641 w 6500924"/>
              <a:gd name="connsiteY12" fmla="*/ 6776484 h 6858001"/>
              <a:gd name="connsiteX13" fmla="*/ 1265910 w 6500924"/>
              <a:gd name="connsiteY13" fmla="*/ 6768695 h 6858001"/>
              <a:gd name="connsiteX14" fmla="*/ 1268002 w 6500924"/>
              <a:gd name="connsiteY14" fmla="*/ 6772140 h 6858001"/>
              <a:gd name="connsiteX15" fmla="*/ 1266435 w 6500924"/>
              <a:gd name="connsiteY15" fmla="*/ 6769561 h 6858001"/>
              <a:gd name="connsiteX16" fmla="*/ 1265910 w 6500924"/>
              <a:gd name="connsiteY16" fmla="*/ 6768695 h 6858001"/>
              <a:gd name="connsiteX17" fmla="*/ 1936115 w 6500924"/>
              <a:gd name="connsiteY17" fmla="*/ 6717988 h 6858001"/>
              <a:gd name="connsiteX18" fmla="*/ 1940847 w 6500924"/>
              <a:gd name="connsiteY18" fmla="*/ 6725775 h 6858001"/>
              <a:gd name="connsiteX19" fmla="*/ 1936115 w 6500924"/>
              <a:gd name="connsiteY19" fmla="*/ 6717988 h 6858001"/>
              <a:gd name="connsiteX20" fmla="*/ 1929174 w 6500924"/>
              <a:gd name="connsiteY20" fmla="*/ 6712105 h 6858001"/>
              <a:gd name="connsiteX21" fmla="*/ 1936115 w 6500924"/>
              <a:gd name="connsiteY21" fmla="*/ 6717988 h 6858001"/>
              <a:gd name="connsiteX22" fmla="*/ 1929174 w 6500924"/>
              <a:gd name="connsiteY22" fmla="*/ 6712105 h 6858001"/>
              <a:gd name="connsiteX23" fmla="*/ 1966716 w 6500924"/>
              <a:gd name="connsiteY23" fmla="*/ 6706025 h 6858001"/>
              <a:gd name="connsiteX24" fmla="*/ 1973906 w 6500924"/>
              <a:gd name="connsiteY24" fmla="*/ 6712318 h 6858001"/>
              <a:gd name="connsiteX25" fmla="*/ 1966716 w 6500924"/>
              <a:gd name="connsiteY25" fmla="*/ 6706025 h 6858001"/>
              <a:gd name="connsiteX26" fmla="*/ 2003110 w 6500924"/>
              <a:gd name="connsiteY26" fmla="*/ 6700725 h 6858001"/>
              <a:gd name="connsiteX27" fmla="*/ 2033698 w 6500924"/>
              <a:gd name="connsiteY27" fmla="*/ 6701261 h 6858001"/>
              <a:gd name="connsiteX28" fmla="*/ 1973906 w 6500924"/>
              <a:gd name="connsiteY28" fmla="*/ 6712318 h 6858001"/>
              <a:gd name="connsiteX29" fmla="*/ 2003110 w 6500924"/>
              <a:gd name="connsiteY29" fmla="*/ 6700725 h 6858001"/>
              <a:gd name="connsiteX30" fmla="*/ 961118 w 6500924"/>
              <a:gd name="connsiteY30" fmla="*/ 6658511 h 6858001"/>
              <a:gd name="connsiteX31" fmla="*/ 936270 w 6500924"/>
              <a:gd name="connsiteY31" fmla="*/ 6666011 h 6858001"/>
              <a:gd name="connsiteX32" fmla="*/ 916986 w 6500924"/>
              <a:gd name="connsiteY32" fmla="*/ 6667155 h 6858001"/>
              <a:gd name="connsiteX33" fmla="*/ 911968 w 6500924"/>
              <a:gd name="connsiteY33" fmla="*/ 6664904 h 6858001"/>
              <a:gd name="connsiteX34" fmla="*/ 912805 w 6500924"/>
              <a:gd name="connsiteY34" fmla="*/ 6664412 h 6858001"/>
              <a:gd name="connsiteX35" fmla="*/ 924708 w 6500924"/>
              <a:gd name="connsiteY35" fmla="*/ 6661750 h 6858001"/>
              <a:gd name="connsiteX36" fmla="*/ 1937879 w 6500924"/>
              <a:gd name="connsiteY36" fmla="*/ 6615136 h 6858001"/>
              <a:gd name="connsiteX37" fmla="*/ 1711382 w 6500924"/>
              <a:gd name="connsiteY37" fmla="*/ 6638614 h 6858001"/>
              <a:gd name="connsiteX38" fmla="*/ 1630403 w 6500924"/>
              <a:gd name="connsiteY38" fmla="*/ 6652963 h 6858001"/>
              <a:gd name="connsiteX39" fmla="*/ 1661638 w 6500924"/>
              <a:gd name="connsiteY39" fmla="*/ 6650198 h 6858001"/>
              <a:gd name="connsiteX40" fmla="*/ 1787973 w 6500924"/>
              <a:gd name="connsiteY40" fmla="*/ 6643965 h 6858001"/>
              <a:gd name="connsiteX41" fmla="*/ 1802930 w 6500924"/>
              <a:gd name="connsiteY41" fmla="*/ 6644263 h 6858001"/>
              <a:gd name="connsiteX42" fmla="*/ 1910484 w 6500924"/>
              <a:gd name="connsiteY42" fmla="*/ 6630899 h 6858001"/>
              <a:gd name="connsiteX43" fmla="*/ 2014272 w 6500924"/>
              <a:gd name="connsiteY43" fmla="*/ 6622798 h 6858001"/>
              <a:gd name="connsiteX44" fmla="*/ 2011386 w 6500924"/>
              <a:gd name="connsiteY44" fmla="*/ 6621917 h 6858001"/>
              <a:gd name="connsiteX45" fmla="*/ 1988894 w 6500924"/>
              <a:gd name="connsiteY45" fmla="*/ 6616720 h 6858001"/>
              <a:gd name="connsiteX46" fmla="*/ 1952540 w 6500924"/>
              <a:gd name="connsiteY46" fmla="*/ 6615815 h 6858001"/>
              <a:gd name="connsiteX47" fmla="*/ 1673771 w 6500924"/>
              <a:gd name="connsiteY47" fmla="*/ 6602422 h 6858001"/>
              <a:gd name="connsiteX48" fmla="*/ 1522485 w 6500924"/>
              <a:gd name="connsiteY48" fmla="*/ 6630798 h 6858001"/>
              <a:gd name="connsiteX49" fmla="*/ 1407370 w 6500924"/>
              <a:gd name="connsiteY49" fmla="*/ 6655818 h 6858001"/>
              <a:gd name="connsiteX50" fmla="*/ 1318630 w 6500924"/>
              <a:gd name="connsiteY50" fmla="*/ 6674572 h 6858001"/>
              <a:gd name="connsiteX51" fmla="*/ 1375455 w 6500924"/>
              <a:gd name="connsiteY51" fmla="*/ 6669057 h 6858001"/>
              <a:gd name="connsiteX52" fmla="*/ 1476076 w 6500924"/>
              <a:gd name="connsiteY52" fmla="*/ 6647308 h 6858001"/>
              <a:gd name="connsiteX53" fmla="*/ 1617330 w 6500924"/>
              <a:gd name="connsiteY53" fmla="*/ 6626726 h 6858001"/>
              <a:gd name="connsiteX54" fmla="*/ 1658944 w 6500924"/>
              <a:gd name="connsiteY54" fmla="*/ 6619284 h 6858001"/>
              <a:gd name="connsiteX55" fmla="*/ 1517962 w 6500924"/>
              <a:gd name="connsiteY55" fmla="*/ 6660963 h 6858001"/>
              <a:gd name="connsiteX56" fmla="*/ 1517671 w 6500924"/>
              <a:gd name="connsiteY56" fmla="*/ 6661069 h 6858001"/>
              <a:gd name="connsiteX57" fmla="*/ 1548781 w 6500924"/>
              <a:gd name="connsiteY57" fmla="*/ 6659523 h 6858001"/>
              <a:gd name="connsiteX58" fmla="*/ 1582710 w 6500924"/>
              <a:gd name="connsiteY58" fmla="*/ 6650538 h 6858001"/>
              <a:gd name="connsiteX59" fmla="*/ 1681400 w 6500924"/>
              <a:gd name="connsiteY59" fmla="*/ 6603976 h 6858001"/>
              <a:gd name="connsiteX60" fmla="*/ 1673771 w 6500924"/>
              <a:gd name="connsiteY60" fmla="*/ 6602422 h 6858001"/>
              <a:gd name="connsiteX61" fmla="*/ 1802130 w 6500924"/>
              <a:gd name="connsiteY61" fmla="*/ 6593353 h 6858001"/>
              <a:gd name="connsiteX62" fmla="*/ 1766106 w 6500924"/>
              <a:gd name="connsiteY62" fmla="*/ 6597726 h 6858001"/>
              <a:gd name="connsiteX63" fmla="*/ 1721022 w 6500924"/>
              <a:gd name="connsiteY63" fmla="*/ 6604503 h 6858001"/>
              <a:gd name="connsiteX64" fmla="*/ 1705642 w 6500924"/>
              <a:gd name="connsiteY64" fmla="*/ 6607677 h 6858001"/>
              <a:gd name="connsiteX65" fmla="*/ 1707454 w 6500924"/>
              <a:gd name="connsiteY65" fmla="*/ 6615248 h 6858001"/>
              <a:gd name="connsiteX66" fmla="*/ 1747603 w 6500924"/>
              <a:gd name="connsiteY66" fmla="*/ 6613920 h 6858001"/>
              <a:gd name="connsiteX67" fmla="*/ 1813074 w 6500924"/>
              <a:gd name="connsiteY67" fmla="*/ 6605421 h 6858001"/>
              <a:gd name="connsiteX68" fmla="*/ 1802402 w 6500924"/>
              <a:gd name="connsiteY68" fmla="*/ 6593926 h 6858001"/>
              <a:gd name="connsiteX69" fmla="*/ 1077561 w 6500924"/>
              <a:gd name="connsiteY69" fmla="*/ 6545260 h 6858001"/>
              <a:gd name="connsiteX70" fmla="*/ 1084752 w 6500924"/>
              <a:gd name="connsiteY70" fmla="*/ 6551554 h 6858001"/>
              <a:gd name="connsiteX71" fmla="*/ 1077561 w 6500924"/>
              <a:gd name="connsiteY71" fmla="*/ 6545260 h 6858001"/>
              <a:gd name="connsiteX72" fmla="*/ 1036624 w 6500924"/>
              <a:gd name="connsiteY72" fmla="*/ 6532128 h 6858001"/>
              <a:gd name="connsiteX73" fmla="*/ 1071900 w 6500924"/>
              <a:gd name="connsiteY73" fmla="*/ 6534700 h 6858001"/>
              <a:gd name="connsiteX74" fmla="*/ 1062184 w 6500924"/>
              <a:gd name="connsiteY74" fmla="*/ 6537330 h 6858001"/>
              <a:gd name="connsiteX75" fmla="*/ 1045704 w 6500924"/>
              <a:gd name="connsiteY75" fmla="*/ 6542023 h 6858001"/>
              <a:gd name="connsiteX76" fmla="*/ 1029542 w 6500924"/>
              <a:gd name="connsiteY76" fmla="*/ 6545533 h 6858001"/>
              <a:gd name="connsiteX77" fmla="*/ 1018282 w 6500924"/>
              <a:gd name="connsiteY77" fmla="*/ 6543223 h 6858001"/>
              <a:gd name="connsiteX78" fmla="*/ 1006383 w 6500924"/>
              <a:gd name="connsiteY78" fmla="*/ 6543341 h 6858001"/>
              <a:gd name="connsiteX79" fmla="*/ 1007921 w 6500924"/>
              <a:gd name="connsiteY79" fmla="*/ 6541297 h 6858001"/>
              <a:gd name="connsiteX80" fmla="*/ 1015104 w 6500924"/>
              <a:gd name="connsiteY80" fmla="*/ 6539000 h 6858001"/>
              <a:gd name="connsiteX81" fmla="*/ 1780012 w 6500924"/>
              <a:gd name="connsiteY81" fmla="*/ 6509808 h 6858001"/>
              <a:gd name="connsiteX82" fmla="*/ 1649497 w 6500924"/>
              <a:gd name="connsiteY82" fmla="*/ 6527411 h 6858001"/>
              <a:gd name="connsiteX83" fmla="*/ 1631825 w 6500924"/>
              <a:gd name="connsiteY83" fmla="*/ 6530575 h 6858001"/>
              <a:gd name="connsiteX84" fmla="*/ 1654038 w 6500924"/>
              <a:gd name="connsiteY84" fmla="*/ 6530421 h 6858001"/>
              <a:gd name="connsiteX85" fmla="*/ 1802178 w 6500924"/>
              <a:gd name="connsiteY85" fmla="*/ 6515570 h 6858001"/>
              <a:gd name="connsiteX86" fmla="*/ 1641782 w 6500924"/>
              <a:gd name="connsiteY86" fmla="*/ 6350800 h 6858001"/>
              <a:gd name="connsiteX87" fmla="*/ 1546729 w 6500924"/>
              <a:gd name="connsiteY87" fmla="*/ 6367523 h 6858001"/>
              <a:gd name="connsiteX88" fmla="*/ 1538158 w 6500924"/>
              <a:gd name="connsiteY88" fmla="*/ 6368793 h 6858001"/>
              <a:gd name="connsiteX89" fmla="*/ 1589317 w 6500924"/>
              <a:gd name="connsiteY89" fmla="*/ 6367690 h 6858001"/>
              <a:gd name="connsiteX90" fmla="*/ 1633148 w 6500924"/>
              <a:gd name="connsiteY90" fmla="*/ 6361253 h 6858001"/>
              <a:gd name="connsiteX91" fmla="*/ 1621779 w 6500924"/>
              <a:gd name="connsiteY91" fmla="*/ 6361022 h 6858001"/>
              <a:gd name="connsiteX92" fmla="*/ 1616593 w 6500924"/>
              <a:gd name="connsiteY92" fmla="*/ 6359414 h 6858001"/>
              <a:gd name="connsiteX93" fmla="*/ 1635932 w 6500924"/>
              <a:gd name="connsiteY93" fmla="*/ 6354264 h 6858001"/>
              <a:gd name="connsiteX94" fmla="*/ 1720627 w 6500924"/>
              <a:gd name="connsiteY94" fmla="*/ 6345690 h 6858001"/>
              <a:gd name="connsiteX95" fmla="*/ 1670133 w 6500924"/>
              <a:gd name="connsiteY95" fmla="*/ 6348650 h 6858001"/>
              <a:gd name="connsiteX96" fmla="*/ 1656337 w 6500924"/>
              <a:gd name="connsiteY96" fmla="*/ 6350682 h 6858001"/>
              <a:gd name="connsiteX97" fmla="*/ 1688008 w 6500924"/>
              <a:gd name="connsiteY97" fmla="*/ 6349297 h 6858001"/>
              <a:gd name="connsiteX98" fmla="*/ 1782812 w 6500924"/>
              <a:gd name="connsiteY98" fmla="*/ 6342261 h 6858001"/>
              <a:gd name="connsiteX99" fmla="*/ 1780509 w 6500924"/>
              <a:gd name="connsiteY99" fmla="*/ 6342309 h 6858001"/>
              <a:gd name="connsiteX100" fmla="*/ 1780305 w 6500924"/>
              <a:gd name="connsiteY100" fmla="*/ 6342498 h 6858001"/>
              <a:gd name="connsiteX101" fmla="*/ 1092707 w 6500924"/>
              <a:gd name="connsiteY101" fmla="*/ 6268890 h 6858001"/>
              <a:gd name="connsiteX102" fmla="*/ 1088723 w 6500924"/>
              <a:gd name="connsiteY102" fmla="*/ 6269633 h 6858001"/>
              <a:gd name="connsiteX103" fmla="*/ 1088703 w 6500924"/>
              <a:gd name="connsiteY103" fmla="*/ 6269635 h 6858001"/>
              <a:gd name="connsiteX104" fmla="*/ 1063732 w 6500924"/>
              <a:gd name="connsiteY104" fmla="*/ 6269866 h 6858001"/>
              <a:gd name="connsiteX105" fmla="*/ 1064124 w 6500924"/>
              <a:gd name="connsiteY105" fmla="*/ 6269747 h 6858001"/>
              <a:gd name="connsiteX106" fmla="*/ 1081233 w 6500924"/>
              <a:gd name="connsiteY106" fmla="*/ 6268921 h 6858001"/>
              <a:gd name="connsiteX107" fmla="*/ 1265445 w 6500924"/>
              <a:gd name="connsiteY107" fmla="*/ 6265705 h 6858001"/>
              <a:gd name="connsiteX108" fmla="*/ 1241420 w 6500924"/>
              <a:gd name="connsiteY108" fmla="*/ 6268332 h 6858001"/>
              <a:gd name="connsiteX109" fmla="*/ 1221155 w 6500924"/>
              <a:gd name="connsiteY109" fmla="*/ 6272540 h 6858001"/>
              <a:gd name="connsiteX110" fmla="*/ 1224162 w 6500924"/>
              <a:gd name="connsiteY110" fmla="*/ 6272970 h 6858001"/>
              <a:gd name="connsiteX111" fmla="*/ 1258616 w 6500924"/>
              <a:gd name="connsiteY111" fmla="*/ 6271840 h 6858001"/>
              <a:gd name="connsiteX112" fmla="*/ 1264659 w 6500924"/>
              <a:gd name="connsiteY112" fmla="*/ 6269149 h 6858001"/>
              <a:gd name="connsiteX113" fmla="*/ 1265445 w 6500924"/>
              <a:gd name="connsiteY113" fmla="*/ 6265705 h 6858001"/>
              <a:gd name="connsiteX114" fmla="*/ 1298539 w 6500924"/>
              <a:gd name="connsiteY114" fmla="*/ 6256930 h 6858001"/>
              <a:gd name="connsiteX115" fmla="*/ 1290507 w 6500924"/>
              <a:gd name="connsiteY115" fmla="*/ 6257177 h 6858001"/>
              <a:gd name="connsiteX116" fmla="*/ 1281785 w 6500924"/>
              <a:gd name="connsiteY116" fmla="*/ 6259985 h 6858001"/>
              <a:gd name="connsiteX117" fmla="*/ 1286111 w 6500924"/>
              <a:gd name="connsiteY117" fmla="*/ 6265403 h 6858001"/>
              <a:gd name="connsiteX118" fmla="*/ 1297882 w 6500924"/>
              <a:gd name="connsiteY118" fmla="*/ 6263987 h 6858001"/>
              <a:gd name="connsiteX119" fmla="*/ 1300570 w 6500924"/>
              <a:gd name="connsiteY119" fmla="*/ 6259159 h 6858001"/>
              <a:gd name="connsiteX120" fmla="*/ 1298539 w 6500924"/>
              <a:gd name="connsiteY120" fmla="*/ 6256930 h 6858001"/>
              <a:gd name="connsiteX121" fmla="*/ 1102271 w 6500924"/>
              <a:gd name="connsiteY121" fmla="*/ 6255638 h 6858001"/>
              <a:gd name="connsiteX122" fmla="*/ 1103765 w 6500924"/>
              <a:gd name="connsiteY122" fmla="*/ 6255849 h 6858001"/>
              <a:gd name="connsiteX123" fmla="*/ 1099039 w 6500924"/>
              <a:gd name="connsiteY123" fmla="*/ 6255952 h 6858001"/>
              <a:gd name="connsiteX124" fmla="*/ 2017140 w 6500924"/>
              <a:gd name="connsiteY124" fmla="*/ 6216473 h 6858001"/>
              <a:gd name="connsiteX125" fmla="*/ 1649984 w 6500924"/>
              <a:gd name="connsiteY125" fmla="*/ 6279105 h 6858001"/>
              <a:gd name="connsiteX126" fmla="*/ 1255794 w 6500924"/>
              <a:gd name="connsiteY126" fmla="*/ 6366175 h 6858001"/>
              <a:gd name="connsiteX127" fmla="*/ 1334036 w 6500924"/>
              <a:gd name="connsiteY127" fmla="*/ 6356613 h 6858001"/>
              <a:gd name="connsiteX128" fmla="*/ 1526504 w 6500924"/>
              <a:gd name="connsiteY128" fmla="*/ 6330509 h 6858001"/>
              <a:gd name="connsiteX129" fmla="*/ 1545639 w 6500924"/>
              <a:gd name="connsiteY129" fmla="*/ 6324383 h 6858001"/>
              <a:gd name="connsiteX130" fmla="*/ 1714159 w 6500924"/>
              <a:gd name="connsiteY130" fmla="*/ 6284840 h 6858001"/>
              <a:gd name="connsiteX131" fmla="*/ 1770143 w 6500924"/>
              <a:gd name="connsiteY131" fmla="*/ 6272965 h 6858001"/>
              <a:gd name="connsiteX132" fmla="*/ 1777061 w 6500924"/>
              <a:gd name="connsiteY132" fmla="*/ 6269451 h 6858001"/>
              <a:gd name="connsiteX133" fmla="*/ 1814456 w 6500924"/>
              <a:gd name="connsiteY133" fmla="*/ 6263568 h 6858001"/>
              <a:gd name="connsiteX134" fmla="*/ 1875591 w 6500924"/>
              <a:gd name="connsiteY134" fmla="*/ 6250600 h 6858001"/>
              <a:gd name="connsiteX135" fmla="*/ 2017140 w 6500924"/>
              <a:gd name="connsiteY135" fmla="*/ 6216473 h 6858001"/>
              <a:gd name="connsiteX136" fmla="*/ 1448515 w 6500924"/>
              <a:gd name="connsiteY136" fmla="*/ 6195443 h 6858001"/>
              <a:gd name="connsiteX137" fmla="*/ 1455179 w 6500924"/>
              <a:gd name="connsiteY137" fmla="*/ 6205219 h 6858001"/>
              <a:gd name="connsiteX138" fmla="*/ 1455107 w 6500924"/>
              <a:gd name="connsiteY138" fmla="*/ 6198109 h 6858001"/>
              <a:gd name="connsiteX139" fmla="*/ 1448515 w 6500924"/>
              <a:gd name="connsiteY139" fmla="*/ 6195443 h 6858001"/>
              <a:gd name="connsiteX140" fmla="*/ 1581881 w 6500924"/>
              <a:gd name="connsiteY140" fmla="*/ 6166953 h 6858001"/>
              <a:gd name="connsiteX141" fmla="*/ 1501899 w 6500924"/>
              <a:gd name="connsiteY141" fmla="*/ 6186588 h 6858001"/>
              <a:gd name="connsiteX142" fmla="*/ 1604319 w 6500924"/>
              <a:gd name="connsiteY142" fmla="*/ 6171840 h 6858001"/>
              <a:gd name="connsiteX143" fmla="*/ 1656664 w 6500924"/>
              <a:gd name="connsiteY143" fmla="*/ 6170990 h 6858001"/>
              <a:gd name="connsiteX144" fmla="*/ 1665176 w 6500924"/>
              <a:gd name="connsiteY144" fmla="*/ 6169935 h 6858001"/>
              <a:gd name="connsiteX145" fmla="*/ 1664456 w 6500924"/>
              <a:gd name="connsiteY145" fmla="*/ 6169881 h 6858001"/>
              <a:gd name="connsiteX146" fmla="*/ 1593977 w 6500924"/>
              <a:gd name="connsiteY146" fmla="*/ 6167199 h 6858001"/>
              <a:gd name="connsiteX147" fmla="*/ 946288 w 6500924"/>
              <a:gd name="connsiteY147" fmla="*/ 6118206 h 6858001"/>
              <a:gd name="connsiteX148" fmla="*/ 950243 w 6500924"/>
              <a:gd name="connsiteY148" fmla="*/ 6121628 h 6858001"/>
              <a:gd name="connsiteX149" fmla="*/ 945519 w 6500924"/>
              <a:gd name="connsiteY149" fmla="*/ 6125223 h 6858001"/>
              <a:gd name="connsiteX150" fmla="*/ 933764 w 6500924"/>
              <a:gd name="connsiteY150" fmla="*/ 6118706 h 6858001"/>
              <a:gd name="connsiteX151" fmla="*/ 946288 w 6500924"/>
              <a:gd name="connsiteY151" fmla="*/ 6118206 h 6858001"/>
              <a:gd name="connsiteX152" fmla="*/ 973470 w 6500924"/>
              <a:gd name="connsiteY152" fmla="*/ 6112327 h 6858001"/>
              <a:gd name="connsiteX153" fmla="*/ 1036656 w 6500924"/>
              <a:gd name="connsiteY153" fmla="*/ 6114115 h 6858001"/>
              <a:gd name="connsiteX154" fmla="*/ 1040534 w 6500924"/>
              <a:gd name="connsiteY154" fmla="*/ 6114370 h 6858001"/>
              <a:gd name="connsiteX155" fmla="*/ 1009812 w 6500924"/>
              <a:gd name="connsiteY155" fmla="*/ 6116678 h 6858001"/>
              <a:gd name="connsiteX156" fmla="*/ 973142 w 6500924"/>
              <a:gd name="connsiteY156" fmla="*/ 6112360 h 6858001"/>
              <a:gd name="connsiteX157" fmla="*/ 1128127 w 6500924"/>
              <a:gd name="connsiteY157" fmla="*/ 6055918 h 6858001"/>
              <a:gd name="connsiteX158" fmla="*/ 1096789 w 6500924"/>
              <a:gd name="connsiteY158" fmla="*/ 6064022 h 6858001"/>
              <a:gd name="connsiteX159" fmla="*/ 1027105 w 6500924"/>
              <a:gd name="connsiteY159" fmla="*/ 6075766 h 6858001"/>
              <a:gd name="connsiteX160" fmla="*/ 1039172 w 6500924"/>
              <a:gd name="connsiteY160" fmla="*/ 6065696 h 6858001"/>
              <a:gd name="connsiteX161" fmla="*/ 1065353 w 6500924"/>
              <a:gd name="connsiteY161" fmla="*/ 6057509 h 6858001"/>
              <a:gd name="connsiteX162" fmla="*/ 1083726 w 6500924"/>
              <a:gd name="connsiteY162" fmla="*/ 6057854 h 6858001"/>
              <a:gd name="connsiteX163" fmla="*/ 1127691 w 6500924"/>
              <a:gd name="connsiteY163" fmla="*/ 6055932 h 6858001"/>
              <a:gd name="connsiteX164" fmla="*/ 969801 w 6500924"/>
              <a:gd name="connsiteY164" fmla="*/ 5991648 h 6858001"/>
              <a:gd name="connsiteX165" fmla="*/ 959491 w 6500924"/>
              <a:gd name="connsiteY165" fmla="*/ 5995113 h 6858001"/>
              <a:gd name="connsiteX166" fmla="*/ 969801 w 6500924"/>
              <a:gd name="connsiteY166" fmla="*/ 5991648 h 6858001"/>
              <a:gd name="connsiteX167" fmla="*/ 442069 w 6500924"/>
              <a:gd name="connsiteY167" fmla="*/ 5876862 h 6858001"/>
              <a:gd name="connsiteX168" fmla="*/ 447264 w 6500924"/>
              <a:gd name="connsiteY168" fmla="*/ 5883648 h 6858001"/>
              <a:gd name="connsiteX169" fmla="*/ 442069 w 6500924"/>
              <a:gd name="connsiteY169" fmla="*/ 5876862 h 6858001"/>
              <a:gd name="connsiteX170" fmla="*/ 478969 w 6500924"/>
              <a:gd name="connsiteY170" fmla="*/ 5871205 h 6858001"/>
              <a:gd name="connsiteX171" fmla="*/ 468659 w 6500924"/>
              <a:gd name="connsiteY171" fmla="*/ 5874669 h 6858001"/>
              <a:gd name="connsiteX172" fmla="*/ 478969 w 6500924"/>
              <a:gd name="connsiteY172" fmla="*/ 5871205 h 6858001"/>
              <a:gd name="connsiteX173" fmla="*/ 1030900 w 6500924"/>
              <a:gd name="connsiteY173" fmla="*/ 5846613 h 6858001"/>
              <a:gd name="connsiteX174" fmla="*/ 1030061 w 6500924"/>
              <a:gd name="connsiteY174" fmla="*/ 5848220 h 6858001"/>
              <a:gd name="connsiteX175" fmla="*/ 1024675 w 6500924"/>
              <a:gd name="connsiteY175" fmla="*/ 5846935 h 6858001"/>
              <a:gd name="connsiteX176" fmla="*/ 991708 w 6500924"/>
              <a:gd name="connsiteY176" fmla="*/ 5842287 h 6858001"/>
              <a:gd name="connsiteX177" fmla="*/ 955362 w 6500924"/>
              <a:gd name="connsiteY177" fmla="*/ 5844417 h 6858001"/>
              <a:gd name="connsiteX178" fmla="*/ 945432 w 6500924"/>
              <a:gd name="connsiteY178" fmla="*/ 5845880 h 6858001"/>
              <a:gd name="connsiteX179" fmla="*/ 968228 w 6500924"/>
              <a:gd name="connsiteY179" fmla="*/ 5844882 h 6858001"/>
              <a:gd name="connsiteX180" fmla="*/ 579642 w 6500924"/>
              <a:gd name="connsiteY180" fmla="*/ 5796890 h 6858001"/>
              <a:gd name="connsiteX181" fmla="*/ 584170 w 6500924"/>
              <a:gd name="connsiteY181" fmla="*/ 5797589 h 6858001"/>
              <a:gd name="connsiteX182" fmla="*/ 589805 w 6500924"/>
              <a:gd name="connsiteY182" fmla="*/ 5798856 h 6858001"/>
              <a:gd name="connsiteX183" fmla="*/ 569423 w 6500924"/>
              <a:gd name="connsiteY183" fmla="*/ 5798119 h 6858001"/>
              <a:gd name="connsiteX184" fmla="*/ 1057191 w 6500924"/>
              <a:gd name="connsiteY184" fmla="*/ 5622224 h 6858001"/>
              <a:gd name="connsiteX185" fmla="*/ 1011569 w 6500924"/>
              <a:gd name="connsiteY185" fmla="*/ 5625124 h 6858001"/>
              <a:gd name="connsiteX186" fmla="*/ 954748 w 6500924"/>
              <a:gd name="connsiteY186" fmla="*/ 5626592 h 6858001"/>
              <a:gd name="connsiteX187" fmla="*/ 935872 w 6500924"/>
              <a:gd name="connsiteY187" fmla="*/ 5625185 h 6858001"/>
              <a:gd name="connsiteX188" fmla="*/ 924768 w 6500924"/>
              <a:gd name="connsiteY188" fmla="*/ 5627685 h 6858001"/>
              <a:gd name="connsiteX189" fmla="*/ 974828 w 6500924"/>
              <a:gd name="connsiteY189" fmla="*/ 5627639 h 6858001"/>
              <a:gd name="connsiteX190" fmla="*/ 1035101 w 6500924"/>
              <a:gd name="connsiteY190" fmla="*/ 5627423 h 6858001"/>
              <a:gd name="connsiteX191" fmla="*/ 1147289 w 6500924"/>
              <a:gd name="connsiteY191" fmla="*/ 5618483 h 6858001"/>
              <a:gd name="connsiteX192" fmla="*/ 1106444 w 6500924"/>
              <a:gd name="connsiteY192" fmla="*/ 5625930 h 6858001"/>
              <a:gd name="connsiteX193" fmla="*/ 1109127 w 6500924"/>
              <a:gd name="connsiteY193" fmla="*/ 5626406 h 6858001"/>
              <a:gd name="connsiteX194" fmla="*/ 1186995 w 6500924"/>
              <a:gd name="connsiteY194" fmla="*/ 5626567 h 6858001"/>
              <a:gd name="connsiteX195" fmla="*/ 1174199 w 6500924"/>
              <a:gd name="connsiteY195" fmla="*/ 5621107 h 6858001"/>
              <a:gd name="connsiteX196" fmla="*/ 873050 w 6500924"/>
              <a:gd name="connsiteY196" fmla="*/ 5458804 h 6858001"/>
              <a:gd name="connsiteX197" fmla="*/ 870936 w 6500924"/>
              <a:gd name="connsiteY197" fmla="*/ 5463411 h 6858001"/>
              <a:gd name="connsiteX198" fmla="*/ 846162 w 6500924"/>
              <a:gd name="connsiteY198" fmla="*/ 5465982 h 6858001"/>
              <a:gd name="connsiteX199" fmla="*/ 858188 w 6500924"/>
              <a:gd name="connsiteY199" fmla="*/ 5459410 h 6858001"/>
              <a:gd name="connsiteX200" fmla="*/ 873050 w 6500924"/>
              <a:gd name="connsiteY200" fmla="*/ 5458804 h 6858001"/>
              <a:gd name="connsiteX201" fmla="*/ 421444 w 6500924"/>
              <a:gd name="connsiteY201" fmla="*/ 5453049 h 6858001"/>
              <a:gd name="connsiteX202" fmla="*/ 427477 w 6500924"/>
              <a:gd name="connsiteY202" fmla="*/ 5457301 h 6858001"/>
              <a:gd name="connsiteX203" fmla="*/ 421444 w 6500924"/>
              <a:gd name="connsiteY203" fmla="*/ 5453049 h 6858001"/>
              <a:gd name="connsiteX204" fmla="*/ 445785 w 6500924"/>
              <a:gd name="connsiteY204" fmla="*/ 5452229 h 6858001"/>
              <a:gd name="connsiteX205" fmla="*/ 450622 w 6500924"/>
              <a:gd name="connsiteY205" fmla="*/ 5452417 h 6858001"/>
              <a:gd name="connsiteX206" fmla="*/ 427477 w 6500924"/>
              <a:gd name="connsiteY206" fmla="*/ 5457301 h 6858001"/>
              <a:gd name="connsiteX207" fmla="*/ 965969 w 6500924"/>
              <a:gd name="connsiteY207" fmla="*/ 5439383 h 6858001"/>
              <a:gd name="connsiteX208" fmla="*/ 976967 w 6500924"/>
              <a:gd name="connsiteY208" fmla="*/ 5443036 h 6858001"/>
              <a:gd name="connsiteX209" fmla="*/ 965969 w 6500924"/>
              <a:gd name="connsiteY209" fmla="*/ 5439383 h 6858001"/>
              <a:gd name="connsiteX210" fmla="*/ 451092 w 6500924"/>
              <a:gd name="connsiteY210" fmla="*/ 5419618 h 6858001"/>
              <a:gd name="connsiteX211" fmla="*/ 456819 w 6500924"/>
              <a:gd name="connsiteY211" fmla="*/ 5424078 h 6858001"/>
              <a:gd name="connsiteX212" fmla="*/ 451092 w 6500924"/>
              <a:gd name="connsiteY212" fmla="*/ 5419618 h 6858001"/>
              <a:gd name="connsiteX213" fmla="*/ 1026674 w 6500924"/>
              <a:gd name="connsiteY213" fmla="*/ 5383677 h 6858001"/>
              <a:gd name="connsiteX214" fmla="*/ 998063 w 6500924"/>
              <a:gd name="connsiteY214" fmla="*/ 5389961 h 6858001"/>
              <a:gd name="connsiteX215" fmla="*/ 1013117 w 6500924"/>
              <a:gd name="connsiteY215" fmla="*/ 5383830 h 6858001"/>
              <a:gd name="connsiteX216" fmla="*/ 1026674 w 6500924"/>
              <a:gd name="connsiteY216" fmla="*/ 5383677 h 6858001"/>
              <a:gd name="connsiteX217" fmla="*/ 1323351 w 6500924"/>
              <a:gd name="connsiteY217" fmla="*/ 5354493 h 6858001"/>
              <a:gd name="connsiteX218" fmla="*/ 1317605 w 6500924"/>
              <a:gd name="connsiteY218" fmla="*/ 5354906 h 6858001"/>
              <a:gd name="connsiteX219" fmla="*/ 1286421 w 6500924"/>
              <a:gd name="connsiteY219" fmla="*/ 5361983 h 6858001"/>
              <a:gd name="connsiteX220" fmla="*/ 1285437 w 6500924"/>
              <a:gd name="connsiteY220" fmla="*/ 5362268 h 6858001"/>
              <a:gd name="connsiteX221" fmla="*/ 632886 w 6500924"/>
              <a:gd name="connsiteY221" fmla="*/ 5353341 h 6858001"/>
              <a:gd name="connsiteX222" fmla="*/ 638928 w 6500924"/>
              <a:gd name="connsiteY222" fmla="*/ 5355007 h 6858001"/>
              <a:gd name="connsiteX223" fmla="*/ 626704 w 6500924"/>
              <a:gd name="connsiteY223" fmla="*/ 5363339 h 6858001"/>
              <a:gd name="connsiteX224" fmla="*/ 622089 w 6500924"/>
              <a:gd name="connsiteY224" fmla="*/ 5359877 h 6858001"/>
              <a:gd name="connsiteX225" fmla="*/ 632886 w 6500924"/>
              <a:gd name="connsiteY225" fmla="*/ 5353341 h 6858001"/>
              <a:gd name="connsiteX226" fmla="*/ 649725 w 6500924"/>
              <a:gd name="connsiteY226" fmla="*/ 5348469 h 6858001"/>
              <a:gd name="connsiteX227" fmla="*/ 655768 w 6500924"/>
              <a:gd name="connsiteY227" fmla="*/ 5350134 h 6858001"/>
              <a:gd name="connsiteX228" fmla="*/ 643543 w 6500924"/>
              <a:gd name="connsiteY228" fmla="*/ 5358469 h 6858001"/>
              <a:gd name="connsiteX229" fmla="*/ 638928 w 6500924"/>
              <a:gd name="connsiteY229" fmla="*/ 5355007 h 6858001"/>
              <a:gd name="connsiteX230" fmla="*/ 649725 w 6500924"/>
              <a:gd name="connsiteY230" fmla="*/ 5348469 h 6858001"/>
              <a:gd name="connsiteX231" fmla="*/ 701004 w 6500924"/>
              <a:gd name="connsiteY231" fmla="*/ 5340225 h 6858001"/>
              <a:gd name="connsiteX232" fmla="*/ 655768 w 6500924"/>
              <a:gd name="connsiteY232" fmla="*/ 5350134 h 6858001"/>
              <a:gd name="connsiteX233" fmla="*/ 680572 w 6500924"/>
              <a:gd name="connsiteY233" fmla="*/ 5340798 h 6858001"/>
              <a:gd name="connsiteX234" fmla="*/ 701004 w 6500924"/>
              <a:gd name="connsiteY234" fmla="*/ 5340225 h 6858001"/>
              <a:gd name="connsiteX235" fmla="*/ 781277 w 6500924"/>
              <a:gd name="connsiteY235" fmla="*/ 5340000 h 6858001"/>
              <a:gd name="connsiteX236" fmla="*/ 806650 w 6500924"/>
              <a:gd name="connsiteY236" fmla="*/ 5341992 h 6858001"/>
              <a:gd name="connsiteX237" fmla="*/ 839642 w 6500924"/>
              <a:gd name="connsiteY237" fmla="*/ 5340044 h 6858001"/>
              <a:gd name="connsiteX238" fmla="*/ 779936 w 6500924"/>
              <a:gd name="connsiteY238" fmla="*/ 5352816 h 6858001"/>
              <a:gd name="connsiteX239" fmla="*/ 456819 w 6500924"/>
              <a:gd name="connsiteY239" fmla="*/ 5424078 h 6858001"/>
              <a:gd name="connsiteX240" fmla="*/ 679507 w 6500924"/>
              <a:gd name="connsiteY240" fmla="*/ 5363555 h 6858001"/>
              <a:gd name="connsiteX241" fmla="*/ 732333 w 6500924"/>
              <a:gd name="connsiteY241" fmla="*/ 5332812 h 6858001"/>
              <a:gd name="connsiteX242" fmla="*/ 735795 w 6500924"/>
              <a:gd name="connsiteY242" fmla="*/ 5333391 h 6858001"/>
              <a:gd name="connsiteX243" fmla="*/ 701004 w 6500924"/>
              <a:gd name="connsiteY243" fmla="*/ 5340225 h 6858001"/>
              <a:gd name="connsiteX244" fmla="*/ 726632 w 6500924"/>
              <a:gd name="connsiteY244" fmla="*/ 5333470 h 6858001"/>
              <a:gd name="connsiteX245" fmla="*/ 862187 w 6500924"/>
              <a:gd name="connsiteY245" fmla="*/ 5260966 h 6858001"/>
              <a:gd name="connsiteX246" fmla="*/ 867172 w 6500924"/>
              <a:gd name="connsiteY246" fmla="*/ 5261160 h 6858001"/>
              <a:gd name="connsiteX247" fmla="*/ 845847 w 6500924"/>
              <a:gd name="connsiteY247" fmla="*/ 5265554 h 6858001"/>
              <a:gd name="connsiteX248" fmla="*/ 856766 w 6500924"/>
              <a:gd name="connsiteY248" fmla="*/ 5262504 h 6858001"/>
              <a:gd name="connsiteX249" fmla="*/ 1055902 w 6500924"/>
              <a:gd name="connsiteY249" fmla="*/ 5225816 h 6858001"/>
              <a:gd name="connsiteX250" fmla="*/ 948355 w 6500924"/>
              <a:gd name="connsiteY250" fmla="*/ 5245873 h 6858001"/>
              <a:gd name="connsiteX251" fmla="*/ 943698 w 6500924"/>
              <a:gd name="connsiteY251" fmla="*/ 5244684 h 6858001"/>
              <a:gd name="connsiteX252" fmla="*/ 937151 w 6500924"/>
              <a:gd name="connsiteY252" fmla="*/ 5239826 h 6858001"/>
              <a:gd name="connsiteX253" fmla="*/ 945365 w 6500924"/>
              <a:gd name="connsiteY253" fmla="*/ 5237638 h 6858001"/>
              <a:gd name="connsiteX254" fmla="*/ 989214 w 6500924"/>
              <a:gd name="connsiteY254" fmla="*/ 5228512 h 6858001"/>
              <a:gd name="connsiteX255" fmla="*/ 1044427 w 6500924"/>
              <a:gd name="connsiteY255" fmla="*/ 5225848 h 6858001"/>
              <a:gd name="connsiteX256" fmla="*/ 1263448 w 6500924"/>
              <a:gd name="connsiteY256" fmla="*/ 5216654 h 6858001"/>
              <a:gd name="connsiteX257" fmla="*/ 1247965 w 6500924"/>
              <a:gd name="connsiteY257" fmla="*/ 5220566 h 6858001"/>
              <a:gd name="connsiteX258" fmla="*/ 1246796 w 6500924"/>
              <a:gd name="connsiteY258" fmla="*/ 5221679 h 6858001"/>
              <a:gd name="connsiteX259" fmla="*/ 1249305 w 6500924"/>
              <a:gd name="connsiteY259" fmla="*/ 5222329 h 6858001"/>
              <a:gd name="connsiteX260" fmla="*/ 1261076 w 6500924"/>
              <a:gd name="connsiteY260" fmla="*/ 5220914 h 6858001"/>
              <a:gd name="connsiteX261" fmla="*/ 1145524 w 6500924"/>
              <a:gd name="connsiteY261" fmla="*/ 5170537 h 6858001"/>
              <a:gd name="connsiteX262" fmla="*/ 1146115 w 6500924"/>
              <a:gd name="connsiteY262" fmla="*/ 5171336 h 6858001"/>
              <a:gd name="connsiteX263" fmla="*/ 1146032 w 6500924"/>
              <a:gd name="connsiteY263" fmla="*/ 5171222 h 6858001"/>
              <a:gd name="connsiteX264" fmla="*/ 1650484 w 6500924"/>
              <a:gd name="connsiteY264" fmla="*/ 5170340 h 6858001"/>
              <a:gd name="connsiteX265" fmla="*/ 1646603 w 6500924"/>
              <a:gd name="connsiteY265" fmla="*/ 5171033 h 6858001"/>
              <a:gd name="connsiteX266" fmla="*/ 1646416 w 6500924"/>
              <a:gd name="connsiteY266" fmla="*/ 5172906 h 6858001"/>
              <a:gd name="connsiteX267" fmla="*/ 1649487 w 6500924"/>
              <a:gd name="connsiteY267" fmla="*/ 5171406 h 6858001"/>
              <a:gd name="connsiteX268" fmla="*/ 1360813 w 6500924"/>
              <a:gd name="connsiteY268" fmla="*/ 5169278 h 6858001"/>
              <a:gd name="connsiteX269" fmla="*/ 1343328 w 6500924"/>
              <a:gd name="connsiteY269" fmla="*/ 5181025 h 6858001"/>
              <a:gd name="connsiteX270" fmla="*/ 1384661 w 6500924"/>
              <a:gd name="connsiteY270" fmla="*/ 5181184 h 6858001"/>
              <a:gd name="connsiteX271" fmla="*/ 1382679 w 6500924"/>
              <a:gd name="connsiteY271" fmla="*/ 5172827 h 6858001"/>
              <a:gd name="connsiteX272" fmla="*/ 1360813 w 6500924"/>
              <a:gd name="connsiteY272" fmla="*/ 5169278 h 6858001"/>
              <a:gd name="connsiteX273" fmla="*/ 1411707 w 6500924"/>
              <a:gd name="connsiteY273" fmla="*/ 5152369 h 6858001"/>
              <a:gd name="connsiteX274" fmla="*/ 1418373 w 6500924"/>
              <a:gd name="connsiteY274" fmla="*/ 5162146 h 6858001"/>
              <a:gd name="connsiteX275" fmla="*/ 1418302 w 6500924"/>
              <a:gd name="connsiteY275" fmla="*/ 5155035 h 6858001"/>
              <a:gd name="connsiteX276" fmla="*/ 1411707 w 6500924"/>
              <a:gd name="connsiteY276" fmla="*/ 5152369 h 6858001"/>
              <a:gd name="connsiteX277" fmla="*/ 1484524 w 6500924"/>
              <a:gd name="connsiteY277" fmla="*/ 5138744 h 6858001"/>
              <a:gd name="connsiteX278" fmla="*/ 1465093 w 6500924"/>
              <a:gd name="connsiteY278" fmla="*/ 5143513 h 6858001"/>
              <a:gd name="connsiteX279" fmla="*/ 1509511 w 6500924"/>
              <a:gd name="connsiteY279" fmla="*/ 5140769 h 6858001"/>
              <a:gd name="connsiteX280" fmla="*/ 1515293 w 6500924"/>
              <a:gd name="connsiteY280" fmla="*/ 5139349 h 6858001"/>
              <a:gd name="connsiteX281" fmla="*/ 1658595 w 6500924"/>
              <a:gd name="connsiteY281" fmla="*/ 5138698 h 6858001"/>
              <a:gd name="connsiteX282" fmla="*/ 1626558 w 6500924"/>
              <a:gd name="connsiteY282" fmla="*/ 5139867 h 6858001"/>
              <a:gd name="connsiteX283" fmla="*/ 1616447 w 6500924"/>
              <a:gd name="connsiteY283" fmla="*/ 5142637 h 6858001"/>
              <a:gd name="connsiteX284" fmla="*/ 1622531 w 6500924"/>
              <a:gd name="connsiteY284" fmla="*/ 5144323 h 6858001"/>
              <a:gd name="connsiteX285" fmla="*/ 1643491 w 6500924"/>
              <a:gd name="connsiteY285" fmla="*/ 5145266 h 6858001"/>
              <a:gd name="connsiteX286" fmla="*/ 1670829 w 6500924"/>
              <a:gd name="connsiteY286" fmla="*/ 5146456 h 6858001"/>
              <a:gd name="connsiteX287" fmla="*/ 1658595 w 6500924"/>
              <a:gd name="connsiteY287" fmla="*/ 5138698 h 6858001"/>
              <a:gd name="connsiteX288" fmla="*/ 1391943 w 6500924"/>
              <a:gd name="connsiteY288" fmla="*/ 4880115 h 6858001"/>
              <a:gd name="connsiteX289" fmla="*/ 1386399 w 6500924"/>
              <a:gd name="connsiteY289" fmla="*/ 4882486 h 6858001"/>
              <a:gd name="connsiteX290" fmla="*/ 1384827 w 6500924"/>
              <a:gd name="connsiteY290" fmla="*/ 4880571 h 6858001"/>
              <a:gd name="connsiteX291" fmla="*/ 1382571 w 6500924"/>
              <a:gd name="connsiteY291" fmla="*/ 4877829 h 6858001"/>
              <a:gd name="connsiteX292" fmla="*/ 1384827 w 6500924"/>
              <a:gd name="connsiteY292" fmla="*/ 4880571 h 6858001"/>
              <a:gd name="connsiteX293" fmla="*/ 1372869 w 6500924"/>
              <a:gd name="connsiteY293" fmla="*/ 4881339 h 6858001"/>
              <a:gd name="connsiteX294" fmla="*/ 833523 w 6500924"/>
              <a:gd name="connsiteY294" fmla="*/ 4817066 h 6858001"/>
              <a:gd name="connsiteX295" fmla="*/ 834586 w 6500924"/>
              <a:gd name="connsiteY295" fmla="*/ 4818813 h 6858001"/>
              <a:gd name="connsiteX296" fmla="*/ 836162 w 6500924"/>
              <a:gd name="connsiteY296" fmla="*/ 4821409 h 6858001"/>
              <a:gd name="connsiteX297" fmla="*/ 923272 w 6500924"/>
              <a:gd name="connsiteY297" fmla="*/ 4813691 h 6858001"/>
              <a:gd name="connsiteX298" fmla="*/ 874071 w 6500924"/>
              <a:gd name="connsiteY298" fmla="*/ 4820926 h 6858001"/>
              <a:gd name="connsiteX299" fmla="*/ 836162 w 6500924"/>
              <a:gd name="connsiteY299" fmla="*/ 4821409 h 6858001"/>
              <a:gd name="connsiteX300" fmla="*/ 852269 w 6500924"/>
              <a:gd name="connsiteY300" fmla="*/ 4815223 h 6858001"/>
              <a:gd name="connsiteX301" fmla="*/ 1044644 w 6500924"/>
              <a:gd name="connsiteY301" fmla="*/ 4806834 h 6858001"/>
              <a:gd name="connsiteX302" fmla="*/ 1074876 w 6500924"/>
              <a:gd name="connsiteY302" fmla="*/ 4809113 h 6858001"/>
              <a:gd name="connsiteX303" fmla="*/ 1078467 w 6500924"/>
              <a:gd name="connsiteY303" fmla="*/ 4809711 h 6858001"/>
              <a:gd name="connsiteX304" fmla="*/ 1000314 w 6500924"/>
              <a:gd name="connsiteY304" fmla="*/ 4820103 h 6858001"/>
              <a:gd name="connsiteX305" fmla="*/ 1016167 w 6500924"/>
              <a:gd name="connsiteY305" fmla="*/ 4815442 h 6858001"/>
              <a:gd name="connsiteX306" fmla="*/ 1029285 w 6500924"/>
              <a:gd name="connsiteY306" fmla="*/ 4815952 h 6858001"/>
              <a:gd name="connsiteX307" fmla="*/ 1031681 w 6500924"/>
              <a:gd name="connsiteY307" fmla="*/ 4815907 h 6858001"/>
              <a:gd name="connsiteX308" fmla="*/ 1030131 w 6500924"/>
              <a:gd name="connsiteY308" fmla="*/ 4815449 h 6858001"/>
              <a:gd name="connsiteX309" fmla="*/ 1039931 w 6500924"/>
              <a:gd name="connsiteY309" fmla="*/ 4808284 h 6858001"/>
              <a:gd name="connsiteX310" fmla="*/ 1501636 w 6500924"/>
              <a:gd name="connsiteY310" fmla="*/ 4762914 h 6858001"/>
              <a:gd name="connsiteX311" fmla="*/ 1506367 w 6500924"/>
              <a:gd name="connsiteY311" fmla="*/ 4770701 h 6858001"/>
              <a:gd name="connsiteX312" fmla="*/ 1501636 w 6500924"/>
              <a:gd name="connsiteY312" fmla="*/ 4762914 h 6858001"/>
              <a:gd name="connsiteX313" fmla="*/ 1494695 w 6500924"/>
              <a:gd name="connsiteY313" fmla="*/ 4757031 h 6858001"/>
              <a:gd name="connsiteX314" fmla="*/ 1501636 w 6500924"/>
              <a:gd name="connsiteY314" fmla="*/ 4762914 h 6858001"/>
              <a:gd name="connsiteX315" fmla="*/ 1494695 w 6500924"/>
              <a:gd name="connsiteY315" fmla="*/ 4757031 h 6858001"/>
              <a:gd name="connsiteX316" fmla="*/ 1532236 w 6500924"/>
              <a:gd name="connsiteY316" fmla="*/ 4750951 h 6858001"/>
              <a:gd name="connsiteX317" fmla="*/ 1539427 w 6500924"/>
              <a:gd name="connsiteY317" fmla="*/ 4757244 h 6858001"/>
              <a:gd name="connsiteX318" fmla="*/ 1532236 w 6500924"/>
              <a:gd name="connsiteY318" fmla="*/ 4750951 h 6858001"/>
              <a:gd name="connsiteX319" fmla="*/ 1568631 w 6500924"/>
              <a:gd name="connsiteY319" fmla="*/ 4745651 h 6858001"/>
              <a:gd name="connsiteX320" fmla="*/ 1599219 w 6500924"/>
              <a:gd name="connsiteY320" fmla="*/ 4746188 h 6858001"/>
              <a:gd name="connsiteX321" fmla="*/ 1539427 w 6500924"/>
              <a:gd name="connsiteY321" fmla="*/ 4757244 h 6858001"/>
              <a:gd name="connsiteX322" fmla="*/ 1568631 w 6500924"/>
              <a:gd name="connsiteY322" fmla="*/ 4745651 h 6858001"/>
              <a:gd name="connsiteX323" fmla="*/ 1200250 w 6500924"/>
              <a:gd name="connsiteY323" fmla="*/ 4501495 h 6858001"/>
              <a:gd name="connsiteX324" fmla="*/ 1205596 w 6500924"/>
              <a:gd name="connsiteY324" fmla="*/ 4508705 h 6858001"/>
              <a:gd name="connsiteX325" fmla="*/ 1210792 w 6500924"/>
              <a:gd name="connsiteY325" fmla="*/ 4515490 h 6858001"/>
              <a:gd name="connsiteX326" fmla="*/ 1205596 w 6500924"/>
              <a:gd name="connsiteY326" fmla="*/ 4508705 h 6858001"/>
              <a:gd name="connsiteX327" fmla="*/ 1200250 w 6500924"/>
              <a:gd name="connsiteY327" fmla="*/ 4501495 h 6858001"/>
              <a:gd name="connsiteX328" fmla="*/ 836243 w 6500924"/>
              <a:gd name="connsiteY328" fmla="*/ 4415729 h 6858001"/>
              <a:gd name="connsiteX329" fmla="*/ 835088 w 6500924"/>
              <a:gd name="connsiteY329" fmla="*/ 4418250 h 6858001"/>
              <a:gd name="connsiteX330" fmla="*/ 813332 w 6500924"/>
              <a:gd name="connsiteY330" fmla="*/ 4420735 h 6858001"/>
              <a:gd name="connsiteX331" fmla="*/ 821381 w 6500924"/>
              <a:gd name="connsiteY331" fmla="*/ 4416336 h 6858001"/>
              <a:gd name="connsiteX332" fmla="*/ 836243 w 6500924"/>
              <a:gd name="connsiteY332" fmla="*/ 4415729 h 6858001"/>
              <a:gd name="connsiteX333" fmla="*/ 932715 w 6500924"/>
              <a:gd name="connsiteY333" fmla="*/ 4397490 h 6858001"/>
              <a:gd name="connsiteX334" fmla="*/ 940161 w 6500924"/>
              <a:gd name="connsiteY334" fmla="*/ 4399962 h 6858001"/>
              <a:gd name="connsiteX335" fmla="*/ 936036 w 6500924"/>
              <a:gd name="connsiteY335" fmla="*/ 4398593 h 6858001"/>
              <a:gd name="connsiteX336" fmla="*/ 877236 w 6500924"/>
              <a:gd name="connsiteY336" fmla="*/ 4355805 h 6858001"/>
              <a:gd name="connsiteX337" fmla="*/ 885617 w 6500924"/>
              <a:gd name="connsiteY337" fmla="*/ 4361712 h 6858001"/>
              <a:gd name="connsiteX338" fmla="*/ 877236 w 6500924"/>
              <a:gd name="connsiteY338" fmla="*/ 4355805 h 6858001"/>
              <a:gd name="connsiteX339" fmla="*/ 911052 w 6500924"/>
              <a:gd name="connsiteY339" fmla="*/ 4354664 h 6858001"/>
              <a:gd name="connsiteX340" fmla="*/ 917772 w 6500924"/>
              <a:gd name="connsiteY340" fmla="*/ 4354928 h 6858001"/>
              <a:gd name="connsiteX341" fmla="*/ 885617 w 6500924"/>
              <a:gd name="connsiteY341" fmla="*/ 4361712 h 6858001"/>
              <a:gd name="connsiteX342" fmla="*/ 989868 w 6500924"/>
              <a:gd name="connsiteY342" fmla="*/ 4340603 h 6858001"/>
              <a:gd name="connsiteX343" fmla="*/ 961258 w 6500924"/>
              <a:gd name="connsiteY343" fmla="*/ 4346888 h 6858001"/>
              <a:gd name="connsiteX344" fmla="*/ 976312 w 6500924"/>
              <a:gd name="connsiteY344" fmla="*/ 4340757 h 6858001"/>
              <a:gd name="connsiteX345" fmla="*/ 989868 w 6500924"/>
              <a:gd name="connsiteY345" fmla="*/ 4340603 h 6858001"/>
              <a:gd name="connsiteX346" fmla="*/ 921014 w 6500924"/>
              <a:gd name="connsiteY346" fmla="*/ 4311375 h 6858001"/>
              <a:gd name="connsiteX347" fmla="*/ 921410 w 6500924"/>
              <a:gd name="connsiteY347" fmla="*/ 4311683 h 6858001"/>
              <a:gd name="connsiteX348" fmla="*/ 926382 w 6500924"/>
              <a:gd name="connsiteY348" fmla="*/ 4315557 h 6858001"/>
              <a:gd name="connsiteX349" fmla="*/ 1122688 w 6500924"/>
              <a:gd name="connsiteY349" fmla="*/ 4305929 h 6858001"/>
              <a:gd name="connsiteX350" fmla="*/ 1120344 w 6500924"/>
              <a:gd name="connsiteY350" fmla="*/ 4306489 h 6858001"/>
              <a:gd name="connsiteX351" fmla="*/ 1122758 w 6500924"/>
              <a:gd name="connsiteY351" fmla="*/ 4306133 h 6858001"/>
              <a:gd name="connsiteX352" fmla="*/ 664198 w 6500924"/>
              <a:gd name="connsiteY352" fmla="*/ 4297150 h 6858001"/>
              <a:gd name="connsiteX353" fmla="*/ 655061 w 6500924"/>
              <a:gd name="connsiteY353" fmla="*/ 4301086 h 6858001"/>
              <a:gd name="connsiteX354" fmla="*/ 633587 w 6500924"/>
              <a:gd name="connsiteY354" fmla="*/ 4301554 h 6858001"/>
              <a:gd name="connsiteX355" fmla="*/ 643765 w 6500924"/>
              <a:gd name="connsiteY355" fmla="*/ 4297723 h 6858001"/>
              <a:gd name="connsiteX356" fmla="*/ 664198 w 6500924"/>
              <a:gd name="connsiteY356" fmla="*/ 4297150 h 6858001"/>
              <a:gd name="connsiteX357" fmla="*/ 1080645 w 6500924"/>
              <a:gd name="connsiteY357" fmla="*/ 4288235 h 6858001"/>
              <a:gd name="connsiteX358" fmla="*/ 1071109 w 6500924"/>
              <a:gd name="connsiteY358" fmla="*/ 4290492 h 6858001"/>
              <a:gd name="connsiteX359" fmla="*/ 1059182 w 6500924"/>
              <a:gd name="connsiteY359" fmla="*/ 4292558 h 6858001"/>
              <a:gd name="connsiteX360" fmla="*/ 1041172 w 6500924"/>
              <a:gd name="connsiteY360" fmla="*/ 4298910 h 6858001"/>
              <a:gd name="connsiteX361" fmla="*/ 1079811 w 6500924"/>
              <a:gd name="connsiteY361" fmla="*/ 4289376 h 6858001"/>
              <a:gd name="connsiteX362" fmla="*/ 940059 w 6500924"/>
              <a:gd name="connsiteY362" fmla="*/ 4237966 h 6858001"/>
              <a:gd name="connsiteX363" fmla="*/ 870559 w 6500924"/>
              <a:gd name="connsiteY363" fmla="*/ 4251201 h 6858001"/>
              <a:gd name="connsiteX364" fmla="*/ 766902 w 6500924"/>
              <a:gd name="connsiteY364" fmla="*/ 4276978 h 6858001"/>
              <a:gd name="connsiteX365" fmla="*/ 759430 w 6500924"/>
              <a:gd name="connsiteY365" fmla="*/ 4278446 h 6858001"/>
              <a:gd name="connsiteX366" fmla="*/ 768817 w 6500924"/>
              <a:gd name="connsiteY366" fmla="*/ 4277887 h 6858001"/>
              <a:gd name="connsiteX367" fmla="*/ 846329 w 6500924"/>
              <a:gd name="connsiteY367" fmla="*/ 4273761 h 6858001"/>
              <a:gd name="connsiteX368" fmla="*/ 880300 w 6500924"/>
              <a:gd name="connsiteY368" fmla="*/ 4265487 h 6858001"/>
              <a:gd name="connsiteX369" fmla="*/ 940059 w 6500924"/>
              <a:gd name="connsiteY369" fmla="*/ 4237966 h 6858001"/>
              <a:gd name="connsiteX370" fmla="*/ 990325 w 6500924"/>
              <a:gd name="connsiteY370" fmla="*/ 4228138 h 6858001"/>
              <a:gd name="connsiteX371" fmla="*/ 961757 w 6500924"/>
              <a:gd name="connsiteY371" fmla="*/ 4230886 h 6858001"/>
              <a:gd name="connsiteX372" fmla="*/ 965103 w 6500924"/>
              <a:gd name="connsiteY372" fmla="*/ 4238518 h 6858001"/>
              <a:gd name="connsiteX373" fmla="*/ 989094 w 6500924"/>
              <a:gd name="connsiteY373" fmla="*/ 4232075 h 6858001"/>
              <a:gd name="connsiteX374" fmla="*/ 990325 w 6500924"/>
              <a:gd name="connsiteY374" fmla="*/ 4228138 h 6858001"/>
              <a:gd name="connsiteX375" fmla="*/ 1292206 w 6500924"/>
              <a:gd name="connsiteY375" fmla="*/ 4190538 h 6858001"/>
              <a:gd name="connsiteX376" fmla="*/ 1283632 w 6500924"/>
              <a:gd name="connsiteY376" fmla="*/ 4194003 h 6858001"/>
              <a:gd name="connsiteX377" fmla="*/ 1292018 w 6500924"/>
              <a:gd name="connsiteY377" fmla="*/ 4191650 h 6858001"/>
              <a:gd name="connsiteX378" fmla="*/ 1427039 w 6500924"/>
              <a:gd name="connsiteY378" fmla="*/ 4175954 h 6858001"/>
              <a:gd name="connsiteX379" fmla="*/ 1411142 w 6500924"/>
              <a:gd name="connsiteY379" fmla="*/ 4176325 h 6858001"/>
              <a:gd name="connsiteX380" fmla="*/ 1377840 w 6500924"/>
              <a:gd name="connsiteY380" fmla="*/ 4177018 h 6858001"/>
              <a:gd name="connsiteX381" fmla="*/ 1347933 w 6500924"/>
              <a:gd name="connsiteY381" fmla="*/ 4182892 h 6858001"/>
              <a:gd name="connsiteX382" fmla="*/ 1367670 w 6500924"/>
              <a:gd name="connsiteY382" fmla="*/ 4180565 h 6858001"/>
              <a:gd name="connsiteX383" fmla="*/ 1377868 w 6500924"/>
              <a:gd name="connsiteY383" fmla="*/ 4180194 h 6858001"/>
              <a:gd name="connsiteX384" fmla="*/ 1290938 w 6500924"/>
              <a:gd name="connsiteY384" fmla="*/ 4198013 h 6858001"/>
              <a:gd name="connsiteX385" fmla="*/ 1291627 w 6500924"/>
              <a:gd name="connsiteY385" fmla="*/ 4193951 h 6858001"/>
              <a:gd name="connsiteX386" fmla="*/ 1265623 w 6500924"/>
              <a:gd name="connsiteY386" fmla="*/ 4199059 h 6858001"/>
              <a:gd name="connsiteX387" fmla="*/ 1280699 w 6500924"/>
              <a:gd name="connsiteY387" fmla="*/ 4194826 h 6858001"/>
              <a:gd name="connsiteX388" fmla="*/ 1255786 w 6500924"/>
              <a:gd name="connsiteY388" fmla="*/ 4198982 h 6858001"/>
              <a:gd name="connsiteX389" fmla="*/ 1251519 w 6500924"/>
              <a:gd name="connsiteY389" fmla="*/ 4199455 h 6858001"/>
              <a:gd name="connsiteX390" fmla="*/ 1265623 w 6500924"/>
              <a:gd name="connsiteY390" fmla="*/ 4199059 h 6858001"/>
              <a:gd name="connsiteX391" fmla="*/ 1255417 w 6500924"/>
              <a:gd name="connsiteY391" fmla="*/ 4203454 h 6858001"/>
              <a:gd name="connsiteX392" fmla="*/ 1290938 w 6500924"/>
              <a:gd name="connsiteY392" fmla="*/ 4198013 h 6858001"/>
              <a:gd name="connsiteX393" fmla="*/ 1287745 w 6500924"/>
              <a:gd name="connsiteY393" fmla="*/ 4204110 h 6858001"/>
              <a:gd name="connsiteX394" fmla="*/ 1281521 w 6500924"/>
              <a:gd name="connsiteY394" fmla="*/ 4204434 h 6858001"/>
              <a:gd name="connsiteX395" fmla="*/ 1286905 w 6500924"/>
              <a:gd name="connsiteY395" fmla="*/ 4205718 h 6858001"/>
              <a:gd name="connsiteX396" fmla="*/ 1287745 w 6500924"/>
              <a:gd name="connsiteY396" fmla="*/ 4204110 h 6858001"/>
              <a:gd name="connsiteX397" fmla="*/ 1323128 w 6500924"/>
              <a:gd name="connsiteY397" fmla="*/ 4202282 h 6858001"/>
              <a:gd name="connsiteX398" fmla="*/ 1387060 w 6500924"/>
              <a:gd name="connsiteY398" fmla="*/ 4187333 h 6858001"/>
              <a:gd name="connsiteX399" fmla="*/ 1244274 w 6500924"/>
              <a:gd name="connsiteY399" fmla="*/ 4169274 h 6858001"/>
              <a:gd name="connsiteX400" fmla="*/ 1228174 w 6500924"/>
              <a:gd name="connsiteY400" fmla="*/ 4173193 h 6858001"/>
              <a:gd name="connsiteX401" fmla="*/ 1211160 w 6500924"/>
              <a:gd name="connsiteY401" fmla="*/ 4177494 h 6858001"/>
              <a:gd name="connsiteX402" fmla="*/ 1199200 w 6500924"/>
              <a:gd name="connsiteY402" fmla="*/ 4198864 h 6858001"/>
              <a:gd name="connsiteX403" fmla="*/ 1173669 w 6500924"/>
              <a:gd name="connsiteY403" fmla="*/ 4209663 h 6858001"/>
              <a:gd name="connsiteX404" fmla="*/ 1185783 w 6500924"/>
              <a:gd name="connsiteY404" fmla="*/ 4210990 h 6858001"/>
              <a:gd name="connsiteX405" fmla="*/ 1213311 w 6500924"/>
              <a:gd name="connsiteY405" fmla="*/ 4208861 h 6858001"/>
              <a:gd name="connsiteX406" fmla="*/ 1232799 w 6500924"/>
              <a:gd name="connsiteY406" fmla="*/ 4201525 h 6858001"/>
              <a:gd name="connsiteX407" fmla="*/ 1225075 w 6500924"/>
              <a:gd name="connsiteY407" fmla="*/ 4202380 h 6858001"/>
              <a:gd name="connsiteX408" fmla="*/ 1202278 w 6500924"/>
              <a:gd name="connsiteY408" fmla="*/ 4203379 h 6858001"/>
              <a:gd name="connsiteX409" fmla="*/ 1283510 w 6500924"/>
              <a:gd name="connsiteY409" fmla="*/ 4191525 h 6858001"/>
              <a:gd name="connsiteX410" fmla="*/ 1301015 w 6500924"/>
              <a:gd name="connsiteY410" fmla="*/ 4189124 h 6858001"/>
              <a:gd name="connsiteX411" fmla="*/ 1346012 w 6500924"/>
              <a:gd name="connsiteY411" fmla="*/ 4176493 h 6858001"/>
              <a:gd name="connsiteX412" fmla="*/ 1253896 w 6500924"/>
              <a:gd name="connsiteY412" fmla="*/ 4170266 h 6858001"/>
              <a:gd name="connsiteX413" fmla="*/ 997924 w 6500924"/>
              <a:gd name="connsiteY413" fmla="*/ 4124061 h 6858001"/>
              <a:gd name="connsiteX414" fmla="*/ 990096 w 6500924"/>
              <a:gd name="connsiteY414" fmla="*/ 4125820 h 6858001"/>
              <a:gd name="connsiteX415" fmla="*/ 983806 w 6500924"/>
              <a:gd name="connsiteY415" fmla="*/ 4126792 h 6858001"/>
              <a:gd name="connsiteX416" fmla="*/ 969611 w 6500924"/>
              <a:gd name="connsiteY416" fmla="*/ 4125083 h 6858001"/>
              <a:gd name="connsiteX417" fmla="*/ 997924 w 6500924"/>
              <a:gd name="connsiteY417" fmla="*/ 4124061 h 6858001"/>
              <a:gd name="connsiteX418" fmla="*/ 1599788 w 6500924"/>
              <a:gd name="connsiteY418" fmla="*/ 4056141 h 6858001"/>
              <a:gd name="connsiteX419" fmla="*/ 1598621 w 6500924"/>
              <a:gd name="connsiteY419" fmla="*/ 4058372 h 6858001"/>
              <a:gd name="connsiteX420" fmla="*/ 1591139 w 6500924"/>
              <a:gd name="connsiteY420" fmla="*/ 4056588 h 6858001"/>
              <a:gd name="connsiteX421" fmla="*/ 1767451 w 6500924"/>
              <a:gd name="connsiteY421" fmla="*/ 4052508 h 6858001"/>
              <a:gd name="connsiteX422" fmla="*/ 1732801 w 6500924"/>
              <a:gd name="connsiteY422" fmla="*/ 4059417 h 6858001"/>
              <a:gd name="connsiteX423" fmla="*/ 1724118 w 6500924"/>
              <a:gd name="connsiteY423" fmla="*/ 4059621 h 6858001"/>
              <a:gd name="connsiteX424" fmla="*/ 1677876 w 6500924"/>
              <a:gd name="connsiteY424" fmla="*/ 4063780 h 6858001"/>
              <a:gd name="connsiteX425" fmla="*/ 1645878 w 6500924"/>
              <a:gd name="connsiteY425" fmla="*/ 4066708 h 6858001"/>
              <a:gd name="connsiteX426" fmla="*/ 1745285 w 6500924"/>
              <a:gd name="connsiteY426" fmla="*/ 4065740 h 6858001"/>
              <a:gd name="connsiteX427" fmla="*/ 1769412 w 6500924"/>
              <a:gd name="connsiteY427" fmla="*/ 4053556 h 6858001"/>
              <a:gd name="connsiteX428" fmla="*/ 1590528 w 6500924"/>
              <a:gd name="connsiteY428" fmla="*/ 4043154 h 6858001"/>
              <a:gd name="connsiteX429" fmla="*/ 1586109 w 6500924"/>
              <a:gd name="connsiteY429" fmla="*/ 4043326 h 6858001"/>
              <a:gd name="connsiteX430" fmla="*/ 1556778 w 6500924"/>
              <a:gd name="connsiteY430" fmla="*/ 4044379 h 6858001"/>
              <a:gd name="connsiteX431" fmla="*/ 1554390 w 6500924"/>
              <a:gd name="connsiteY431" fmla="*/ 4044350 h 6858001"/>
              <a:gd name="connsiteX432" fmla="*/ 1542534 w 6500924"/>
              <a:gd name="connsiteY432" fmla="*/ 4046059 h 6858001"/>
              <a:gd name="connsiteX433" fmla="*/ 1481048 w 6500924"/>
              <a:gd name="connsiteY433" fmla="*/ 4055121 h 6858001"/>
              <a:gd name="connsiteX434" fmla="*/ 1555385 w 6500924"/>
              <a:gd name="connsiteY434" fmla="*/ 4049016 h 6858001"/>
              <a:gd name="connsiteX435" fmla="*/ 1639723 w 6500924"/>
              <a:gd name="connsiteY435" fmla="*/ 4041242 h 6858001"/>
              <a:gd name="connsiteX436" fmla="*/ 1608557 w 6500924"/>
              <a:gd name="connsiteY436" fmla="*/ 4042454 h 6858001"/>
              <a:gd name="connsiteX437" fmla="*/ 1608971 w 6500924"/>
              <a:gd name="connsiteY437" fmla="*/ 4043283 h 6858001"/>
              <a:gd name="connsiteX438" fmla="*/ 1604223 w 6500924"/>
              <a:gd name="connsiteY438" fmla="*/ 4047668 h 6858001"/>
              <a:gd name="connsiteX439" fmla="*/ 1548078 w 6500924"/>
              <a:gd name="connsiteY439" fmla="*/ 4056268 h 6858001"/>
              <a:gd name="connsiteX440" fmla="*/ 1510159 w 6500924"/>
              <a:gd name="connsiteY440" fmla="*/ 4061019 h 6858001"/>
              <a:gd name="connsiteX441" fmla="*/ 1612676 w 6500924"/>
              <a:gd name="connsiteY441" fmla="*/ 4067032 h 6858001"/>
              <a:gd name="connsiteX442" fmla="*/ 1628388 w 6500924"/>
              <a:gd name="connsiteY442" fmla="*/ 4066879 h 6858001"/>
              <a:gd name="connsiteX443" fmla="*/ 1741197 w 6500924"/>
              <a:gd name="connsiteY443" fmla="*/ 4044321 h 6858001"/>
              <a:gd name="connsiteX444" fmla="*/ 1743164 w 6500924"/>
              <a:gd name="connsiteY444" fmla="*/ 4043988 h 6858001"/>
              <a:gd name="connsiteX445" fmla="*/ 1729925 w 6500924"/>
              <a:gd name="connsiteY445" fmla="*/ 4041800 h 6858001"/>
              <a:gd name="connsiteX446" fmla="*/ 1701693 w 6500924"/>
              <a:gd name="connsiteY446" fmla="*/ 4041265 h 6858001"/>
              <a:gd name="connsiteX447" fmla="*/ 1648942 w 6500924"/>
              <a:gd name="connsiteY447" fmla="*/ 4053598 h 6858001"/>
              <a:gd name="connsiteX448" fmla="*/ 1599788 w 6500924"/>
              <a:gd name="connsiteY448" fmla="*/ 4056141 h 6858001"/>
              <a:gd name="connsiteX449" fmla="*/ 1604223 w 6500924"/>
              <a:gd name="connsiteY449" fmla="*/ 4047668 h 6858001"/>
              <a:gd name="connsiteX450" fmla="*/ 829620 w 6500924"/>
              <a:gd name="connsiteY450" fmla="*/ 4018735 h 6858001"/>
              <a:gd name="connsiteX451" fmla="*/ 843943 w 6500924"/>
              <a:gd name="connsiteY451" fmla="*/ 4023548 h 6858001"/>
              <a:gd name="connsiteX452" fmla="*/ 829620 w 6500924"/>
              <a:gd name="connsiteY452" fmla="*/ 4018735 h 6858001"/>
              <a:gd name="connsiteX453" fmla="*/ 799896 w 6500924"/>
              <a:gd name="connsiteY453" fmla="*/ 4006259 h 6858001"/>
              <a:gd name="connsiteX454" fmla="*/ 792678 w 6500924"/>
              <a:gd name="connsiteY454" fmla="*/ 4015688 h 6858001"/>
              <a:gd name="connsiteX455" fmla="*/ 799896 w 6500924"/>
              <a:gd name="connsiteY455" fmla="*/ 4006259 h 6858001"/>
              <a:gd name="connsiteX456" fmla="*/ 1511524 w 6500924"/>
              <a:gd name="connsiteY456" fmla="*/ 3851404 h 6858001"/>
              <a:gd name="connsiteX457" fmla="*/ 1525849 w 6500924"/>
              <a:gd name="connsiteY457" fmla="*/ 3856218 h 6858001"/>
              <a:gd name="connsiteX458" fmla="*/ 1511524 w 6500924"/>
              <a:gd name="connsiteY458" fmla="*/ 3851404 h 6858001"/>
              <a:gd name="connsiteX459" fmla="*/ 1634674 w 6500924"/>
              <a:gd name="connsiteY459" fmla="*/ 3822619 h 6858001"/>
              <a:gd name="connsiteX460" fmla="*/ 1617126 w 6500924"/>
              <a:gd name="connsiteY460" fmla="*/ 3826256 h 6858001"/>
              <a:gd name="connsiteX461" fmla="*/ 1633427 w 6500924"/>
              <a:gd name="connsiteY461" fmla="*/ 3825249 h 6858001"/>
              <a:gd name="connsiteX462" fmla="*/ 1498515 w 6500924"/>
              <a:gd name="connsiteY462" fmla="*/ 3780225 h 6858001"/>
              <a:gd name="connsiteX463" fmla="*/ 1524028 w 6500924"/>
              <a:gd name="connsiteY463" fmla="*/ 3781338 h 6858001"/>
              <a:gd name="connsiteX464" fmla="*/ 1558129 w 6500924"/>
              <a:gd name="connsiteY464" fmla="*/ 3782282 h 6858001"/>
              <a:gd name="connsiteX465" fmla="*/ 1545548 w 6500924"/>
              <a:gd name="connsiteY465" fmla="*/ 3786184 h 6858001"/>
              <a:gd name="connsiteX466" fmla="*/ 1457461 w 6500924"/>
              <a:gd name="connsiteY466" fmla="*/ 3806447 h 6858001"/>
              <a:gd name="connsiteX467" fmla="*/ 1446084 w 6500924"/>
              <a:gd name="connsiteY467" fmla="*/ 3803647 h 6858001"/>
              <a:gd name="connsiteX468" fmla="*/ 1475124 w 6500924"/>
              <a:gd name="connsiteY468" fmla="*/ 3786946 h 6858001"/>
              <a:gd name="connsiteX469" fmla="*/ 1864345 w 6500924"/>
              <a:gd name="connsiteY469" fmla="*/ 3774914 h 6858001"/>
              <a:gd name="connsiteX470" fmla="*/ 1770656 w 6500924"/>
              <a:gd name="connsiteY470" fmla="*/ 3794411 h 6858001"/>
              <a:gd name="connsiteX471" fmla="*/ 1788194 w 6500924"/>
              <a:gd name="connsiteY471" fmla="*/ 3793598 h 6858001"/>
              <a:gd name="connsiteX472" fmla="*/ 1824549 w 6500924"/>
              <a:gd name="connsiteY472" fmla="*/ 3792692 h 6858001"/>
              <a:gd name="connsiteX473" fmla="*/ 1869295 w 6500924"/>
              <a:gd name="connsiteY473" fmla="*/ 3776413 h 6858001"/>
              <a:gd name="connsiteX474" fmla="*/ 1098020 w 6500924"/>
              <a:gd name="connsiteY474" fmla="*/ 3727774 h 6858001"/>
              <a:gd name="connsiteX475" fmla="*/ 1129612 w 6500924"/>
              <a:gd name="connsiteY475" fmla="*/ 3732446 h 6858001"/>
              <a:gd name="connsiteX476" fmla="*/ 1080723 w 6500924"/>
              <a:gd name="connsiteY476" fmla="*/ 3742358 h 6858001"/>
              <a:gd name="connsiteX477" fmla="*/ 1065394 w 6500924"/>
              <a:gd name="connsiteY477" fmla="*/ 3738524 h 6858001"/>
              <a:gd name="connsiteX478" fmla="*/ 1076799 w 6500924"/>
              <a:gd name="connsiteY478" fmla="*/ 3728901 h 6858001"/>
              <a:gd name="connsiteX479" fmla="*/ 1098020 w 6500924"/>
              <a:gd name="connsiteY479" fmla="*/ 3727774 h 6858001"/>
              <a:gd name="connsiteX480" fmla="*/ 1848983 w 6500924"/>
              <a:gd name="connsiteY480" fmla="*/ 3663370 h 6858001"/>
              <a:gd name="connsiteX481" fmla="*/ 1743677 w 6500924"/>
              <a:gd name="connsiteY481" fmla="*/ 3686778 h 6858001"/>
              <a:gd name="connsiteX482" fmla="*/ 1763668 w 6500924"/>
              <a:gd name="connsiteY482" fmla="*/ 3689515 h 6858001"/>
              <a:gd name="connsiteX483" fmla="*/ 1806346 w 6500924"/>
              <a:gd name="connsiteY483" fmla="*/ 3695659 h 6858001"/>
              <a:gd name="connsiteX484" fmla="*/ 1845199 w 6500924"/>
              <a:gd name="connsiteY484" fmla="*/ 3695245 h 6858001"/>
              <a:gd name="connsiteX485" fmla="*/ 1849818 w 6500924"/>
              <a:gd name="connsiteY485" fmla="*/ 3694157 h 6858001"/>
              <a:gd name="connsiteX486" fmla="*/ 1846608 w 6500924"/>
              <a:gd name="connsiteY486" fmla="*/ 3686409 h 6858001"/>
              <a:gd name="connsiteX487" fmla="*/ 1847265 w 6500924"/>
              <a:gd name="connsiteY487" fmla="*/ 3669998 h 6858001"/>
              <a:gd name="connsiteX488" fmla="*/ 2020418 w 6500924"/>
              <a:gd name="connsiteY488" fmla="*/ 3632184 h 6858001"/>
              <a:gd name="connsiteX489" fmla="*/ 1991088 w 6500924"/>
              <a:gd name="connsiteY489" fmla="*/ 3632278 h 6858001"/>
              <a:gd name="connsiteX490" fmla="*/ 1920720 w 6500924"/>
              <a:gd name="connsiteY490" fmla="*/ 3647644 h 6858001"/>
              <a:gd name="connsiteX491" fmla="*/ 1963139 w 6500924"/>
              <a:gd name="connsiteY491" fmla="*/ 3652742 h 6858001"/>
              <a:gd name="connsiteX492" fmla="*/ 2019548 w 6500924"/>
              <a:gd name="connsiteY492" fmla="*/ 3656391 h 6858001"/>
              <a:gd name="connsiteX493" fmla="*/ 2057413 w 6500924"/>
              <a:gd name="connsiteY493" fmla="*/ 3648944 h 6858001"/>
              <a:gd name="connsiteX494" fmla="*/ 2067121 w 6500924"/>
              <a:gd name="connsiteY494" fmla="*/ 3641633 h 6858001"/>
              <a:gd name="connsiteX495" fmla="*/ 2069168 w 6500924"/>
              <a:gd name="connsiteY495" fmla="*/ 3635903 h 6858001"/>
              <a:gd name="connsiteX496" fmla="*/ 2069547 w 6500924"/>
              <a:gd name="connsiteY496" fmla="*/ 3634840 h 6858001"/>
              <a:gd name="connsiteX497" fmla="*/ 2069850 w 6500924"/>
              <a:gd name="connsiteY497" fmla="*/ 3633991 h 6858001"/>
              <a:gd name="connsiteX498" fmla="*/ 2069168 w 6500924"/>
              <a:gd name="connsiteY498" fmla="*/ 3635903 h 6858001"/>
              <a:gd name="connsiteX499" fmla="*/ 2068030 w 6500924"/>
              <a:gd name="connsiteY499" fmla="*/ 3639088 h 6858001"/>
              <a:gd name="connsiteX500" fmla="*/ 2067121 w 6500924"/>
              <a:gd name="connsiteY500" fmla="*/ 3641633 h 6858001"/>
              <a:gd name="connsiteX501" fmla="*/ 2020418 w 6500924"/>
              <a:gd name="connsiteY501" fmla="*/ 3632184 h 6858001"/>
              <a:gd name="connsiteX502" fmla="*/ 1617743 w 6500924"/>
              <a:gd name="connsiteY502" fmla="*/ 3606648 h 6858001"/>
              <a:gd name="connsiteX503" fmla="*/ 1623683 w 6500924"/>
              <a:gd name="connsiteY503" fmla="*/ 3616356 h 6858001"/>
              <a:gd name="connsiteX504" fmla="*/ 1606028 w 6500924"/>
              <a:gd name="connsiteY504" fmla="*/ 3622289 h 6858001"/>
              <a:gd name="connsiteX505" fmla="*/ 1617743 w 6500924"/>
              <a:gd name="connsiteY505" fmla="*/ 3606648 h 6858001"/>
              <a:gd name="connsiteX506" fmla="*/ 2434849 w 6500924"/>
              <a:gd name="connsiteY506" fmla="*/ 3606224 h 6858001"/>
              <a:gd name="connsiteX507" fmla="*/ 2420025 w 6500924"/>
              <a:gd name="connsiteY507" fmla="*/ 3606246 h 6858001"/>
              <a:gd name="connsiteX508" fmla="*/ 2383062 w 6500924"/>
              <a:gd name="connsiteY508" fmla="*/ 3611581 h 6858001"/>
              <a:gd name="connsiteX509" fmla="*/ 2376758 w 6500924"/>
              <a:gd name="connsiteY509" fmla="*/ 3612807 h 6858001"/>
              <a:gd name="connsiteX510" fmla="*/ 2383470 w 6500924"/>
              <a:gd name="connsiteY510" fmla="*/ 3614455 h 6858001"/>
              <a:gd name="connsiteX511" fmla="*/ 2449184 w 6500924"/>
              <a:gd name="connsiteY511" fmla="*/ 3626113 h 6858001"/>
              <a:gd name="connsiteX512" fmla="*/ 2466320 w 6500924"/>
              <a:gd name="connsiteY512" fmla="*/ 3627750 h 6858001"/>
              <a:gd name="connsiteX513" fmla="*/ 2537377 w 6500924"/>
              <a:gd name="connsiteY513" fmla="*/ 3617398 h 6858001"/>
              <a:gd name="connsiteX514" fmla="*/ 2524122 w 6500924"/>
              <a:gd name="connsiteY514" fmla="*/ 3612518 h 6858001"/>
              <a:gd name="connsiteX515" fmla="*/ 2434849 w 6500924"/>
              <a:gd name="connsiteY515" fmla="*/ 3606224 h 6858001"/>
              <a:gd name="connsiteX516" fmla="*/ 2549909 w 6500924"/>
              <a:gd name="connsiteY516" fmla="*/ 3587791 h 6858001"/>
              <a:gd name="connsiteX517" fmla="*/ 2542938 w 6500924"/>
              <a:gd name="connsiteY517" fmla="*/ 3588504 h 6858001"/>
              <a:gd name="connsiteX518" fmla="*/ 2517035 w 6500924"/>
              <a:gd name="connsiteY518" fmla="*/ 3592242 h 6858001"/>
              <a:gd name="connsiteX519" fmla="*/ 2533910 w 6500924"/>
              <a:gd name="connsiteY519" fmla="*/ 3592083 h 6858001"/>
              <a:gd name="connsiteX520" fmla="*/ 2549758 w 6500924"/>
              <a:gd name="connsiteY520" fmla="*/ 3588765 h 6858001"/>
              <a:gd name="connsiteX521" fmla="*/ 2295860 w 6500924"/>
              <a:gd name="connsiteY521" fmla="*/ 3583660 h 6858001"/>
              <a:gd name="connsiteX522" fmla="*/ 2265082 w 6500924"/>
              <a:gd name="connsiteY522" fmla="*/ 3585393 h 6858001"/>
              <a:gd name="connsiteX523" fmla="*/ 2316429 w 6500924"/>
              <a:gd name="connsiteY523" fmla="*/ 3597996 h 6858001"/>
              <a:gd name="connsiteX524" fmla="*/ 2342057 w 6500924"/>
              <a:gd name="connsiteY524" fmla="*/ 3592955 h 6858001"/>
              <a:gd name="connsiteX525" fmla="*/ 2326792 w 6500924"/>
              <a:gd name="connsiteY525" fmla="*/ 3589204 h 6858001"/>
              <a:gd name="connsiteX526" fmla="*/ 2295860 w 6500924"/>
              <a:gd name="connsiteY526" fmla="*/ 3583660 h 6858001"/>
              <a:gd name="connsiteX527" fmla="*/ 1176504 w 6500924"/>
              <a:gd name="connsiteY527" fmla="*/ 3490877 h 6858001"/>
              <a:gd name="connsiteX528" fmla="*/ 1335474 w 6500924"/>
              <a:gd name="connsiteY528" fmla="*/ 3499360 h 6858001"/>
              <a:gd name="connsiteX529" fmla="*/ 1471766 w 6500924"/>
              <a:gd name="connsiteY529" fmla="*/ 3491730 h 6858001"/>
              <a:gd name="connsiteX530" fmla="*/ 1359985 w 6500924"/>
              <a:gd name="connsiteY530" fmla="*/ 3515726 h 6858001"/>
              <a:gd name="connsiteX531" fmla="*/ 1345497 w 6500924"/>
              <a:gd name="connsiteY531" fmla="*/ 3514648 h 6858001"/>
              <a:gd name="connsiteX532" fmla="*/ 1245296 w 6500924"/>
              <a:gd name="connsiteY532" fmla="*/ 3510932 h 6858001"/>
              <a:gd name="connsiteX533" fmla="*/ 1112339 w 6500924"/>
              <a:gd name="connsiteY533" fmla="*/ 3501611 h 6858001"/>
              <a:gd name="connsiteX534" fmla="*/ 1122892 w 6500924"/>
              <a:gd name="connsiteY534" fmla="*/ 3495240 h 6858001"/>
              <a:gd name="connsiteX535" fmla="*/ 1128481 w 6500924"/>
              <a:gd name="connsiteY535" fmla="*/ 3493043 h 6858001"/>
              <a:gd name="connsiteX536" fmla="*/ 1557441 w 6500924"/>
              <a:gd name="connsiteY536" fmla="*/ 3405977 h 6858001"/>
              <a:gd name="connsiteX537" fmla="*/ 1549183 w 6500924"/>
              <a:gd name="connsiteY537" fmla="*/ 3412614 h 6858001"/>
              <a:gd name="connsiteX538" fmla="*/ 1557441 w 6500924"/>
              <a:gd name="connsiteY538" fmla="*/ 3405977 h 6858001"/>
              <a:gd name="connsiteX539" fmla="*/ 1516984 w 6500924"/>
              <a:gd name="connsiteY539" fmla="*/ 3398290 h 6858001"/>
              <a:gd name="connsiteX540" fmla="*/ 1509026 w 6500924"/>
              <a:gd name="connsiteY540" fmla="*/ 3404489 h 6858001"/>
              <a:gd name="connsiteX541" fmla="*/ 1516984 w 6500924"/>
              <a:gd name="connsiteY541" fmla="*/ 3398290 h 6858001"/>
              <a:gd name="connsiteX542" fmla="*/ 1621589 w 6500924"/>
              <a:gd name="connsiteY542" fmla="*/ 3393565 h 6858001"/>
              <a:gd name="connsiteX543" fmla="*/ 1616938 w 6500924"/>
              <a:gd name="connsiteY543" fmla="*/ 3404167 h 6858001"/>
              <a:gd name="connsiteX544" fmla="*/ 1656627 w 6500924"/>
              <a:gd name="connsiteY544" fmla="*/ 3407983 h 6858001"/>
              <a:gd name="connsiteX545" fmla="*/ 1654921 w 6500924"/>
              <a:gd name="connsiteY545" fmla="*/ 3402516 h 6858001"/>
              <a:gd name="connsiteX546" fmla="*/ 1638598 w 6500924"/>
              <a:gd name="connsiteY546" fmla="*/ 3395208 h 6858001"/>
              <a:gd name="connsiteX547" fmla="*/ 1633969 w 6500924"/>
              <a:gd name="connsiteY547" fmla="*/ 3394159 h 6858001"/>
              <a:gd name="connsiteX548" fmla="*/ 873915 w 6500924"/>
              <a:gd name="connsiteY548" fmla="*/ 3387478 h 6858001"/>
              <a:gd name="connsiteX549" fmla="*/ 911623 w 6500924"/>
              <a:gd name="connsiteY549" fmla="*/ 3401851 h 6858001"/>
              <a:gd name="connsiteX550" fmla="*/ 928870 w 6500924"/>
              <a:gd name="connsiteY550" fmla="*/ 3407189 h 6858001"/>
              <a:gd name="connsiteX551" fmla="*/ 755711 w 6500924"/>
              <a:gd name="connsiteY551" fmla="*/ 3410800 h 6858001"/>
              <a:gd name="connsiteX552" fmla="*/ 735171 w 6500924"/>
              <a:gd name="connsiteY552" fmla="*/ 3405519 h 6858001"/>
              <a:gd name="connsiteX553" fmla="*/ 711145 w 6500924"/>
              <a:gd name="connsiteY553" fmla="*/ 3397687 h 6858001"/>
              <a:gd name="connsiteX554" fmla="*/ 794070 w 6500924"/>
              <a:gd name="connsiteY554" fmla="*/ 3390826 h 6858001"/>
              <a:gd name="connsiteX555" fmla="*/ 1249407 w 6500924"/>
              <a:gd name="connsiteY555" fmla="*/ 3377879 h 6858001"/>
              <a:gd name="connsiteX556" fmla="*/ 1328025 w 6500924"/>
              <a:gd name="connsiteY556" fmla="*/ 3400030 h 6858001"/>
              <a:gd name="connsiteX557" fmla="*/ 1434400 w 6500924"/>
              <a:gd name="connsiteY557" fmla="*/ 3421949 h 6858001"/>
              <a:gd name="connsiteX558" fmla="*/ 1390489 w 6500924"/>
              <a:gd name="connsiteY558" fmla="*/ 3423653 h 6858001"/>
              <a:gd name="connsiteX559" fmla="*/ 1183210 w 6500924"/>
              <a:gd name="connsiteY559" fmla="*/ 3406685 h 6858001"/>
              <a:gd name="connsiteX560" fmla="*/ 1082332 w 6500924"/>
              <a:gd name="connsiteY560" fmla="*/ 3406592 h 6858001"/>
              <a:gd name="connsiteX561" fmla="*/ 1083922 w 6500924"/>
              <a:gd name="connsiteY561" fmla="*/ 3405016 h 6858001"/>
              <a:gd name="connsiteX562" fmla="*/ 1030257 w 6500924"/>
              <a:gd name="connsiteY562" fmla="*/ 3387849 h 6858001"/>
              <a:gd name="connsiteX563" fmla="*/ 1010130 w 6500924"/>
              <a:gd name="connsiteY563" fmla="*/ 3381766 h 6858001"/>
              <a:gd name="connsiteX564" fmla="*/ 1041803 w 6500924"/>
              <a:gd name="connsiteY564" fmla="*/ 3380438 h 6858001"/>
              <a:gd name="connsiteX565" fmla="*/ 1140700 w 6500924"/>
              <a:gd name="connsiteY565" fmla="*/ 3298338 h 6858001"/>
              <a:gd name="connsiteX566" fmla="*/ 1203546 w 6500924"/>
              <a:gd name="connsiteY566" fmla="*/ 3312105 h 6858001"/>
              <a:gd name="connsiteX567" fmla="*/ 1175159 w 6500924"/>
              <a:gd name="connsiteY567" fmla="*/ 3311310 h 6858001"/>
              <a:gd name="connsiteX568" fmla="*/ 1140700 w 6500924"/>
              <a:gd name="connsiteY568" fmla="*/ 3298338 h 6858001"/>
              <a:gd name="connsiteX569" fmla="*/ 1552733 w 6500924"/>
              <a:gd name="connsiteY569" fmla="*/ 3290541 h 6858001"/>
              <a:gd name="connsiteX570" fmla="*/ 1564283 w 6500924"/>
              <a:gd name="connsiteY570" fmla="*/ 3293281 h 6858001"/>
              <a:gd name="connsiteX571" fmla="*/ 1573355 w 6500924"/>
              <a:gd name="connsiteY571" fmla="*/ 3295204 h 6858001"/>
              <a:gd name="connsiteX572" fmla="*/ 1585930 w 6500924"/>
              <a:gd name="connsiteY572" fmla="*/ 3298351 h 6858001"/>
              <a:gd name="connsiteX573" fmla="*/ 1593363 w 6500924"/>
              <a:gd name="connsiteY573" fmla="*/ 3297209 h 6858001"/>
              <a:gd name="connsiteX574" fmla="*/ 1607867 w 6500924"/>
              <a:gd name="connsiteY574" fmla="*/ 3290973 h 6858001"/>
              <a:gd name="connsiteX575" fmla="*/ 1123716 w 6500924"/>
              <a:gd name="connsiteY575" fmla="*/ 3286759 h 6858001"/>
              <a:gd name="connsiteX576" fmla="*/ 1140700 w 6500924"/>
              <a:gd name="connsiteY576" fmla="*/ 3298338 h 6858001"/>
              <a:gd name="connsiteX577" fmla="*/ 1132305 w 6500924"/>
              <a:gd name="connsiteY577" fmla="*/ 3300650 h 6858001"/>
              <a:gd name="connsiteX578" fmla="*/ 1117305 w 6500924"/>
              <a:gd name="connsiteY578" fmla="*/ 3291569 h 6858001"/>
              <a:gd name="connsiteX579" fmla="*/ 1123716 w 6500924"/>
              <a:gd name="connsiteY579" fmla="*/ 3286759 h 6858001"/>
              <a:gd name="connsiteX580" fmla="*/ 1257621 w 6500924"/>
              <a:gd name="connsiteY580" fmla="*/ 3267045 h 6858001"/>
              <a:gd name="connsiteX581" fmla="*/ 1231832 w 6500924"/>
              <a:gd name="connsiteY581" fmla="*/ 3274312 h 6858001"/>
              <a:gd name="connsiteX582" fmla="*/ 1313207 w 6500924"/>
              <a:gd name="connsiteY582" fmla="*/ 3294612 h 6858001"/>
              <a:gd name="connsiteX583" fmla="*/ 1459490 w 6500924"/>
              <a:gd name="connsiteY583" fmla="*/ 3325904 h 6858001"/>
              <a:gd name="connsiteX584" fmla="*/ 1504220 w 6500924"/>
              <a:gd name="connsiteY584" fmla="*/ 3327325 h 6858001"/>
              <a:gd name="connsiteX585" fmla="*/ 1463761 w 6500924"/>
              <a:gd name="connsiteY585" fmla="*/ 3319638 h 6858001"/>
              <a:gd name="connsiteX586" fmla="*/ 1446948 w 6500924"/>
              <a:gd name="connsiteY586" fmla="*/ 3260240 h 6858001"/>
              <a:gd name="connsiteX587" fmla="*/ 1454907 w 6500924"/>
              <a:gd name="connsiteY587" fmla="*/ 3266439 h 6858001"/>
              <a:gd name="connsiteX588" fmla="*/ 1446948 w 6500924"/>
              <a:gd name="connsiteY588" fmla="*/ 3260240 h 6858001"/>
              <a:gd name="connsiteX589" fmla="*/ 693634 w 6500924"/>
              <a:gd name="connsiteY589" fmla="*/ 3253930 h 6858001"/>
              <a:gd name="connsiteX590" fmla="*/ 866791 w 6500924"/>
              <a:gd name="connsiteY590" fmla="*/ 3257539 h 6858001"/>
              <a:gd name="connsiteX591" fmla="*/ 849546 w 6500924"/>
              <a:gd name="connsiteY591" fmla="*/ 3262878 h 6858001"/>
              <a:gd name="connsiteX592" fmla="*/ 811838 w 6500924"/>
              <a:gd name="connsiteY592" fmla="*/ 3277251 h 6858001"/>
              <a:gd name="connsiteX593" fmla="*/ 731990 w 6500924"/>
              <a:gd name="connsiteY593" fmla="*/ 3273904 h 6858001"/>
              <a:gd name="connsiteX594" fmla="*/ 649068 w 6500924"/>
              <a:gd name="connsiteY594" fmla="*/ 3267041 h 6858001"/>
              <a:gd name="connsiteX595" fmla="*/ 673095 w 6500924"/>
              <a:gd name="connsiteY595" fmla="*/ 3259210 h 6858001"/>
              <a:gd name="connsiteX596" fmla="*/ 1487105 w 6500924"/>
              <a:gd name="connsiteY596" fmla="*/ 3252115 h 6858001"/>
              <a:gd name="connsiteX597" fmla="*/ 1495364 w 6500924"/>
              <a:gd name="connsiteY597" fmla="*/ 3258751 h 6858001"/>
              <a:gd name="connsiteX598" fmla="*/ 1487105 w 6500924"/>
              <a:gd name="connsiteY598" fmla="*/ 3252115 h 6858001"/>
              <a:gd name="connsiteX599" fmla="*/ 1762777 w 6500924"/>
              <a:gd name="connsiteY599" fmla="*/ 3209175 h 6858001"/>
              <a:gd name="connsiteX600" fmla="*/ 1761027 w 6500924"/>
              <a:gd name="connsiteY600" fmla="*/ 3209538 h 6858001"/>
              <a:gd name="connsiteX601" fmla="*/ 1801974 w 6500924"/>
              <a:gd name="connsiteY601" fmla="*/ 3218460 h 6858001"/>
              <a:gd name="connsiteX602" fmla="*/ 1803165 w 6500924"/>
              <a:gd name="connsiteY602" fmla="*/ 3218191 h 6858001"/>
              <a:gd name="connsiteX603" fmla="*/ 864304 w 6500924"/>
              <a:gd name="connsiteY603" fmla="*/ 3195609 h 6858001"/>
              <a:gd name="connsiteX604" fmla="*/ 856346 w 6500924"/>
              <a:gd name="connsiteY604" fmla="*/ 3201807 h 6858001"/>
              <a:gd name="connsiteX605" fmla="*/ 864304 w 6500924"/>
              <a:gd name="connsiteY605" fmla="*/ 3195609 h 6858001"/>
              <a:gd name="connsiteX606" fmla="*/ 1634520 w 6500924"/>
              <a:gd name="connsiteY606" fmla="*/ 3193679 h 6858001"/>
              <a:gd name="connsiteX607" fmla="*/ 1485108 w 6500924"/>
              <a:gd name="connsiteY607" fmla="*/ 3221543 h 6858001"/>
              <a:gd name="connsiteX608" fmla="*/ 1478640 w 6500924"/>
              <a:gd name="connsiteY608" fmla="*/ 3219889 h 6858001"/>
              <a:gd name="connsiteX609" fmla="*/ 1468843 w 6500924"/>
              <a:gd name="connsiteY609" fmla="*/ 3212622 h 6858001"/>
              <a:gd name="connsiteX610" fmla="*/ 1618580 w 6500924"/>
              <a:gd name="connsiteY610" fmla="*/ 3193722 h 6858001"/>
              <a:gd name="connsiteX611" fmla="*/ 1586935 w 6500924"/>
              <a:gd name="connsiteY611" fmla="*/ 3169271 h 6858001"/>
              <a:gd name="connsiteX612" fmla="*/ 1571657 w 6500924"/>
              <a:gd name="connsiteY612" fmla="*/ 3174348 h 6858001"/>
              <a:gd name="connsiteX613" fmla="*/ 1586935 w 6500924"/>
              <a:gd name="connsiteY613" fmla="*/ 3169271 h 6858001"/>
              <a:gd name="connsiteX614" fmla="*/ 823538 w 6500924"/>
              <a:gd name="connsiteY614" fmla="*/ 3149454 h 6858001"/>
              <a:gd name="connsiteX615" fmla="*/ 815156 w 6500924"/>
              <a:gd name="connsiteY615" fmla="*/ 3155363 h 6858001"/>
              <a:gd name="connsiteX616" fmla="*/ 823538 w 6500924"/>
              <a:gd name="connsiteY616" fmla="*/ 3149454 h 6858001"/>
              <a:gd name="connsiteX617" fmla="*/ 823538 w 6500924"/>
              <a:gd name="connsiteY617" fmla="*/ 3149454 h 6858001"/>
              <a:gd name="connsiteX618" fmla="*/ 855694 w 6500924"/>
              <a:gd name="connsiteY618" fmla="*/ 3156239 h 6858001"/>
              <a:gd name="connsiteX619" fmla="*/ 848974 w 6500924"/>
              <a:gd name="connsiteY619" fmla="*/ 3156501 h 6858001"/>
              <a:gd name="connsiteX620" fmla="*/ 1417890 w 6500924"/>
              <a:gd name="connsiteY620" fmla="*/ 3136092 h 6858001"/>
              <a:gd name="connsiteX621" fmla="*/ 1439629 w 6500924"/>
              <a:gd name="connsiteY621" fmla="*/ 3140965 h 6858001"/>
              <a:gd name="connsiteX622" fmla="*/ 1442565 w 6500924"/>
              <a:gd name="connsiteY622" fmla="*/ 3147366 h 6858001"/>
              <a:gd name="connsiteX623" fmla="*/ 1421918 w 6500924"/>
              <a:gd name="connsiteY623" fmla="*/ 3146524 h 6858001"/>
              <a:gd name="connsiteX624" fmla="*/ 1405211 w 6500924"/>
              <a:gd name="connsiteY624" fmla="*/ 3137395 h 6858001"/>
              <a:gd name="connsiteX625" fmla="*/ 1417890 w 6500924"/>
              <a:gd name="connsiteY625" fmla="*/ 3136092 h 6858001"/>
              <a:gd name="connsiteX626" fmla="*/ 1962919 w 6500924"/>
              <a:gd name="connsiteY626" fmla="*/ 3008770 h 6858001"/>
              <a:gd name="connsiteX627" fmla="*/ 1962805 w 6500924"/>
              <a:gd name="connsiteY627" fmla="*/ 3008918 h 6858001"/>
              <a:gd name="connsiteX628" fmla="*/ 1960310 w 6500924"/>
              <a:gd name="connsiteY628" fmla="*/ 3012176 h 6858001"/>
              <a:gd name="connsiteX629" fmla="*/ 1960312 w 6500924"/>
              <a:gd name="connsiteY629" fmla="*/ 3012176 h 6858001"/>
              <a:gd name="connsiteX630" fmla="*/ 1018646 w 6500924"/>
              <a:gd name="connsiteY630" fmla="*/ 2922370 h 6858001"/>
              <a:gd name="connsiteX631" fmla="*/ 1067534 w 6500924"/>
              <a:gd name="connsiteY631" fmla="*/ 2932284 h 6858001"/>
              <a:gd name="connsiteX632" fmla="*/ 1014721 w 6500924"/>
              <a:gd name="connsiteY632" fmla="*/ 2935829 h 6858001"/>
              <a:gd name="connsiteX633" fmla="*/ 1003316 w 6500924"/>
              <a:gd name="connsiteY633" fmla="*/ 2926202 h 6858001"/>
              <a:gd name="connsiteX634" fmla="*/ 1018646 w 6500924"/>
              <a:gd name="connsiteY634" fmla="*/ 2922370 h 6858001"/>
              <a:gd name="connsiteX635" fmla="*/ 1210031 w 6500924"/>
              <a:gd name="connsiteY635" fmla="*/ 2858478 h 6858001"/>
              <a:gd name="connsiteX636" fmla="*/ 1217220 w 6500924"/>
              <a:gd name="connsiteY636" fmla="*/ 2864770 h 6858001"/>
              <a:gd name="connsiteX637" fmla="*/ 1210031 w 6500924"/>
              <a:gd name="connsiteY637" fmla="*/ 2858478 h 6858001"/>
              <a:gd name="connsiteX638" fmla="*/ 1203090 w 6500924"/>
              <a:gd name="connsiteY638" fmla="*/ 2852594 h 6858001"/>
              <a:gd name="connsiteX639" fmla="*/ 1210031 w 6500924"/>
              <a:gd name="connsiteY639" fmla="*/ 2858478 h 6858001"/>
              <a:gd name="connsiteX640" fmla="*/ 1203090 w 6500924"/>
              <a:gd name="connsiteY640" fmla="*/ 2852594 h 6858001"/>
              <a:gd name="connsiteX641" fmla="*/ 2142517 w 6500924"/>
              <a:gd name="connsiteY641" fmla="*/ 2723232 h 6858001"/>
              <a:gd name="connsiteX642" fmla="*/ 2138636 w 6500924"/>
              <a:gd name="connsiteY642" fmla="*/ 2723927 h 6858001"/>
              <a:gd name="connsiteX643" fmla="*/ 2138448 w 6500924"/>
              <a:gd name="connsiteY643" fmla="*/ 2725797 h 6858001"/>
              <a:gd name="connsiteX644" fmla="*/ 2141520 w 6500924"/>
              <a:gd name="connsiteY644" fmla="*/ 2724299 h 6858001"/>
              <a:gd name="connsiteX645" fmla="*/ 1852846 w 6500924"/>
              <a:gd name="connsiteY645" fmla="*/ 2722170 h 6858001"/>
              <a:gd name="connsiteX646" fmla="*/ 1835362 w 6500924"/>
              <a:gd name="connsiteY646" fmla="*/ 2733917 h 6858001"/>
              <a:gd name="connsiteX647" fmla="*/ 1876694 w 6500924"/>
              <a:gd name="connsiteY647" fmla="*/ 2734077 h 6858001"/>
              <a:gd name="connsiteX648" fmla="*/ 1874714 w 6500924"/>
              <a:gd name="connsiteY648" fmla="*/ 2725719 h 6858001"/>
              <a:gd name="connsiteX649" fmla="*/ 1852846 w 6500924"/>
              <a:gd name="connsiteY649" fmla="*/ 2722170 h 6858001"/>
              <a:gd name="connsiteX650" fmla="*/ 1460694 w 6500924"/>
              <a:gd name="connsiteY650" fmla="*/ 2611709 h 6858001"/>
              <a:gd name="connsiteX651" fmla="*/ 1486814 w 6500924"/>
              <a:gd name="connsiteY651" fmla="*/ 2612501 h 6858001"/>
              <a:gd name="connsiteX652" fmla="*/ 1485551 w 6500924"/>
              <a:gd name="connsiteY652" fmla="*/ 2612747 h 6858001"/>
              <a:gd name="connsiteX653" fmla="*/ 1454768 w 6500924"/>
              <a:gd name="connsiteY653" fmla="*/ 2613844 h 6858001"/>
              <a:gd name="connsiteX654" fmla="*/ 1341491 w 6500924"/>
              <a:gd name="connsiteY654" fmla="*/ 2488248 h 6858001"/>
              <a:gd name="connsiteX655" fmla="*/ 1349065 w 6500924"/>
              <a:gd name="connsiteY655" fmla="*/ 2488404 h 6858001"/>
              <a:gd name="connsiteX656" fmla="*/ 1413125 w 6500924"/>
              <a:gd name="connsiteY656" fmla="*/ 2489892 h 6858001"/>
              <a:gd name="connsiteX657" fmla="*/ 1373458 w 6500924"/>
              <a:gd name="connsiteY657" fmla="*/ 2501606 h 6858001"/>
              <a:gd name="connsiteX658" fmla="*/ 1271716 w 6500924"/>
              <a:gd name="connsiteY658" fmla="*/ 2524351 h 6858001"/>
              <a:gd name="connsiteX659" fmla="*/ 1251413 w 6500924"/>
              <a:gd name="connsiteY659" fmla="*/ 2519396 h 6858001"/>
              <a:gd name="connsiteX660" fmla="*/ 1333522 w 6500924"/>
              <a:gd name="connsiteY660" fmla="*/ 2489789 h 6858001"/>
              <a:gd name="connsiteX661" fmla="*/ 1441445 w 6500924"/>
              <a:gd name="connsiteY661" fmla="*/ 2470045 h 6858001"/>
              <a:gd name="connsiteX662" fmla="*/ 1466885 w 6500924"/>
              <a:gd name="connsiteY662" fmla="*/ 2474851 h 6858001"/>
              <a:gd name="connsiteX663" fmla="*/ 1457057 w 6500924"/>
              <a:gd name="connsiteY663" fmla="*/ 2476918 h 6858001"/>
              <a:gd name="connsiteX664" fmla="*/ 1422253 w 6500924"/>
              <a:gd name="connsiteY664" fmla="*/ 2487196 h 6858001"/>
              <a:gd name="connsiteX665" fmla="*/ 1415132 w 6500924"/>
              <a:gd name="connsiteY665" fmla="*/ 2486281 h 6858001"/>
              <a:gd name="connsiteX666" fmla="*/ 1413161 w 6500924"/>
              <a:gd name="connsiteY666" fmla="*/ 2481598 h 6858001"/>
              <a:gd name="connsiteX667" fmla="*/ 1513663 w 6500924"/>
              <a:gd name="connsiteY667" fmla="*/ 2464304 h 6858001"/>
              <a:gd name="connsiteX668" fmla="*/ 1501879 w 6500924"/>
              <a:gd name="connsiteY668" fmla="*/ 2467494 h 6858001"/>
              <a:gd name="connsiteX669" fmla="*/ 1496236 w 6500924"/>
              <a:gd name="connsiteY669" fmla="*/ 2468679 h 6858001"/>
              <a:gd name="connsiteX670" fmla="*/ 1486296 w 6500924"/>
              <a:gd name="connsiteY670" fmla="*/ 2465845 h 6858001"/>
              <a:gd name="connsiteX671" fmla="*/ 1494674 w 6500924"/>
              <a:gd name="connsiteY671" fmla="*/ 2465258 h 6858001"/>
              <a:gd name="connsiteX672" fmla="*/ 1883976 w 6500924"/>
              <a:gd name="connsiteY672" fmla="*/ 2433007 h 6858001"/>
              <a:gd name="connsiteX673" fmla="*/ 1878432 w 6500924"/>
              <a:gd name="connsiteY673" fmla="*/ 2435378 h 6858001"/>
              <a:gd name="connsiteX674" fmla="*/ 1876860 w 6500924"/>
              <a:gd name="connsiteY674" fmla="*/ 2433464 h 6858001"/>
              <a:gd name="connsiteX675" fmla="*/ 1874604 w 6500924"/>
              <a:gd name="connsiteY675" fmla="*/ 2430721 h 6858001"/>
              <a:gd name="connsiteX676" fmla="*/ 1876860 w 6500924"/>
              <a:gd name="connsiteY676" fmla="*/ 2433464 h 6858001"/>
              <a:gd name="connsiteX677" fmla="*/ 1864903 w 6500924"/>
              <a:gd name="connsiteY677" fmla="*/ 2434230 h 6858001"/>
              <a:gd name="connsiteX678" fmla="*/ 1325557 w 6500924"/>
              <a:gd name="connsiteY678" fmla="*/ 2369958 h 6858001"/>
              <a:gd name="connsiteX679" fmla="*/ 1326618 w 6500924"/>
              <a:gd name="connsiteY679" fmla="*/ 2371706 h 6858001"/>
              <a:gd name="connsiteX680" fmla="*/ 1328195 w 6500924"/>
              <a:gd name="connsiteY680" fmla="*/ 2374303 h 6858001"/>
              <a:gd name="connsiteX681" fmla="*/ 1323463 w 6500924"/>
              <a:gd name="connsiteY681" fmla="*/ 2366515 h 6858001"/>
              <a:gd name="connsiteX682" fmla="*/ 1323990 w 6500924"/>
              <a:gd name="connsiteY682" fmla="*/ 2367379 h 6858001"/>
              <a:gd name="connsiteX683" fmla="*/ 1325557 w 6500924"/>
              <a:gd name="connsiteY683" fmla="*/ 2369958 h 6858001"/>
              <a:gd name="connsiteX684" fmla="*/ 1993669 w 6500924"/>
              <a:gd name="connsiteY684" fmla="*/ 2315807 h 6858001"/>
              <a:gd name="connsiteX685" fmla="*/ 1998400 w 6500924"/>
              <a:gd name="connsiteY685" fmla="*/ 2323594 h 6858001"/>
              <a:gd name="connsiteX686" fmla="*/ 1993669 w 6500924"/>
              <a:gd name="connsiteY686" fmla="*/ 2315807 h 6858001"/>
              <a:gd name="connsiteX687" fmla="*/ 1986727 w 6500924"/>
              <a:gd name="connsiteY687" fmla="*/ 2309923 h 6858001"/>
              <a:gd name="connsiteX688" fmla="*/ 1993669 w 6500924"/>
              <a:gd name="connsiteY688" fmla="*/ 2315807 h 6858001"/>
              <a:gd name="connsiteX689" fmla="*/ 1986727 w 6500924"/>
              <a:gd name="connsiteY689" fmla="*/ 2309923 h 6858001"/>
              <a:gd name="connsiteX690" fmla="*/ 2024269 w 6500924"/>
              <a:gd name="connsiteY690" fmla="*/ 2303843 h 6858001"/>
              <a:gd name="connsiteX691" fmla="*/ 2031460 w 6500924"/>
              <a:gd name="connsiteY691" fmla="*/ 2310137 h 6858001"/>
              <a:gd name="connsiteX692" fmla="*/ 2024269 w 6500924"/>
              <a:gd name="connsiteY692" fmla="*/ 2303843 h 6858001"/>
              <a:gd name="connsiteX693" fmla="*/ 2060663 w 6500924"/>
              <a:gd name="connsiteY693" fmla="*/ 2298544 h 6858001"/>
              <a:gd name="connsiteX694" fmla="*/ 2091252 w 6500924"/>
              <a:gd name="connsiteY694" fmla="*/ 2299079 h 6858001"/>
              <a:gd name="connsiteX695" fmla="*/ 2031460 w 6500924"/>
              <a:gd name="connsiteY695" fmla="*/ 2310137 h 6858001"/>
              <a:gd name="connsiteX696" fmla="*/ 2060663 w 6500924"/>
              <a:gd name="connsiteY696" fmla="*/ 2298544 h 6858001"/>
              <a:gd name="connsiteX697" fmla="*/ 1211576 w 6500924"/>
              <a:gd name="connsiteY697" fmla="*/ 2236873 h 6858001"/>
              <a:gd name="connsiteX698" fmla="*/ 1212676 w 6500924"/>
              <a:gd name="connsiteY698" fmla="*/ 2236938 h 6858001"/>
              <a:gd name="connsiteX699" fmla="*/ 1201164 w 6500924"/>
              <a:gd name="connsiteY699" fmla="*/ 2241311 h 6858001"/>
              <a:gd name="connsiteX700" fmla="*/ 1169404 w 6500924"/>
              <a:gd name="connsiteY700" fmla="*/ 2253626 h 6858001"/>
              <a:gd name="connsiteX701" fmla="*/ 1160777 w 6500924"/>
              <a:gd name="connsiteY701" fmla="*/ 2255546 h 6858001"/>
              <a:gd name="connsiteX702" fmla="*/ 1145085 w 6500924"/>
              <a:gd name="connsiteY702" fmla="*/ 2252166 h 6858001"/>
              <a:gd name="connsiteX703" fmla="*/ 1168514 w 6500924"/>
              <a:gd name="connsiteY703" fmla="*/ 2239684 h 6858001"/>
              <a:gd name="connsiteX704" fmla="*/ 1211576 w 6500924"/>
              <a:gd name="connsiteY704" fmla="*/ 2236873 h 6858001"/>
              <a:gd name="connsiteX705" fmla="*/ 1381146 w 6500924"/>
              <a:gd name="connsiteY705" fmla="*/ 2225990 h 6858001"/>
              <a:gd name="connsiteX706" fmla="*/ 1387041 w 6500924"/>
              <a:gd name="connsiteY706" fmla="*/ 2227378 h 6858001"/>
              <a:gd name="connsiteX707" fmla="*/ 1370168 w 6500924"/>
              <a:gd name="connsiteY707" fmla="*/ 2231728 h 6858001"/>
              <a:gd name="connsiteX708" fmla="*/ 1443997 w 6500924"/>
              <a:gd name="connsiteY708" fmla="*/ 2213107 h 6858001"/>
              <a:gd name="connsiteX709" fmla="*/ 1423437 w 6500924"/>
              <a:gd name="connsiteY709" fmla="*/ 2217993 h 6858001"/>
              <a:gd name="connsiteX710" fmla="*/ 1422105 w 6500924"/>
              <a:gd name="connsiteY710" fmla="*/ 2218336 h 6858001"/>
              <a:gd name="connsiteX711" fmla="*/ 1423213 w 6500924"/>
              <a:gd name="connsiteY711" fmla="*/ 2217702 h 6858001"/>
              <a:gd name="connsiteX712" fmla="*/ 1428585 w 6500924"/>
              <a:gd name="connsiteY712" fmla="*/ 2215603 h 6858001"/>
              <a:gd name="connsiteX713" fmla="*/ 1847099 w 6500924"/>
              <a:gd name="connsiteY713" fmla="*/ 2203429 h 6858001"/>
              <a:gd name="connsiteX714" fmla="*/ 1849493 w 6500924"/>
              <a:gd name="connsiteY714" fmla="*/ 2206556 h 6858001"/>
              <a:gd name="connsiteX715" fmla="*/ 1849707 w 6500924"/>
              <a:gd name="connsiteY715" fmla="*/ 2206835 h 6858001"/>
              <a:gd name="connsiteX716" fmla="*/ 1849594 w 6500924"/>
              <a:gd name="connsiteY716" fmla="*/ 2206688 h 6858001"/>
              <a:gd name="connsiteX717" fmla="*/ 1849493 w 6500924"/>
              <a:gd name="connsiteY717" fmla="*/ 2206556 h 6858001"/>
              <a:gd name="connsiteX718" fmla="*/ 1847101 w 6500924"/>
              <a:gd name="connsiteY718" fmla="*/ 2203430 h 6858001"/>
              <a:gd name="connsiteX719" fmla="*/ 1320929 w 6500924"/>
              <a:gd name="connsiteY719" fmla="*/ 2067326 h 6858001"/>
              <a:gd name="connsiteX720" fmla="*/ 1329355 w 6500924"/>
              <a:gd name="connsiteY720" fmla="*/ 2068239 h 6858001"/>
              <a:gd name="connsiteX721" fmla="*/ 1326418 w 6500924"/>
              <a:gd name="connsiteY721" fmla="*/ 2074641 h 6858001"/>
              <a:gd name="connsiteX722" fmla="*/ 1292000 w 6500924"/>
              <a:gd name="connsiteY722" fmla="*/ 2078212 h 6858001"/>
              <a:gd name="connsiteX723" fmla="*/ 1308706 w 6500924"/>
              <a:gd name="connsiteY723" fmla="*/ 2069082 h 6858001"/>
              <a:gd name="connsiteX724" fmla="*/ 1320929 w 6500924"/>
              <a:gd name="connsiteY724" fmla="*/ 2067326 h 6858001"/>
              <a:gd name="connsiteX725" fmla="*/ 1420633 w 6500924"/>
              <a:gd name="connsiteY725" fmla="*/ 2042608 h 6858001"/>
              <a:gd name="connsiteX726" fmla="*/ 1308851 w 6500924"/>
              <a:gd name="connsiteY726" fmla="*/ 2066602 h 6858001"/>
              <a:gd name="connsiteX727" fmla="*/ 1294365 w 6500924"/>
              <a:gd name="connsiteY727" fmla="*/ 2065525 h 6858001"/>
              <a:gd name="connsiteX728" fmla="*/ 1249073 w 6500924"/>
              <a:gd name="connsiteY728" fmla="*/ 2063359 h 6858001"/>
              <a:gd name="connsiteX729" fmla="*/ 1221691 w 6500924"/>
              <a:gd name="connsiteY729" fmla="*/ 2062585 h 6858001"/>
              <a:gd name="connsiteX730" fmla="*/ 1231928 w 6500924"/>
              <a:gd name="connsiteY730" fmla="*/ 2060163 h 6858001"/>
              <a:gd name="connsiteX731" fmla="*/ 1267556 w 6500924"/>
              <a:gd name="connsiteY731" fmla="*/ 2050032 h 6858001"/>
              <a:gd name="connsiteX732" fmla="*/ 1284340 w 6500924"/>
              <a:gd name="connsiteY732" fmla="*/ 2050238 h 6858001"/>
              <a:gd name="connsiteX733" fmla="*/ 1458445 w 6500924"/>
              <a:gd name="connsiteY733" fmla="*/ 2041259 h 6858001"/>
              <a:gd name="connsiteX734" fmla="*/ 1473724 w 6500924"/>
              <a:gd name="connsiteY734" fmla="*/ 2046334 h 6858001"/>
              <a:gd name="connsiteX735" fmla="*/ 1458445 w 6500924"/>
              <a:gd name="connsiteY735" fmla="*/ 2041259 h 6858001"/>
              <a:gd name="connsiteX736" fmla="*/ 972188 w 6500924"/>
              <a:gd name="connsiteY736" fmla="*/ 2004428 h 6858001"/>
              <a:gd name="connsiteX737" fmla="*/ 937241 w 6500924"/>
              <a:gd name="connsiteY737" fmla="*/ 2012802 h 6858001"/>
              <a:gd name="connsiteX738" fmla="*/ 912228 w 6500924"/>
              <a:gd name="connsiteY738" fmla="*/ 2015446 h 6858001"/>
              <a:gd name="connsiteX739" fmla="*/ 730568 w 6500924"/>
              <a:gd name="connsiteY739" fmla="*/ 2036374 h 6858001"/>
              <a:gd name="connsiteX740" fmla="*/ 706775 w 6500924"/>
              <a:gd name="connsiteY740" fmla="*/ 2038968 h 6858001"/>
              <a:gd name="connsiteX741" fmla="*/ 728383 w 6500924"/>
              <a:gd name="connsiteY741" fmla="*/ 2026047 h 6858001"/>
              <a:gd name="connsiteX742" fmla="*/ 750684 w 6500924"/>
              <a:gd name="connsiteY742" fmla="*/ 2023552 h 6858001"/>
              <a:gd name="connsiteX743" fmla="*/ 937298 w 6500924"/>
              <a:gd name="connsiteY743" fmla="*/ 2008052 h 6858001"/>
              <a:gd name="connsiteX744" fmla="*/ 1727811 w 6500924"/>
              <a:gd name="connsiteY744" fmla="*/ 1988545 h 6858001"/>
              <a:gd name="connsiteX745" fmla="*/ 1723617 w 6500924"/>
              <a:gd name="connsiteY745" fmla="*/ 1989550 h 6858001"/>
              <a:gd name="connsiteX746" fmla="*/ 1654674 w 6500924"/>
              <a:gd name="connsiteY746" fmla="*/ 2004575 h 6858001"/>
              <a:gd name="connsiteX747" fmla="*/ 1656428 w 6500924"/>
              <a:gd name="connsiteY747" fmla="*/ 2004899 h 6858001"/>
              <a:gd name="connsiteX748" fmla="*/ 1728594 w 6500924"/>
              <a:gd name="connsiteY748" fmla="*/ 1988789 h 6858001"/>
              <a:gd name="connsiteX749" fmla="*/ 1800391 w 6500924"/>
              <a:gd name="connsiteY749" fmla="*/ 1971146 h 6858001"/>
              <a:gd name="connsiteX750" fmla="*/ 1749371 w 6500924"/>
              <a:gd name="connsiteY750" fmla="*/ 1983376 h 6858001"/>
              <a:gd name="connsiteX751" fmla="*/ 1751406 w 6500924"/>
              <a:gd name="connsiteY751" fmla="*/ 1983695 h 6858001"/>
              <a:gd name="connsiteX752" fmla="*/ 1753587 w 6500924"/>
              <a:gd name="connsiteY752" fmla="*/ 1983209 h 6858001"/>
              <a:gd name="connsiteX753" fmla="*/ 1806235 w 6500924"/>
              <a:gd name="connsiteY753" fmla="*/ 1972469 h 6858001"/>
              <a:gd name="connsiteX754" fmla="*/ 1605542 w 6500924"/>
              <a:gd name="connsiteY754" fmla="*/ 1959292 h 6858001"/>
              <a:gd name="connsiteX755" fmla="*/ 1603414 w 6500924"/>
              <a:gd name="connsiteY755" fmla="*/ 1961003 h 6858001"/>
              <a:gd name="connsiteX756" fmla="*/ 1600317 w 6500924"/>
              <a:gd name="connsiteY756" fmla="*/ 1963491 h 6858001"/>
              <a:gd name="connsiteX757" fmla="*/ 1076396 w 6500924"/>
              <a:gd name="connsiteY757" fmla="*/ 1932010 h 6858001"/>
              <a:gd name="connsiteX758" fmla="*/ 1066230 w 6500924"/>
              <a:gd name="connsiteY758" fmla="*/ 1934144 h 6858001"/>
              <a:gd name="connsiteX759" fmla="*/ 1061264 w 6500924"/>
              <a:gd name="connsiteY759" fmla="*/ 1932643 h 6858001"/>
              <a:gd name="connsiteX760" fmla="*/ 1556147 w 6500924"/>
              <a:gd name="connsiteY760" fmla="*/ 1896618 h 6858001"/>
              <a:gd name="connsiteX761" fmla="*/ 1526362 w 6500924"/>
              <a:gd name="connsiteY761" fmla="*/ 1903680 h 6858001"/>
              <a:gd name="connsiteX762" fmla="*/ 1476940 w 6500924"/>
              <a:gd name="connsiteY762" fmla="*/ 1916199 h 6858001"/>
              <a:gd name="connsiteX763" fmla="*/ 1463499 w 6500924"/>
              <a:gd name="connsiteY763" fmla="*/ 1919563 h 6858001"/>
              <a:gd name="connsiteX764" fmla="*/ 1488672 w 6500924"/>
              <a:gd name="connsiteY764" fmla="*/ 1915576 h 6858001"/>
              <a:gd name="connsiteX765" fmla="*/ 1545654 w 6500924"/>
              <a:gd name="connsiteY765" fmla="*/ 1908710 h 6858001"/>
              <a:gd name="connsiteX766" fmla="*/ 1554493 w 6500924"/>
              <a:gd name="connsiteY766" fmla="*/ 1898399 h 6858001"/>
              <a:gd name="connsiteX767" fmla="*/ 1427344 w 6500924"/>
              <a:gd name="connsiteY767" fmla="*/ 1830079 h 6858001"/>
              <a:gd name="connsiteX768" fmla="*/ 1377026 w 6500924"/>
              <a:gd name="connsiteY768" fmla="*/ 1839660 h 6858001"/>
              <a:gd name="connsiteX769" fmla="*/ 1376142 w 6500924"/>
              <a:gd name="connsiteY769" fmla="*/ 1839881 h 6858001"/>
              <a:gd name="connsiteX770" fmla="*/ 1368574 w 6500924"/>
              <a:gd name="connsiteY770" fmla="*/ 1842029 h 6858001"/>
              <a:gd name="connsiteX771" fmla="*/ 1407571 w 6500924"/>
              <a:gd name="connsiteY771" fmla="*/ 1838713 h 6858001"/>
              <a:gd name="connsiteX772" fmla="*/ 2074694 w 6500924"/>
              <a:gd name="connsiteY772" fmla="*/ 1814292 h 6858001"/>
              <a:gd name="connsiteX773" fmla="*/ 1707538 w 6500924"/>
              <a:gd name="connsiteY773" fmla="*/ 1876924 h 6858001"/>
              <a:gd name="connsiteX774" fmla="*/ 1313348 w 6500924"/>
              <a:gd name="connsiteY774" fmla="*/ 1963994 h 6858001"/>
              <a:gd name="connsiteX775" fmla="*/ 1391590 w 6500924"/>
              <a:gd name="connsiteY775" fmla="*/ 1954432 h 6858001"/>
              <a:gd name="connsiteX776" fmla="*/ 1584058 w 6500924"/>
              <a:gd name="connsiteY776" fmla="*/ 1928328 h 6858001"/>
              <a:gd name="connsiteX777" fmla="*/ 1603193 w 6500924"/>
              <a:gd name="connsiteY777" fmla="*/ 1922202 h 6858001"/>
              <a:gd name="connsiteX778" fmla="*/ 1771713 w 6500924"/>
              <a:gd name="connsiteY778" fmla="*/ 1882659 h 6858001"/>
              <a:gd name="connsiteX779" fmla="*/ 1827697 w 6500924"/>
              <a:gd name="connsiteY779" fmla="*/ 1870784 h 6858001"/>
              <a:gd name="connsiteX780" fmla="*/ 1834615 w 6500924"/>
              <a:gd name="connsiteY780" fmla="*/ 1867270 h 6858001"/>
              <a:gd name="connsiteX781" fmla="*/ 1872010 w 6500924"/>
              <a:gd name="connsiteY781" fmla="*/ 1861387 h 6858001"/>
              <a:gd name="connsiteX782" fmla="*/ 1933145 w 6500924"/>
              <a:gd name="connsiteY782" fmla="*/ 1848419 h 6858001"/>
              <a:gd name="connsiteX783" fmla="*/ 2074694 w 6500924"/>
              <a:gd name="connsiteY783" fmla="*/ 1814292 h 6858001"/>
              <a:gd name="connsiteX784" fmla="*/ 1533783 w 6500924"/>
              <a:gd name="connsiteY784" fmla="*/ 1807289 h 6858001"/>
              <a:gd name="connsiteX785" fmla="*/ 1503728 w 6500924"/>
              <a:gd name="connsiteY785" fmla="*/ 1811438 h 6858001"/>
              <a:gd name="connsiteX786" fmla="*/ 1500606 w 6500924"/>
              <a:gd name="connsiteY786" fmla="*/ 1817871 h 6858001"/>
              <a:gd name="connsiteX787" fmla="*/ 1504793 w 6500924"/>
              <a:gd name="connsiteY787" fmla="*/ 1820117 h 6858001"/>
              <a:gd name="connsiteX788" fmla="*/ 1521179 w 6500924"/>
              <a:gd name="connsiteY788" fmla="*/ 1818507 h 6858001"/>
              <a:gd name="connsiteX789" fmla="*/ 1533051 w 6500924"/>
              <a:gd name="connsiteY789" fmla="*/ 1816966 h 6858001"/>
              <a:gd name="connsiteX790" fmla="*/ 1541710 w 6500924"/>
              <a:gd name="connsiteY790" fmla="*/ 1813091 h 6858001"/>
              <a:gd name="connsiteX791" fmla="*/ 1543416 w 6500924"/>
              <a:gd name="connsiteY791" fmla="*/ 1807622 h 6858001"/>
              <a:gd name="connsiteX792" fmla="*/ 1533783 w 6500924"/>
              <a:gd name="connsiteY792" fmla="*/ 1807289 h 6858001"/>
              <a:gd name="connsiteX793" fmla="*/ 1170460 w 6500924"/>
              <a:gd name="connsiteY793" fmla="*/ 1745629 h 6858001"/>
              <a:gd name="connsiteX794" fmla="*/ 1170581 w 6500924"/>
              <a:gd name="connsiteY794" fmla="*/ 1745755 h 6858001"/>
              <a:gd name="connsiteX795" fmla="*/ 1170665 w 6500924"/>
              <a:gd name="connsiteY795" fmla="*/ 1745669 h 6858001"/>
              <a:gd name="connsiteX796" fmla="*/ 1517081 w 6500924"/>
              <a:gd name="connsiteY796" fmla="*/ 1743432 h 6858001"/>
              <a:gd name="connsiteX797" fmla="*/ 1498538 w 6500924"/>
              <a:gd name="connsiteY797" fmla="*/ 1746889 h 6858001"/>
              <a:gd name="connsiteX798" fmla="*/ 1470151 w 6500924"/>
              <a:gd name="connsiteY798" fmla="*/ 1751958 h 6858001"/>
              <a:gd name="connsiteX799" fmla="*/ 1185974 w 6500924"/>
              <a:gd name="connsiteY799" fmla="*/ 1800919 h 6858001"/>
              <a:gd name="connsiteX800" fmla="*/ 1088981 w 6500924"/>
              <a:gd name="connsiteY800" fmla="*/ 1818616 h 6858001"/>
              <a:gd name="connsiteX801" fmla="*/ 1066745 w 6500924"/>
              <a:gd name="connsiteY801" fmla="*/ 1814856 h 6858001"/>
              <a:gd name="connsiteX802" fmla="*/ 1080766 w 6500924"/>
              <a:gd name="connsiteY802" fmla="*/ 1808039 h 6858001"/>
              <a:gd name="connsiteX803" fmla="*/ 1175008 w 6500924"/>
              <a:gd name="connsiteY803" fmla="*/ 1800324 h 6858001"/>
              <a:gd name="connsiteX804" fmla="*/ 1387918 w 6500924"/>
              <a:gd name="connsiteY804" fmla="*/ 1758446 h 6858001"/>
              <a:gd name="connsiteX805" fmla="*/ 824272 w 6500924"/>
              <a:gd name="connsiteY805" fmla="*/ 1737742 h 6858001"/>
              <a:gd name="connsiteX806" fmla="*/ 849570 w 6500924"/>
              <a:gd name="connsiteY806" fmla="*/ 1739587 h 6858001"/>
              <a:gd name="connsiteX807" fmla="*/ 850120 w 6500924"/>
              <a:gd name="connsiteY807" fmla="*/ 1741352 h 6858001"/>
              <a:gd name="connsiteX808" fmla="*/ 835106 w 6500924"/>
              <a:gd name="connsiteY808" fmla="*/ 1740714 h 6858001"/>
              <a:gd name="connsiteX809" fmla="*/ 820206 w 6500924"/>
              <a:gd name="connsiteY809" fmla="*/ 1738458 h 6858001"/>
              <a:gd name="connsiteX810" fmla="*/ 1003843 w 6500924"/>
              <a:gd name="connsiteY810" fmla="*/ 1716023 h 6858001"/>
              <a:gd name="connsiteX811" fmla="*/ 1007797 w 6500924"/>
              <a:gd name="connsiteY811" fmla="*/ 1719447 h 6858001"/>
              <a:gd name="connsiteX812" fmla="*/ 1003074 w 6500924"/>
              <a:gd name="connsiteY812" fmla="*/ 1723042 h 6858001"/>
              <a:gd name="connsiteX813" fmla="*/ 991318 w 6500924"/>
              <a:gd name="connsiteY813" fmla="*/ 1716525 h 6858001"/>
              <a:gd name="connsiteX814" fmla="*/ 1003843 w 6500924"/>
              <a:gd name="connsiteY814" fmla="*/ 1716023 h 6858001"/>
              <a:gd name="connsiteX815" fmla="*/ 536605 w 6500924"/>
              <a:gd name="connsiteY815" fmla="*/ 1687400 h 6858001"/>
              <a:gd name="connsiteX816" fmla="*/ 538868 w 6500924"/>
              <a:gd name="connsiteY816" fmla="*/ 1687534 h 6858001"/>
              <a:gd name="connsiteX817" fmla="*/ 494376 w 6500924"/>
              <a:gd name="connsiteY817" fmla="*/ 1692738 h 6858001"/>
              <a:gd name="connsiteX818" fmla="*/ 498016 w 6500924"/>
              <a:gd name="connsiteY818" fmla="*/ 1690540 h 6858001"/>
              <a:gd name="connsiteX819" fmla="*/ 502038 w 6500924"/>
              <a:gd name="connsiteY819" fmla="*/ 1688958 h 6858001"/>
              <a:gd name="connsiteX820" fmla="*/ 552668 w 6500924"/>
              <a:gd name="connsiteY820" fmla="*/ 1538212 h 6858001"/>
              <a:gd name="connsiteX821" fmla="*/ 544398 w 6500924"/>
              <a:gd name="connsiteY821" fmla="*/ 1540541 h 6858001"/>
              <a:gd name="connsiteX822" fmla="*/ 532655 w 6500924"/>
              <a:gd name="connsiteY822" fmla="*/ 1540397 h 6858001"/>
              <a:gd name="connsiteX823" fmla="*/ 540917 w 6500924"/>
              <a:gd name="connsiteY823" fmla="*/ 1539443 h 6858001"/>
              <a:gd name="connsiteX824" fmla="*/ 1650565 w 6500924"/>
              <a:gd name="connsiteY824" fmla="*/ 1526510 h 6858001"/>
              <a:gd name="connsiteX825" fmla="*/ 1642801 w 6500924"/>
              <a:gd name="connsiteY825" fmla="*/ 1527138 h 6858001"/>
              <a:gd name="connsiteX826" fmla="*/ 1609306 w 6500924"/>
              <a:gd name="connsiteY826" fmla="*/ 1531722 h 6858001"/>
              <a:gd name="connsiteX827" fmla="*/ 1596048 w 6500924"/>
              <a:gd name="connsiteY827" fmla="*/ 1531046 h 6858001"/>
              <a:gd name="connsiteX828" fmla="*/ 1461181 w 6500924"/>
              <a:gd name="connsiteY828" fmla="*/ 1547325 h 6858001"/>
              <a:gd name="connsiteX829" fmla="*/ 1320306 w 6500924"/>
              <a:gd name="connsiteY829" fmla="*/ 1572110 h 6858001"/>
              <a:gd name="connsiteX830" fmla="*/ 1301374 w 6500924"/>
              <a:gd name="connsiteY830" fmla="*/ 1575276 h 6858001"/>
              <a:gd name="connsiteX831" fmla="*/ 1347433 w 6500924"/>
              <a:gd name="connsiteY831" fmla="*/ 1574547 h 6858001"/>
              <a:gd name="connsiteX832" fmla="*/ 1499695 w 6500924"/>
              <a:gd name="connsiteY832" fmla="*/ 1552189 h 6858001"/>
              <a:gd name="connsiteX833" fmla="*/ 1580860 w 6500924"/>
              <a:gd name="connsiteY833" fmla="*/ 1544543 h 6858001"/>
              <a:gd name="connsiteX834" fmla="*/ 1577243 w 6500924"/>
              <a:gd name="connsiteY834" fmla="*/ 1542094 h 6858001"/>
              <a:gd name="connsiteX835" fmla="*/ 1618186 w 6500924"/>
              <a:gd name="connsiteY835" fmla="*/ 1531268 h 6858001"/>
              <a:gd name="connsiteX836" fmla="*/ 1668119 w 6500924"/>
              <a:gd name="connsiteY836" fmla="*/ 1527754 h 6858001"/>
              <a:gd name="connsiteX837" fmla="*/ 1653322 w 6500924"/>
              <a:gd name="connsiteY837" fmla="*/ 1529588 h 6858001"/>
              <a:gd name="connsiteX838" fmla="*/ 731271 w 6500924"/>
              <a:gd name="connsiteY838" fmla="*/ 1521388 h 6858001"/>
              <a:gd name="connsiteX839" fmla="*/ 736998 w 6500924"/>
              <a:gd name="connsiteY839" fmla="*/ 1525850 h 6858001"/>
              <a:gd name="connsiteX840" fmla="*/ 731271 w 6500924"/>
              <a:gd name="connsiteY840" fmla="*/ 1521388 h 6858001"/>
              <a:gd name="connsiteX841" fmla="*/ 459452 w 6500924"/>
              <a:gd name="connsiteY841" fmla="*/ 1519843 h 6858001"/>
              <a:gd name="connsiteX842" fmla="*/ 412532 w 6500924"/>
              <a:gd name="connsiteY842" fmla="*/ 1525538 h 6858001"/>
              <a:gd name="connsiteX843" fmla="*/ 425282 w 6500924"/>
              <a:gd name="connsiteY843" fmla="*/ 1521009 h 6858001"/>
              <a:gd name="connsiteX844" fmla="*/ 424138 w 6500924"/>
              <a:gd name="connsiteY844" fmla="*/ 1519876 h 6858001"/>
              <a:gd name="connsiteX845" fmla="*/ 189038 w 6500924"/>
              <a:gd name="connsiteY845" fmla="*/ 1516846 h 6858001"/>
              <a:gd name="connsiteX846" fmla="*/ 313676 w 6500924"/>
              <a:gd name="connsiteY846" fmla="*/ 1519443 h 6858001"/>
              <a:gd name="connsiteX847" fmla="*/ 301262 w 6500924"/>
              <a:gd name="connsiteY847" fmla="*/ 1523288 h 6858001"/>
              <a:gd name="connsiteX848" fmla="*/ 274120 w 6500924"/>
              <a:gd name="connsiteY848" fmla="*/ 1533633 h 6858001"/>
              <a:gd name="connsiteX849" fmla="*/ 216647 w 6500924"/>
              <a:gd name="connsiteY849" fmla="*/ 1531222 h 6858001"/>
              <a:gd name="connsiteX850" fmla="*/ 156959 w 6500924"/>
              <a:gd name="connsiteY850" fmla="*/ 1526284 h 6858001"/>
              <a:gd name="connsiteX851" fmla="*/ 174253 w 6500924"/>
              <a:gd name="connsiteY851" fmla="*/ 1520648 h 6858001"/>
              <a:gd name="connsiteX852" fmla="*/ 760175 w 6500924"/>
              <a:gd name="connsiteY852" fmla="*/ 1515540 h 6858001"/>
              <a:gd name="connsiteX853" fmla="*/ 766121 w 6500924"/>
              <a:gd name="connsiteY853" fmla="*/ 1520316 h 6858001"/>
              <a:gd name="connsiteX854" fmla="*/ 760175 w 6500924"/>
              <a:gd name="connsiteY854" fmla="*/ 1515540 h 6858001"/>
              <a:gd name="connsiteX855" fmla="*/ 645949 w 6500924"/>
              <a:gd name="connsiteY855" fmla="*/ 1507594 h 6858001"/>
              <a:gd name="connsiteX856" fmla="*/ 677555 w 6500924"/>
              <a:gd name="connsiteY856" fmla="*/ 1508821 h 6858001"/>
              <a:gd name="connsiteX857" fmla="*/ 653966 w 6500924"/>
              <a:gd name="connsiteY857" fmla="*/ 1513682 h 6858001"/>
              <a:gd name="connsiteX858" fmla="*/ 588201 w 6500924"/>
              <a:gd name="connsiteY858" fmla="*/ 1521870 h 6858001"/>
              <a:gd name="connsiteX859" fmla="*/ 519005 w 6500924"/>
              <a:gd name="connsiteY859" fmla="*/ 1532259 h 6858001"/>
              <a:gd name="connsiteX860" fmla="*/ 462040 w 6500924"/>
              <a:gd name="connsiteY860" fmla="*/ 1539526 h 6858001"/>
              <a:gd name="connsiteX861" fmla="*/ 394965 w 6500924"/>
              <a:gd name="connsiteY861" fmla="*/ 1538698 h 6858001"/>
              <a:gd name="connsiteX862" fmla="*/ 372167 w 6500924"/>
              <a:gd name="connsiteY862" fmla="*/ 1537744 h 6858001"/>
              <a:gd name="connsiteX863" fmla="*/ 386655 w 6500924"/>
              <a:gd name="connsiteY863" fmla="*/ 1533367 h 6858001"/>
              <a:gd name="connsiteX864" fmla="*/ 393009 w 6500924"/>
              <a:gd name="connsiteY864" fmla="*/ 1531447 h 6858001"/>
              <a:gd name="connsiteX865" fmla="*/ 434352 w 6500924"/>
              <a:gd name="connsiteY865" fmla="*/ 1526635 h 6858001"/>
              <a:gd name="connsiteX866" fmla="*/ 566614 w 6500924"/>
              <a:gd name="connsiteY866" fmla="*/ 1514089 h 6858001"/>
              <a:gd name="connsiteX867" fmla="*/ 866284 w 6500924"/>
              <a:gd name="connsiteY867" fmla="*/ 1473477 h 6858001"/>
              <a:gd name="connsiteX868" fmla="*/ 758737 w 6500924"/>
              <a:gd name="connsiteY868" fmla="*/ 1493534 h 6858001"/>
              <a:gd name="connsiteX869" fmla="*/ 754081 w 6500924"/>
              <a:gd name="connsiteY869" fmla="*/ 1492344 h 6858001"/>
              <a:gd name="connsiteX870" fmla="*/ 747029 w 6500924"/>
              <a:gd name="connsiteY870" fmla="*/ 1487113 h 6858001"/>
              <a:gd name="connsiteX871" fmla="*/ 854809 w 6500924"/>
              <a:gd name="connsiteY871" fmla="*/ 1473509 h 6858001"/>
              <a:gd name="connsiteX872" fmla="*/ 1039022 w 6500924"/>
              <a:gd name="connsiteY872" fmla="*/ 1470292 h 6858001"/>
              <a:gd name="connsiteX873" fmla="*/ 1014998 w 6500924"/>
              <a:gd name="connsiteY873" fmla="*/ 1472919 h 6858001"/>
              <a:gd name="connsiteX874" fmla="*/ 994580 w 6500924"/>
              <a:gd name="connsiteY874" fmla="*/ 1477159 h 6858001"/>
              <a:gd name="connsiteX875" fmla="*/ 1016124 w 6500924"/>
              <a:gd name="connsiteY875" fmla="*/ 1483082 h 6858001"/>
              <a:gd name="connsiteX876" fmla="*/ 1023469 w 6500924"/>
              <a:gd name="connsiteY876" fmla="*/ 1480311 h 6858001"/>
              <a:gd name="connsiteX877" fmla="*/ 1039022 w 6500924"/>
              <a:gd name="connsiteY877" fmla="*/ 1470292 h 6858001"/>
              <a:gd name="connsiteX878" fmla="*/ 1072116 w 6500924"/>
              <a:gd name="connsiteY878" fmla="*/ 1461517 h 6858001"/>
              <a:gd name="connsiteX879" fmla="*/ 1064084 w 6500924"/>
              <a:gd name="connsiteY879" fmla="*/ 1461764 h 6858001"/>
              <a:gd name="connsiteX880" fmla="*/ 1055362 w 6500924"/>
              <a:gd name="connsiteY880" fmla="*/ 1464574 h 6858001"/>
              <a:gd name="connsiteX881" fmla="*/ 1059688 w 6500924"/>
              <a:gd name="connsiteY881" fmla="*/ 1469990 h 6858001"/>
              <a:gd name="connsiteX882" fmla="*/ 1071458 w 6500924"/>
              <a:gd name="connsiteY882" fmla="*/ 1468575 h 6858001"/>
              <a:gd name="connsiteX883" fmla="*/ 1074146 w 6500924"/>
              <a:gd name="connsiteY883" fmla="*/ 1463748 h 6858001"/>
              <a:gd name="connsiteX884" fmla="*/ 1072116 w 6500924"/>
              <a:gd name="connsiteY884" fmla="*/ 1461517 h 6858001"/>
              <a:gd name="connsiteX885" fmla="*/ 951151 w 6500924"/>
              <a:gd name="connsiteY885" fmla="*/ 1411787 h 6858001"/>
              <a:gd name="connsiteX886" fmla="*/ 954493 w 6500924"/>
              <a:gd name="connsiteY886" fmla="*/ 1416292 h 6858001"/>
              <a:gd name="connsiteX887" fmla="*/ 954743 w 6500924"/>
              <a:gd name="connsiteY887" fmla="*/ 1416628 h 6858001"/>
              <a:gd name="connsiteX888" fmla="*/ 956415 w 6500924"/>
              <a:gd name="connsiteY888" fmla="*/ 1418883 h 6858001"/>
              <a:gd name="connsiteX889" fmla="*/ 956499 w 6500924"/>
              <a:gd name="connsiteY889" fmla="*/ 1418996 h 6858001"/>
              <a:gd name="connsiteX890" fmla="*/ 954743 w 6500924"/>
              <a:gd name="connsiteY890" fmla="*/ 1416628 h 6858001"/>
              <a:gd name="connsiteX891" fmla="*/ 1222092 w 6500924"/>
              <a:gd name="connsiteY891" fmla="*/ 1400030 h 6858001"/>
              <a:gd name="connsiteX892" fmla="*/ 1228755 w 6500924"/>
              <a:gd name="connsiteY892" fmla="*/ 1409806 h 6858001"/>
              <a:gd name="connsiteX893" fmla="*/ 1228684 w 6500924"/>
              <a:gd name="connsiteY893" fmla="*/ 1402696 h 6858001"/>
              <a:gd name="connsiteX894" fmla="*/ 1222092 w 6500924"/>
              <a:gd name="connsiteY894" fmla="*/ 1400030 h 6858001"/>
              <a:gd name="connsiteX895" fmla="*/ 1460555 w 6500924"/>
              <a:gd name="connsiteY895" fmla="*/ 1386667 h 6858001"/>
              <a:gd name="connsiteX896" fmla="*/ 1436940 w 6500924"/>
              <a:gd name="connsiteY896" fmla="*/ 1387528 h 6858001"/>
              <a:gd name="connsiteX897" fmla="*/ 1426829 w 6500924"/>
              <a:gd name="connsiteY897" fmla="*/ 1390297 h 6858001"/>
              <a:gd name="connsiteX898" fmla="*/ 1432914 w 6500924"/>
              <a:gd name="connsiteY898" fmla="*/ 1391983 h 6858001"/>
              <a:gd name="connsiteX899" fmla="*/ 1453874 w 6500924"/>
              <a:gd name="connsiteY899" fmla="*/ 1392927 h 6858001"/>
              <a:gd name="connsiteX900" fmla="*/ 1481211 w 6500924"/>
              <a:gd name="connsiteY900" fmla="*/ 1394118 h 6858001"/>
              <a:gd name="connsiteX901" fmla="*/ 1480386 w 6500924"/>
              <a:gd name="connsiteY901" fmla="*/ 1388747 h 6858001"/>
              <a:gd name="connsiteX902" fmla="*/ 1474595 w 6500924"/>
              <a:gd name="connsiteY902" fmla="*/ 1387535 h 6858001"/>
              <a:gd name="connsiteX903" fmla="*/ 422980 w 6500924"/>
              <a:gd name="connsiteY903" fmla="*/ 1278192 h 6858001"/>
              <a:gd name="connsiteX904" fmla="*/ 458169 w 6500924"/>
              <a:gd name="connsiteY904" fmla="*/ 1285326 h 6858001"/>
              <a:gd name="connsiteX905" fmla="*/ 420155 w 6500924"/>
              <a:gd name="connsiteY905" fmla="*/ 1287879 h 6858001"/>
              <a:gd name="connsiteX906" fmla="*/ 411945 w 6500924"/>
              <a:gd name="connsiteY906" fmla="*/ 1280950 h 6858001"/>
              <a:gd name="connsiteX907" fmla="*/ 422980 w 6500924"/>
              <a:gd name="connsiteY907" fmla="*/ 1278192 h 6858001"/>
              <a:gd name="connsiteX908" fmla="*/ 215646 w 6500924"/>
              <a:gd name="connsiteY908" fmla="*/ 1081450 h 6858001"/>
              <a:gd name="connsiteX909" fmla="*/ 220841 w 6500924"/>
              <a:gd name="connsiteY909" fmla="*/ 1088235 h 6858001"/>
              <a:gd name="connsiteX910" fmla="*/ 215646 w 6500924"/>
              <a:gd name="connsiteY910" fmla="*/ 1081450 h 6858001"/>
              <a:gd name="connsiteX911" fmla="*/ 252546 w 6500924"/>
              <a:gd name="connsiteY911" fmla="*/ 1075793 h 6858001"/>
              <a:gd name="connsiteX912" fmla="*/ 242235 w 6500924"/>
              <a:gd name="connsiteY912" fmla="*/ 1079257 h 6858001"/>
              <a:gd name="connsiteX913" fmla="*/ 252546 w 6500924"/>
              <a:gd name="connsiteY913" fmla="*/ 1075793 h 6858001"/>
              <a:gd name="connsiteX914" fmla="*/ 804477 w 6500924"/>
              <a:gd name="connsiteY914" fmla="*/ 1051201 h 6858001"/>
              <a:gd name="connsiteX915" fmla="*/ 803637 w 6500924"/>
              <a:gd name="connsiteY915" fmla="*/ 1052807 h 6858001"/>
              <a:gd name="connsiteX916" fmla="*/ 798252 w 6500924"/>
              <a:gd name="connsiteY916" fmla="*/ 1051522 h 6858001"/>
              <a:gd name="connsiteX917" fmla="*/ 765284 w 6500924"/>
              <a:gd name="connsiteY917" fmla="*/ 1046874 h 6858001"/>
              <a:gd name="connsiteX918" fmla="*/ 728940 w 6500924"/>
              <a:gd name="connsiteY918" fmla="*/ 1049004 h 6858001"/>
              <a:gd name="connsiteX919" fmla="*/ 719009 w 6500924"/>
              <a:gd name="connsiteY919" fmla="*/ 1050467 h 6858001"/>
              <a:gd name="connsiteX920" fmla="*/ 741805 w 6500924"/>
              <a:gd name="connsiteY920" fmla="*/ 1049469 h 6858001"/>
              <a:gd name="connsiteX921" fmla="*/ 353219 w 6500924"/>
              <a:gd name="connsiteY921" fmla="*/ 1001477 h 6858001"/>
              <a:gd name="connsiteX922" fmla="*/ 357747 w 6500924"/>
              <a:gd name="connsiteY922" fmla="*/ 1002176 h 6858001"/>
              <a:gd name="connsiteX923" fmla="*/ 363382 w 6500924"/>
              <a:gd name="connsiteY923" fmla="*/ 1003443 h 6858001"/>
              <a:gd name="connsiteX924" fmla="*/ 343000 w 6500924"/>
              <a:gd name="connsiteY924" fmla="*/ 1002707 h 6858001"/>
              <a:gd name="connsiteX925" fmla="*/ 830768 w 6500924"/>
              <a:gd name="connsiteY925" fmla="*/ 826811 h 6858001"/>
              <a:gd name="connsiteX926" fmla="*/ 785146 w 6500924"/>
              <a:gd name="connsiteY926" fmla="*/ 829711 h 6858001"/>
              <a:gd name="connsiteX927" fmla="*/ 728325 w 6500924"/>
              <a:gd name="connsiteY927" fmla="*/ 831179 h 6858001"/>
              <a:gd name="connsiteX928" fmla="*/ 709449 w 6500924"/>
              <a:gd name="connsiteY928" fmla="*/ 829773 h 6858001"/>
              <a:gd name="connsiteX929" fmla="*/ 698345 w 6500924"/>
              <a:gd name="connsiteY929" fmla="*/ 832272 h 6858001"/>
              <a:gd name="connsiteX930" fmla="*/ 748405 w 6500924"/>
              <a:gd name="connsiteY930" fmla="*/ 832226 h 6858001"/>
              <a:gd name="connsiteX931" fmla="*/ 808679 w 6500924"/>
              <a:gd name="connsiteY931" fmla="*/ 832009 h 6858001"/>
              <a:gd name="connsiteX932" fmla="*/ 920866 w 6500924"/>
              <a:gd name="connsiteY932" fmla="*/ 823070 h 6858001"/>
              <a:gd name="connsiteX933" fmla="*/ 880021 w 6500924"/>
              <a:gd name="connsiteY933" fmla="*/ 830517 h 6858001"/>
              <a:gd name="connsiteX934" fmla="*/ 882704 w 6500924"/>
              <a:gd name="connsiteY934" fmla="*/ 830994 h 6858001"/>
              <a:gd name="connsiteX935" fmla="*/ 960572 w 6500924"/>
              <a:gd name="connsiteY935" fmla="*/ 831154 h 6858001"/>
              <a:gd name="connsiteX936" fmla="*/ 947776 w 6500924"/>
              <a:gd name="connsiteY936" fmla="*/ 825694 h 6858001"/>
              <a:gd name="connsiteX937" fmla="*/ 1019297 w 6500924"/>
              <a:gd name="connsiteY937" fmla="*/ 760700 h 6858001"/>
              <a:gd name="connsiteX938" fmla="*/ 1021092 w 6500924"/>
              <a:gd name="connsiteY938" fmla="*/ 763047 h 6858001"/>
              <a:gd name="connsiteX939" fmla="*/ 1021175 w 6500924"/>
              <a:gd name="connsiteY939" fmla="*/ 763150 h 6858001"/>
              <a:gd name="connsiteX940" fmla="*/ 1019298 w 6500924"/>
              <a:gd name="connsiteY940" fmla="*/ 760700 h 6858001"/>
              <a:gd name="connsiteX941" fmla="*/ 646627 w 6500924"/>
              <a:gd name="connsiteY941" fmla="*/ 663391 h 6858001"/>
              <a:gd name="connsiteX942" fmla="*/ 644513 w 6500924"/>
              <a:gd name="connsiteY942" fmla="*/ 667998 h 6858001"/>
              <a:gd name="connsiteX943" fmla="*/ 619739 w 6500924"/>
              <a:gd name="connsiteY943" fmla="*/ 670569 h 6858001"/>
              <a:gd name="connsiteX944" fmla="*/ 631765 w 6500924"/>
              <a:gd name="connsiteY944" fmla="*/ 663997 h 6858001"/>
              <a:gd name="connsiteX945" fmla="*/ 646627 w 6500924"/>
              <a:gd name="connsiteY945" fmla="*/ 663391 h 6858001"/>
              <a:gd name="connsiteX946" fmla="*/ 195021 w 6500924"/>
              <a:gd name="connsiteY946" fmla="*/ 657636 h 6858001"/>
              <a:gd name="connsiteX947" fmla="*/ 201054 w 6500924"/>
              <a:gd name="connsiteY947" fmla="*/ 661889 h 6858001"/>
              <a:gd name="connsiteX948" fmla="*/ 195021 w 6500924"/>
              <a:gd name="connsiteY948" fmla="*/ 657636 h 6858001"/>
              <a:gd name="connsiteX949" fmla="*/ 219362 w 6500924"/>
              <a:gd name="connsiteY949" fmla="*/ 656816 h 6858001"/>
              <a:gd name="connsiteX950" fmla="*/ 224200 w 6500924"/>
              <a:gd name="connsiteY950" fmla="*/ 657004 h 6858001"/>
              <a:gd name="connsiteX951" fmla="*/ 201054 w 6500924"/>
              <a:gd name="connsiteY951" fmla="*/ 661889 h 6858001"/>
              <a:gd name="connsiteX952" fmla="*/ 739546 w 6500924"/>
              <a:gd name="connsiteY952" fmla="*/ 643970 h 6858001"/>
              <a:gd name="connsiteX953" fmla="*/ 750543 w 6500924"/>
              <a:gd name="connsiteY953" fmla="*/ 647623 h 6858001"/>
              <a:gd name="connsiteX954" fmla="*/ 739546 w 6500924"/>
              <a:gd name="connsiteY954" fmla="*/ 643970 h 6858001"/>
              <a:gd name="connsiteX955" fmla="*/ 224669 w 6500924"/>
              <a:gd name="connsiteY955" fmla="*/ 624205 h 6858001"/>
              <a:gd name="connsiteX956" fmla="*/ 230396 w 6500924"/>
              <a:gd name="connsiteY956" fmla="*/ 628666 h 6858001"/>
              <a:gd name="connsiteX957" fmla="*/ 224669 w 6500924"/>
              <a:gd name="connsiteY957" fmla="*/ 624205 h 6858001"/>
              <a:gd name="connsiteX958" fmla="*/ 650813 w 6500924"/>
              <a:gd name="connsiteY958" fmla="*/ 611121 h 6858001"/>
              <a:gd name="connsiteX959" fmla="*/ 659195 w 6500924"/>
              <a:gd name="connsiteY959" fmla="*/ 617027 h 6858001"/>
              <a:gd name="connsiteX960" fmla="*/ 650813 w 6500924"/>
              <a:gd name="connsiteY960" fmla="*/ 611121 h 6858001"/>
              <a:gd name="connsiteX961" fmla="*/ 684629 w 6500924"/>
              <a:gd name="connsiteY961" fmla="*/ 609979 h 6858001"/>
              <a:gd name="connsiteX962" fmla="*/ 691349 w 6500924"/>
              <a:gd name="connsiteY962" fmla="*/ 610243 h 6858001"/>
              <a:gd name="connsiteX963" fmla="*/ 659195 w 6500924"/>
              <a:gd name="connsiteY963" fmla="*/ 617027 h 6858001"/>
              <a:gd name="connsiteX964" fmla="*/ 952328 w 6500924"/>
              <a:gd name="connsiteY964" fmla="*/ 580739 h 6858001"/>
              <a:gd name="connsiteX965" fmla="*/ 891123 w 6500924"/>
              <a:gd name="connsiteY965" fmla="*/ 596490 h 6858001"/>
              <a:gd name="connsiteX966" fmla="*/ 893286 w 6500924"/>
              <a:gd name="connsiteY966" fmla="*/ 596333 h 6858001"/>
              <a:gd name="connsiteX967" fmla="*/ 934226 w 6500924"/>
              <a:gd name="connsiteY967" fmla="*/ 592993 h 6858001"/>
              <a:gd name="connsiteX968" fmla="*/ 949144 w 6500924"/>
              <a:gd name="connsiteY968" fmla="*/ 590797 h 6858001"/>
              <a:gd name="connsiteX969" fmla="*/ 958572 w 6500924"/>
              <a:gd name="connsiteY969" fmla="*/ 588625 h 6858001"/>
              <a:gd name="connsiteX970" fmla="*/ 963947 w 6500924"/>
              <a:gd name="connsiteY970" fmla="*/ 585285 h 6858001"/>
              <a:gd name="connsiteX971" fmla="*/ 1068924 w 6500924"/>
              <a:gd name="connsiteY971" fmla="*/ 573844 h 6858001"/>
              <a:gd name="connsiteX972" fmla="*/ 1065774 w 6500924"/>
              <a:gd name="connsiteY972" fmla="*/ 574303 h 6858001"/>
              <a:gd name="connsiteX973" fmla="*/ 1063506 w 6500924"/>
              <a:gd name="connsiteY973" fmla="*/ 574846 h 6858001"/>
              <a:gd name="connsiteX974" fmla="*/ 1096928 w 6500924"/>
              <a:gd name="connsiteY974" fmla="*/ 559080 h 6858001"/>
              <a:gd name="connsiteX975" fmla="*/ 1091182 w 6500924"/>
              <a:gd name="connsiteY975" fmla="*/ 559494 h 6858001"/>
              <a:gd name="connsiteX976" fmla="*/ 1059997 w 6500924"/>
              <a:gd name="connsiteY976" fmla="*/ 566571 h 6858001"/>
              <a:gd name="connsiteX977" fmla="*/ 1059014 w 6500924"/>
              <a:gd name="connsiteY977" fmla="*/ 566855 h 6858001"/>
              <a:gd name="connsiteX978" fmla="*/ 406464 w 6500924"/>
              <a:gd name="connsiteY978" fmla="*/ 557929 h 6858001"/>
              <a:gd name="connsiteX979" fmla="*/ 412506 w 6500924"/>
              <a:gd name="connsiteY979" fmla="*/ 559594 h 6858001"/>
              <a:gd name="connsiteX980" fmla="*/ 400281 w 6500924"/>
              <a:gd name="connsiteY980" fmla="*/ 567926 h 6858001"/>
              <a:gd name="connsiteX981" fmla="*/ 395666 w 6500924"/>
              <a:gd name="connsiteY981" fmla="*/ 564464 h 6858001"/>
              <a:gd name="connsiteX982" fmla="*/ 406464 w 6500924"/>
              <a:gd name="connsiteY982" fmla="*/ 557929 h 6858001"/>
              <a:gd name="connsiteX983" fmla="*/ 423302 w 6500924"/>
              <a:gd name="connsiteY983" fmla="*/ 553057 h 6858001"/>
              <a:gd name="connsiteX984" fmla="*/ 429345 w 6500924"/>
              <a:gd name="connsiteY984" fmla="*/ 554722 h 6858001"/>
              <a:gd name="connsiteX985" fmla="*/ 417120 w 6500924"/>
              <a:gd name="connsiteY985" fmla="*/ 563056 h 6858001"/>
              <a:gd name="connsiteX986" fmla="*/ 412506 w 6500924"/>
              <a:gd name="connsiteY986" fmla="*/ 559594 h 6858001"/>
              <a:gd name="connsiteX987" fmla="*/ 423302 w 6500924"/>
              <a:gd name="connsiteY987" fmla="*/ 553057 h 6858001"/>
              <a:gd name="connsiteX988" fmla="*/ 474581 w 6500924"/>
              <a:gd name="connsiteY988" fmla="*/ 544812 h 6858001"/>
              <a:gd name="connsiteX989" fmla="*/ 429345 w 6500924"/>
              <a:gd name="connsiteY989" fmla="*/ 554722 h 6858001"/>
              <a:gd name="connsiteX990" fmla="*/ 454149 w 6500924"/>
              <a:gd name="connsiteY990" fmla="*/ 545385 h 6858001"/>
              <a:gd name="connsiteX991" fmla="*/ 474581 w 6500924"/>
              <a:gd name="connsiteY991" fmla="*/ 544812 h 6858001"/>
              <a:gd name="connsiteX992" fmla="*/ 694465 w 6500924"/>
              <a:gd name="connsiteY992" fmla="*/ 478314 h 6858001"/>
              <a:gd name="connsiteX993" fmla="*/ 700192 w 6500924"/>
              <a:gd name="connsiteY993" fmla="*/ 482776 h 6858001"/>
              <a:gd name="connsiteX994" fmla="*/ 694465 w 6500924"/>
              <a:gd name="connsiteY994" fmla="*/ 478314 h 6858001"/>
              <a:gd name="connsiteX995" fmla="*/ 800707 w 6500924"/>
              <a:gd name="connsiteY995" fmla="*/ 475800 h 6858001"/>
              <a:gd name="connsiteX996" fmla="*/ 772140 w 6500924"/>
              <a:gd name="connsiteY996" fmla="*/ 478545 h 6858001"/>
              <a:gd name="connsiteX997" fmla="*/ 775487 w 6500924"/>
              <a:gd name="connsiteY997" fmla="*/ 486178 h 6858001"/>
              <a:gd name="connsiteX998" fmla="*/ 784398 w 6500924"/>
              <a:gd name="connsiteY998" fmla="*/ 485750 h 6858001"/>
              <a:gd name="connsiteX999" fmla="*/ 787730 w 6500924"/>
              <a:gd name="connsiteY999" fmla="*/ 484995 h 6858001"/>
              <a:gd name="connsiteX1000" fmla="*/ 799479 w 6500924"/>
              <a:gd name="connsiteY1000" fmla="*/ 479736 h 6858001"/>
              <a:gd name="connsiteX1001" fmla="*/ 800707 w 6500924"/>
              <a:gd name="connsiteY1001" fmla="*/ 475800 h 6858001"/>
              <a:gd name="connsiteX1002" fmla="*/ 152230 w 6500924"/>
              <a:gd name="connsiteY1002" fmla="*/ 473772 h 6858001"/>
              <a:gd name="connsiteX1003" fmla="*/ 276870 w 6500924"/>
              <a:gd name="connsiteY1003" fmla="*/ 476370 h 6858001"/>
              <a:gd name="connsiteX1004" fmla="*/ 264457 w 6500924"/>
              <a:gd name="connsiteY1004" fmla="*/ 480213 h 6858001"/>
              <a:gd name="connsiteX1005" fmla="*/ 237314 w 6500924"/>
              <a:gd name="connsiteY1005" fmla="*/ 490558 h 6858001"/>
              <a:gd name="connsiteX1006" fmla="*/ 179842 w 6500924"/>
              <a:gd name="connsiteY1006" fmla="*/ 488149 h 6858001"/>
              <a:gd name="connsiteX1007" fmla="*/ 120153 w 6500924"/>
              <a:gd name="connsiteY1007" fmla="*/ 483210 h 6858001"/>
              <a:gd name="connsiteX1008" fmla="*/ 137447 w 6500924"/>
              <a:gd name="connsiteY1008" fmla="*/ 477573 h 6858001"/>
              <a:gd name="connsiteX1009" fmla="*/ 723369 w 6500924"/>
              <a:gd name="connsiteY1009" fmla="*/ 472466 h 6858001"/>
              <a:gd name="connsiteX1010" fmla="*/ 729313 w 6500924"/>
              <a:gd name="connsiteY1010" fmla="*/ 477243 h 6858001"/>
              <a:gd name="connsiteX1011" fmla="*/ 723369 w 6500924"/>
              <a:gd name="connsiteY1011" fmla="*/ 472466 h 6858001"/>
              <a:gd name="connsiteX1012" fmla="*/ 609142 w 6500924"/>
              <a:gd name="connsiteY1012" fmla="*/ 464520 h 6858001"/>
              <a:gd name="connsiteX1013" fmla="*/ 640750 w 6500924"/>
              <a:gd name="connsiteY1013" fmla="*/ 465747 h 6858001"/>
              <a:gd name="connsiteX1014" fmla="*/ 564181 w 6500924"/>
              <a:gd name="connsiteY1014" fmla="*/ 481524 h 6858001"/>
              <a:gd name="connsiteX1015" fmla="*/ 507592 w 6500924"/>
              <a:gd name="connsiteY1015" fmla="*/ 497468 h 6858001"/>
              <a:gd name="connsiteX1016" fmla="*/ 358160 w 6500924"/>
              <a:gd name="connsiteY1016" fmla="*/ 495626 h 6858001"/>
              <a:gd name="connsiteX1017" fmla="*/ 335361 w 6500924"/>
              <a:gd name="connsiteY1017" fmla="*/ 494670 h 6858001"/>
              <a:gd name="connsiteX1018" fmla="*/ 349849 w 6500924"/>
              <a:gd name="connsiteY1018" fmla="*/ 490292 h 6858001"/>
              <a:gd name="connsiteX1019" fmla="*/ 388476 w 6500924"/>
              <a:gd name="connsiteY1019" fmla="*/ 477935 h 6858001"/>
              <a:gd name="connsiteX1020" fmla="*/ 387333 w 6500924"/>
              <a:gd name="connsiteY1020" fmla="*/ 476802 h 6858001"/>
              <a:gd name="connsiteX1021" fmla="*/ 459944 w 6500924"/>
              <a:gd name="connsiteY1021" fmla="*/ 476734 h 6858001"/>
              <a:gd name="connsiteX1022" fmla="*/ 609142 w 6500924"/>
              <a:gd name="connsiteY1022" fmla="*/ 464520 h 6858001"/>
              <a:gd name="connsiteX1023" fmla="*/ 829478 w 6500924"/>
              <a:gd name="connsiteY1023" fmla="*/ 430402 h 6858001"/>
              <a:gd name="connsiteX1024" fmla="*/ 721932 w 6500924"/>
              <a:gd name="connsiteY1024" fmla="*/ 450459 h 6858001"/>
              <a:gd name="connsiteX1025" fmla="*/ 717276 w 6500924"/>
              <a:gd name="connsiteY1025" fmla="*/ 449271 h 6858001"/>
              <a:gd name="connsiteX1026" fmla="*/ 710224 w 6500924"/>
              <a:gd name="connsiteY1026" fmla="*/ 444039 h 6858001"/>
              <a:gd name="connsiteX1027" fmla="*/ 818004 w 6500924"/>
              <a:gd name="connsiteY1027" fmla="*/ 430435 h 6858001"/>
              <a:gd name="connsiteX1028" fmla="*/ 1037025 w 6500924"/>
              <a:gd name="connsiteY1028" fmla="*/ 421241 h 6858001"/>
              <a:gd name="connsiteX1029" fmla="*/ 1021543 w 6500924"/>
              <a:gd name="connsiteY1029" fmla="*/ 425154 h 6858001"/>
              <a:gd name="connsiteX1030" fmla="*/ 1020373 w 6500924"/>
              <a:gd name="connsiteY1030" fmla="*/ 426266 h 6858001"/>
              <a:gd name="connsiteX1031" fmla="*/ 1022882 w 6500924"/>
              <a:gd name="connsiteY1031" fmla="*/ 426916 h 6858001"/>
              <a:gd name="connsiteX1032" fmla="*/ 1034653 w 6500924"/>
              <a:gd name="connsiteY1032" fmla="*/ 425501 h 6858001"/>
              <a:gd name="connsiteX1033" fmla="*/ 914347 w 6500924"/>
              <a:gd name="connsiteY1033" fmla="*/ 368712 h 6858001"/>
              <a:gd name="connsiteX1034" fmla="*/ 917688 w 6500924"/>
              <a:gd name="connsiteY1034" fmla="*/ 373219 h 6858001"/>
              <a:gd name="connsiteX1035" fmla="*/ 919100 w 6500924"/>
              <a:gd name="connsiteY1035" fmla="*/ 375124 h 6858001"/>
              <a:gd name="connsiteX1036" fmla="*/ 919692 w 6500924"/>
              <a:gd name="connsiteY1036" fmla="*/ 375923 h 6858001"/>
              <a:gd name="connsiteX1037" fmla="*/ 919609 w 6500924"/>
              <a:gd name="connsiteY1037" fmla="*/ 375809 h 6858001"/>
              <a:gd name="connsiteX1038" fmla="*/ 919100 w 6500924"/>
              <a:gd name="connsiteY1038" fmla="*/ 375124 h 6858001"/>
              <a:gd name="connsiteX1039" fmla="*/ 1185284 w 6500924"/>
              <a:gd name="connsiteY1039" fmla="*/ 356956 h 6858001"/>
              <a:gd name="connsiteX1040" fmla="*/ 1191950 w 6500924"/>
              <a:gd name="connsiteY1040" fmla="*/ 366732 h 6858001"/>
              <a:gd name="connsiteX1041" fmla="*/ 1191879 w 6500924"/>
              <a:gd name="connsiteY1041" fmla="*/ 359622 h 6858001"/>
              <a:gd name="connsiteX1042" fmla="*/ 1185284 w 6500924"/>
              <a:gd name="connsiteY1042" fmla="*/ 356956 h 6858001"/>
              <a:gd name="connsiteX1043" fmla="*/ 1432172 w 6500924"/>
              <a:gd name="connsiteY1043" fmla="*/ 343285 h 6858001"/>
              <a:gd name="connsiteX1044" fmla="*/ 1400135 w 6500924"/>
              <a:gd name="connsiteY1044" fmla="*/ 344453 h 6858001"/>
              <a:gd name="connsiteX1045" fmla="*/ 1390025 w 6500924"/>
              <a:gd name="connsiteY1045" fmla="*/ 347224 h 6858001"/>
              <a:gd name="connsiteX1046" fmla="*/ 1396108 w 6500924"/>
              <a:gd name="connsiteY1046" fmla="*/ 348910 h 6858001"/>
              <a:gd name="connsiteX1047" fmla="*/ 1417069 w 6500924"/>
              <a:gd name="connsiteY1047" fmla="*/ 349853 h 6858001"/>
              <a:gd name="connsiteX1048" fmla="*/ 1429108 w 6500924"/>
              <a:gd name="connsiteY1048" fmla="*/ 351559 h 6858001"/>
              <a:gd name="connsiteX1049" fmla="*/ 1443727 w 6500924"/>
              <a:gd name="connsiteY1049" fmla="*/ 351067 h 6858001"/>
              <a:gd name="connsiteX1050" fmla="*/ 1444385 w 6500924"/>
              <a:gd name="connsiteY1050" fmla="*/ 350907 h 6858001"/>
              <a:gd name="connsiteX1051" fmla="*/ 1443580 w 6500924"/>
              <a:gd name="connsiteY1051" fmla="*/ 345673 h 6858001"/>
              <a:gd name="connsiteX1052" fmla="*/ 1432172 w 6500924"/>
              <a:gd name="connsiteY1052" fmla="*/ 343285 h 6858001"/>
              <a:gd name="connsiteX1053" fmla="*/ 1419283 w 6500924"/>
              <a:gd name="connsiteY1053" fmla="*/ 314194 h 6858001"/>
              <a:gd name="connsiteX1054" fmla="*/ 1238670 w 6500924"/>
              <a:gd name="connsiteY1054" fmla="*/ 348101 h 6858001"/>
              <a:gd name="connsiteX1055" fmla="*/ 1341092 w 6500924"/>
              <a:gd name="connsiteY1055" fmla="*/ 333353 h 6858001"/>
              <a:gd name="connsiteX1056" fmla="*/ 1442276 w 6500924"/>
              <a:gd name="connsiteY1056" fmla="*/ 318347 h 6858001"/>
              <a:gd name="connsiteX1057" fmla="*/ 1437386 w 6500924"/>
              <a:gd name="connsiteY1057" fmla="*/ 315795 h 6858001"/>
              <a:gd name="connsiteX1058" fmla="*/ 1435842 w 6500924"/>
              <a:gd name="connsiteY1058" fmla="*/ 315553 h 6858001"/>
              <a:gd name="connsiteX1059" fmla="*/ 1433545 w 6500924"/>
              <a:gd name="connsiteY1059" fmla="*/ 315585 h 6858001"/>
              <a:gd name="connsiteX1060" fmla="*/ 1434644 w 6500924"/>
              <a:gd name="connsiteY1060" fmla="*/ 315364 h 6858001"/>
              <a:gd name="connsiteX1061" fmla="*/ 1429627 w 6500924"/>
              <a:gd name="connsiteY1061" fmla="*/ 314578 h 6858001"/>
              <a:gd name="connsiteX1062" fmla="*/ 1419283 w 6500924"/>
              <a:gd name="connsiteY1062" fmla="*/ 314194 h 6858001"/>
              <a:gd name="connsiteX1063" fmla="*/ 1516387 w 6500924"/>
              <a:gd name="connsiteY1063" fmla="*/ 308910 h 6858001"/>
              <a:gd name="connsiteX1064" fmla="*/ 1488259 w 6500924"/>
              <a:gd name="connsiteY1064" fmla="*/ 311440 h 6858001"/>
              <a:gd name="connsiteX1065" fmla="*/ 1453130 w 6500924"/>
              <a:gd name="connsiteY1065" fmla="*/ 314658 h 6858001"/>
              <a:gd name="connsiteX1066" fmla="*/ 1453473 w 6500924"/>
              <a:gd name="connsiteY1066" fmla="*/ 315010 h 6858001"/>
              <a:gd name="connsiteX1067" fmla="*/ 1518442 w 6500924"/>
              <a:gd name="connsiteY1067" fmla="*/ 314890 h 6858001"/>
              <a:gd name="connsiteX1068" fmla="*/ 1482693 w 6500924"/>
              <a:gd name="connsiteY1068" fmla="*/ 305628 h 6858001"/>
              <a:gd name="connsiteX1069" fmla="*/ 1463856 w 6500924"/>
              <a:gd name="connsiteY1069" fmla="*/ 307490 h 6858001"/>
              <a:gd name="connsiteX1070" fmla="*/ 1454880 w 6500924"/>
              <a:gd name="connsiteY1070" fmla="*/ 309669 h 6858001"/>
              <a:gd name="connsiteX1071" fmla="*/ 1451605 w 6500924"/>
              <a:gd name="connsiteY1071" fmla="*/ 311972 h 6858001"/>
              <a:gd name="connsiteX1072" fmla="*/ 1483298 w 6500924"/>
              <a:gd name="connsiteY1072" fmla="*/ 305635 h 6858001"/>
              <a:gd name="connsiteX1073" fmla="*/ 1692395 w 6500924"/>
              <a:gd name="connsiteY1073" fmla="*/ 294155 h 6858001"/>
              <a:gd name="connsiteX1074" fmla="*/ 1680346 w 6500924"/>
              <a:gd name="connsiteY1074" fmla="*/ 295493 h 6858001"/>
              <a:gd name="connsiteX1075" fmla="*/ 1614449 w 6500924"/>
              <a:gd name="connsiteY1075" fmla="*/ 300300 h 6858001"/>
              <a:gd name="connsiteX1076" fmla="*/ 1606854 w 6500924"/>
              <a:gd name="connsiteY1076" fmla="*/ 296788 h 6858001"/>
              <a:gd name="connsiteX1077" fmla="*/ 1603534 w 6500924"/>
              <a:gd name="connsiteY1077" fmla="*/ 295564 h 6858001"/>
              <a:gd name="connsiteX1078" fmla="*/ 1590913 w 6500924"/>
              <a:gd name="connsiteY1078" fmla="*/ 297562 h 6858001"/>
              <a:gd name="connsiteX1079" fmla="*/ 1543661 w 6500924"/>
              <a:gd name="connsiteY1079" fmla="*/ 306983 h 6858001"/>
              <a:gd name="connsiteX1080" fmla="*/ 1544761 w 6500924"/>
              <a:gd name="connsiteY1080" fmla="*/ 307241 h 6858001"/>
              <a:gd name="connsiteX1081" fmla="*/ 1610934 w 6500924"/>
              <a:gd name="connsiteY1081" fmla="*/ 305811 h 6858001"/>
              <a:gd name="connsiteX1082" fmla="*/ 1657312 w 6500924"/>
              <a:gd name="connsiteY1082" fmla="*/ 303800 h 6858001"/>
              <a:gd name="connsiteX1083" fmla="*/ 1660273 w 6500924"/>
              <a:gd name="connsiteY1083" fmla="*/ 303597 h 6858001"/>
              <a:gd name="connsiteX1084" fmla="*/ 1692248 w 6500924"/>
              <a:gd name="connsiteY1084" fmla="*/ 297268 h 6858001"/>
              <a:gd name="connsiteX1085" fmla="*/ 386174 w 6500924"/>
              <a:gd name="connsiteY1085" fmla="*/ 235117 h 6858001"/>
              <a:gd name="connsiteX1086" fmla="*/ 421364 w 6500924"/>
              <a:gd name="connsiteY1086" fmla="*/ 242252 h 6858001"/>
              <a:gd name="connsiteX1087" fmla="*/ 383348 w 6500924"/>
              <a:gd name="connsiteY1087" fmla="*/ 244804 h 6858001"/>
              <a:gd name="connsiteX1088" fmla="*/ 375140 w 6500924"/>
              <a:gd name="connsiteY1088" fmla="*/ 237877 h 6858001"/>
              <a:gd name="connsiteX1089" fmla="*/ 386174 w 6500924"/>
              <a:gd name="connsiteY1089" fmla="*/ 235117 h 6858001"/>
              <a:gd name="connsiteX1090" fmla="*/ 706573 w 6500924"/>
              <a:gd name="connsiteY1090" fmla="*/ 153161 h 6858001"/>
              <a:gd name="connsiteX1091" fmla="*/ 696262 w 6500924"/>
              <a:gd name="connsiteY1091" fmla="*/ 156627 h 6858001"/>
              <a:gd name="connsiteX1092" fmla="*/ 706573 w 6500924"/>
              <a:gd name="connsiteY1092" fmla="*/ 153161 h 6858001"/>
              <a:gd name="connsiteX1093" fmla="*/ 178841 w 6500924"/>
              <a:gd name="connsiteY1093" fmla="*/ 38375 h 6858001"/>
              <a:gd name="connsiteX1094" fmla="*/ 184035 w 6500924"/>
              <a:gd name="connsiteY1094" fmla="*/ 45162 h 6858001"/>
              <a:gd name="connsiteX1095" fmla="*/ 178841 w 6500924"/>
              <a:gd name="connsiteY1095" fmla="*/ 38375 h 6858001"/>
              <a:gd name="connsiteX1096" fmla="*/ 215741 w 6500924"/>
              <a:gd name="connsiteY1096" fmla="*/ 32718 h 6858001"/>
              <a:gd name="connsiteX1097" fmla="*/ 205431 w 6500924"/>
              <a:gd name="connsiteY1097" fmla="*/ 36181 h 6858001"/>
              <a:gd name="connsiteX1098" fmla="*/ 215741 w 6500924"/>
              <a:gd name="connsiteY1098" fmla="*/ 32718 h 6858001"/>
              <a:gd name="connsiteX1099" fmla="*/ 517145 w 6500924"/>
              <a:gd name="connsiteY1099" fmla="*/ 0 h 6858001"/>
              <a:gd name="connsiteX1100" fmla="*/ 6500924 w 6500924"/>
              <a:gd name="connsiteY1100" fmla="*/ 0 h 6858001"/>
              <a:gd name="connsiteX1101" fmla="*/ 6500924 w 6500924"/>
              <a:gd name="connsiteY1101" fmla="*/ 6858001 h 6858001"/>
              <a:gd name="connsiteX1102" fmla="*/ 1982812 w 6500924"/>
              <a:gd name="connsiteY1102" fmla="*/ 6858000 h 6858001"/>
              <a:gd name="connsiteX1103" fmla="*/ 1923614 w 6500924"/>
              <a:gd name="connsiteY1103" fmla="*/ 6858000 h 6858001"/>
              <a:gd name="connsiteX1104" fmla="*/ 1981026 w 6500924"/>
              <a:gd name="connsiteY1104" fmla="*/ 6833196 h 6858001"/>
              <a:gd name="connsiteX1105" fmla="*/ 1781756 w 6500924"/>
              <a:gd name="connsiteY1105" fmla="*/ 6803379 h 6858001"/>
              <a:gd name="connsiteX1106" fmla="*/ 2055776 w 6500924"/>
              <a:gd name="connsiteY1106" fmla="*/ 6778424 h 6858001"/>
              <a:gd name="connsiteX1107" fmla="*/ 2231465 w 6500924"/>
              <a:gd name="connsiteY1107" fmla="*/ 6767778 h 6858001"/>
              <a:gd name="connsiteX1108" fmla="*/ 2233513 w 6500924"/>
              <a:gd name="connsiteY1108" fmla="*/ 6773511 h 6858001"/>
              <a:gd name="connsiteX1109" fmla="*/ 2234195 w 6500924"/>
              <a:gd name="connsiteY1109" fmla="*/ 6775422 h 6858001"/>
              <a:gd name="connsiteX1110" fmla="*/ 2233892 w 6500924"/>
              <a:gd name="connsiteY1110" fmla="*/ 6774573 h 6858001"/>
              <a:gd name="connsiteX1111" fmla="*/ 2233513 w 6500924"/>
              <a:gd name="connsiteY1111" fmla="*/ 6773511 h 6858001"/>
              <a:gd name="connsiteX1112" fmla="*/ 2232376 w 6500924"/>
              <a:gd name="connsiteY1112" fmla="*/ 6770326 h 6858001"/>
              <a:gd name="connsiteX1113" fmla="*/ 2231465 w 6500924"/>
              <a:gd name="connsiteY1113" fmla="*/ 6767778 h 6858001"/>
              <a:gd name="connsiteX1114" fmla="*/ 2021871 w 6500924"/>
              <a:gd name="connsiteY1114" fmla="*/ 6760162 h 6858001"/>
              <a:gd name="connsiteX1115" fmla="*/ 2011611 w 6500924"/>
              <a:gd name="connsiteY1115" fmla="*/ 6739416 h 6858001"/>
              <a:gd name="connsiteX1116" fmla="*/ 2011460 w 6500924"/>
              <a:gd name="connsiteY1116" fmla="*/ 6735639 h 6858001"/>
              <a:gd name="connsiteX1117" fmla="*/ 1968282 w 6500924"/>
              <a:gd name="connsiteY1117" fmla="*/ 6739480 h 6858001"/>
              <a:gd name="connsiteX1118" fmla="*/ 2208188 w 6500924"/>
              <a:gd name="connsiteY1118" fmla="*/ 6695092 h 6858001"/>
              <a:gd name="connsiteX1119" fmla="*/ 2214517 w 6500924"/>
              <a:gd name="connsiteY1119" fmla="*/ 6688684 h 6858001"/>
              <a:gd name="connsiteX1120" fmla="*/ 2212461 w 6500924"/>
              <a:gd name="connsiteY1120" fmla="*/ 6677826 h 6858001"/>
              <a:gd name="connsiteX1121" fmla="*/ 2164798 w 6500924"/>
              <a:gd name="connsiteY1121" fmla="*/ 6685786 h 6858001"/>
              <a:gd name="connsiteX1122" fmla="*/ 2033698 w 6500924"/>
              <a:gd name="connsiteY1122" fmla="*/ 6701261 h 6858001"/>
              <a:gd name="connsiteX1123" fmla="*/ 2140717 w 6500924"/>
              <a:gd name="connsiteY1123" fmla="*/ 6672837 h 6858001"/>
              <a:gd name="connsiteX1124" fmla="*/ 2219037 w 6500924"/>
              <a:gd name="connsiteY1124" fmla="*/ 6658318 h 6858001"/>
              <a:gd name="connsiteX1125" fmla="*/ 2212404 w 6500924"/>
              <a:gd name="connsiteY1125" fmla="*/ 6647992 h 6858001"/>
              <a:gd name="connsiteX1126" fmla="*/ 2206756 w 6500924"/>
              <a:gd name="connsiteY1126" fmla="*/ 6643017 h 6858001"/>
              <a:gd name="connsiteX1127" fmla="*/ 2165590 w 6500924"/>
              <a:gd name="connsiteY1127" fmla="*/ 6649055 h 6858001"/>
              <a:gd name="connsiteX1128" fmla="*/ 1871243 w 6500924"/>
              <a:gd name="connsiteY1128" fmla="*/ 6692224 h 6858001"/>
              <a:gd name="connsiteX1129" fmla="*/ 1434795 w 6500924"/>
              <a:gd name="connsiteY1129" fmla="*/ 6775179 h 6858001"/>
              <a:gd name="connsiteX1130" fmla="*/ 1487377 w 6500924"/>
              <a:gd name="connsiteY1130" fmla="*/ 6755200 h 6858001"/>
              <a:gd name="connsiteX1131" fmla="*/ 1473046 w 6500924"/>
              <a:gd name="connsiteY1131" fmla="*/ 6752913 h 6858001"/>
              <a:gd name="connsiteX1132" fmla="*/ 1560489 w 6500924"/>
              <a:gd name="connsiteY1132" fmla="*/ 6735476 h 6858001"/>
              <a:gd name="connsiteX1133" fmla="*/ 1715095 w 6500924"/>
              <a:gd name="connsiteY1133" fmla="*/ 6710988 h 6858001"/>
              <a:gd name="connsiteX1134" fmla="*/ 1812881 w 6500924"/>
              <a:gd name="connsiteY1134" fmla="*/ 6699208 h 6858001"/>
              <a:gd name="connsiteX1135" fmla="*/ 1810657 w 6500924"/>
              <a:gd name="connsiteY1135" fmla="*/ 6696898 h 6858001"/>
              <a:gd name="connsiteX1136" fmla="*/ 1782803 w 6500924"/>
              <a:gd name="connsiteY1136" fmla="*/ 6688093 h 6858001"/>
              <a:gd name="connsiteX1137" fmla="*/ 1782092 w 6500924"/>
              <a:gd name="connsiteY1137" fmla="*/ 6688171 h 6858001"/>
              <a:gd name="connsiteX1138" fmla="*/ 1688516 w 6500924"/>
              <a:gd name="connsiteY1138" fmla="*/ 6701569 h 6858001"/>
              <a:gd name="connsiteX1139" fmla="*/ 1362220 w 6500924"/>
              <a:gd name="connsiteY1139" fmla="*/ 6761677 h 6858001"/>
              <a:gd name="connsiteX1140" fmla="*/ 1294296 w 6500924"/>
              <a:gd name="connsiteY1140" fmla="*/ 6776183 h 6858001"/>
              <a:gd name="connsiteX1141" fmla="*/ 1270641 w 6500924"/>
              <a:gd name="connsiteY1141" fmla="*/ 6776484 h 6858001"/>
              <a:gd name="connsiteX1142" fmla="*/ 1486688 w 6500924"/>
              <a:gd name="connsiteY1142" fmla="*/ 6711721 h 6858001"/>
              <a:gd name="connsiteX1143" fmla="*/ 1501889 w 6500924"/>
              <a:gd name="connsiteY1143" fmla="*/ 6694253 h 6858001"/>
              <a:gd name="connsiteX1144" fmla="*/ 1481575 w 6500924"/>
              <a:gd name="connsiteY1144" fmla="*/ 6692392 h 6858001"/>
              <a:gd name="connsiteX1145" fmla="*/ 1535672 w 6500924"/>
              <a:gd name="connsiteY1145" fmla="*/ 6682985 h 6858001"/>
              <a:gd name="connsiteX1146" fmla="*/ 1487553 w 6500924"/>
              <a:gd name="connsiteY1146" fmla="*/ 6684138 h 6858001"/>
              <a:gd name="connsiteX1147" fmla="*/ 1489613 w 6500924"/>
              <a:gd name="connsiteY1147" fmla="*/ 6683795 h 6858001"/>
              <a:gd name="connsiteX1148" fmla="*/ 1490389 w 6500924"/>
              <a:gd name="connsiteY1148" fmla="*/ 6676215 h 6858001"/>
              <a:gd name="connsiteX1149" fmla="*/ 1378196 w 6500924"/>
              <a:gd name="connsiteY1149" fmla="*/ 6695166 h 6858001"/>
              <a:gd name="connsiteX1150" fmla="*/ 1360598 w 6500924"/>
              <a:gd name="connsiteY1150" fmla="*/ 6701001 h 6858001"/>
              <a:gd name="connsiteX1151" fmla="*/ 1260740 w 6500924"/>
              <a:gd name="connsiteY1151" fmla="*/ 6719568 h 6858001"/>
              <a:gd name="connsiteX1152" fmla="*/ 1258709 w 6500924"/>
              <a:gd name="connsiteY1152" fmla="*/ 6716890 h 6858001"/>
              <a:gd name="connsiteX1153" fmla="*/ 1246671 w 6500924"/>
              <a:gd name="connsiteY1153" fmla="*/ 6708574 h 6858001"/>
              <a:gd name="connsiteX1154" fmla="*/ 1221974 w 6500924"/>
              <a:gd name="connsiteY1154" fmla="*/ 6712398 h 6858001"/>
              <a:gd name="connsiteX1155" fmla="*/ 1207681 w 6500924"/>
              <a:gd name="connsiteY1155" fmla="*/ 6714892 h 6858001"/>
              <a:gd name="connsiteX1156" fmla="*/ 1328053 w 6500924"/>
              <a:gd name="connsiteY1156" fmla="*/ 6679948 h 6858001"/>
              <a:gd name="connsiteX1157" fmla="*/ 1303395 w 6500924"/>
              <a:gd name="connsiteY1157" fmla="*/ 6677792 h 6858001"/>
              <a:gd name="connsiteX1158" fmla="*/ 1288016 w 6500924"/>
              <a:gd name="connsiteY1158" fmla="*/ 6681043 h 6858001"/>
              <a:gd name="connsiteX1159" fmla="*/ 1085204 w 6500924"/>
              <a:gd name="connsiteY1159" fmla="*/ 6723165 h 6858001"/>
              <a:gd name="connsiteX1160" fmla="*/ 1086162 w 6500924"/>
              <a:gd name="connsiteY1160" fmla="*/ 6722621 h 6858001"/>
              <a:gd name="connsiteX1161" fmla="*/ 1215741 w 6500924"/>
              <a:gd name="connsiteY1161" fmla="*/ 6686130 h 6858001"/>
              <a:gd name="connsiteX1162" fmla="*/ 1302396 w 6500924"/>
              <a:gd name="connsiteY1162" fmla="*/ 6667564 h 6858001"/>
              <a:gd name="connsiteX1163" fmla="*/ 1331384 w 6500924"/>
              <a:gd name="connsiteY1163" fmla="*/ 6657831 h 6858001"/>
              <a:gd name="connsiteX1164" fmla="*/ 1495903 w 6500924"/>
              <a:gd name="connsiteY1164" fmla="*/ 6621380 h 6858001"/>
              <a:gd name="connsiteX1165" fmla="*/ 1524512 w 6500924"/>
              <a:gd name="connsiteY1165" fmla="*/ 6615097 h 6858001"/>
              <a:gd name="connsiteX1166" fmla="*/ 1632552 w 6500924"/>
              <a:gd name="connsiteY1166" fmla="*/ 6589910 h 6858001"/>
              <a:gd name="connsiteX1167" fmla="*/ 1676740 w 6500924"/>
              <a:gd name="connsiteY1167" fmla="*/ 6583473 h 6858001"/>
              <a:gd name="connsiteX1168" fmla="*/ 1647888 w 6500924"/>
              <a:gd name="connsiteY1168" fmla="*/ 6586139 h 6858001"/>
              <a:gd name="connsiteX1169" fmla="*/ 1567157 w 6500924"/>
              <a:gd name="connsiteY1169" fmla="*/ 6588487 h 6858001"/>
              <a:gd name="connsiteX1170" fmla="*/ 1558766 w 6500924"/>
              <a:gd name="connsiteY1170" fmla="*/ 6588322 h 6858001"/>
              <a:gd name="connsiteX1171" fmla="*/ 1563905 w 6500924"/>
              <a:gd name="connsiteY1171" fmla="*/ 6586837 h 6858001"/>
              <a:gd name="connsiteX1172" fmla="*/ 1635587 w 6500924"/>
              <a:gd name="connsiteY1172" fmla="*/ 6562716 h 6858001"/>
              <a:gd name="connsiteX1173" fmla="*/ 1686130 w 6500924"/>
              <a:gd name="connsiteY1173" fmla="*/ 6553952 h 6858001"/>
              <a:gd name="connsiteX1174" fmla="*/ 1672476 w 6500924"/>
              <a:gd name="connsiteY1174" fmla="*/ 6550774 h 6858001"/>
              <a:gd name="connsiteX1175" fmla="*/ 1635587 w 6500924"/>
              <a:gd name="connsiteY1175" fmla="*/ 6562716 h 6858001"/>
              <a:gd name="connsiteX1176" fmla="*/ 1365884 w 6500924"/>
              <a:gd name="connsiteY1176" fmla="*/ 6620174 h 6858001"/>
              <a:gd name="connsiteX1177" fmla="*/ 1236928 w 6500924"/>
              <a:gd name="connsiteY1177" fmla="*/ 6640000 h 6858001"/>
              <a:gd name="connsiteX1178" fmla="*/ 1227651 w 6500924"/>
              <a:gd name="connsiteY1178" fmla="*/ 6633845 h 6858001"/>
              <a:gd name="connsiteX1179" fmla="*/ 1329324 w 6500924"/>
              <a:gd name="connsiteY1179" fmla="*/ 6609920 h 6858001"/>
              <a:gd name="connsiteX1180" fmla="*/ 1502768 w 6500924"/>
              <a:gd name="connsiteY1180" fmla="*/ 6575804 h 6858001"/>
              <a:gd name="connsiteX1181" fmla="*/ 1501015 w 6500924"/>
              <a:gd name="connsiteY1181" fmla="*/ 6570441 h 6858001"/>
              <a:gd name="connsiteX1182" fmla="*/ 1526763 w 6500924"/>
              <a:gd name="connsiteY1182" fmla="*/ 6569087 h 6858001"/>
              <a:gd name="connsiteX1183" fmla="*/ 1532659 w 6500924"/>
              <a:gd name="connsiteY1183" fmla="*/ 6569924 h 6858001"/>
              <a:gd name="connsiteX1184" fmla="*/ 1541530 w 6500924"/>
              <a:gd name="connsiteY1184" fmla="*/ 6568180 h 6858001"/>
              <a:gd name="connsiteX1185" fmla="*/ 1537119 w 6500924"/>
              <a:gd name="connsiteY1185" fmla="*/ 6565609 h 6858001"/>
              <a:gd name="connsiteX1186" fmla="*/ 1501807 w 6500924"/>
              <a:gd name="connsiteY1186" fmla="*/ 6553839 h 6858001"/>
              <a:gd name="connsiteX1187" fmla="*/ 1437536 w 6500924"/>
              <a:gd name="connsiteY1187" fmla="*/ 6565339 h 6858001"/>
              <a:gd name="connsiteX1188" fmla="*/ 1076950 w 6500924"/>
              <a:gd name="connsiteY1188" fmla="*/ 6644793 h 6858001"/>
              <a:gd name="connsiteX1189" fmla="*/ 1076664 w 6500924"/>
              <a:gd name="connsiteY1189" fmla="*/ 6643598 h 6858001"/>
              <a:gd name="connsiteX1190" fmla="*/ 1065692 w 6500924"/>
              <a:gd name="connsiteY1190" fmla="*/ 6629646 h 6858001"/>
              <a:gd name="connsiteX1191" fmla="*/ 1034180 w 6500924"/>
              <a:gd name="connsiteY1191" fmla="*/ 6633539 h 6858001"/>
              <a:gd name="connsiteX1192" fmla="*/ 1020933 w 6500924"/>
              <a:gd name="connsiteY1192" fmla="*/ 6638329 h 6858001"/>
              <a:gd name="connsiteX1193" fmla="*/ 1019014 w 6500924"/>
              <a:gd name="connsiteY1193" fmla="*/ 6629677 h 6858001"/>
              <a:gd name="connsiteX1194" fmla="*/ 1021750 w 6500924"/>
              <a:gd name="connsiteY1194" fmla="*/ 6626624 h 6858001"/>
              <a:gd name="connsiteX1195" fmla="*/ 1030219 w 6500924"/>
              <a:gd name="connsiteY1195" fmla="*/ 6623949 h 6858001"/>
              <a:gd name="connsiteX1196" fmla="*/ 1035402 w 6500924"/>
              <a:gd name="connsiteY1196" fmla="*/ 6624592 h 6858001"/>
              <a:gd name="connsiteX1197" fmla="*/ 1032764 w 6500924"/>
              <a:gd name="connsiteY1197" fmla="*/ 6623147 h 6858001"/>
              <a:gd name="connsiteX1198" fmla="*/ 1036989 w 6500924"/>
              <a:gd name="connsiteY1198" fmla="*/ 6621812 h 6858001"/>
              <a:gd name="connsiteX1199" fmla="*/ 1243073 w 6500924"/>
              <a:gd name="connsiteY1199" fmla="*/ 6553791 h 6858001"/>
              <a:gd name="connsiteX1200" fmla="*/ 1130600 w 6500924"/>
              <a:gd name="connsiteY1200" fmla="*/ 6561711 h 6858001"/>
              <a:gd name="connsiteX1201" fmla="*/ 1107647 w 6500924"/>
              <a:gd name="connsiteY1201" fmla="*/ 6565044 h 6858001"/>
              <a:gd name="connsiteX1202" fmla="*/ 1093796 w 6500924"/>
              <a:gd name="connsiteY1202" fmla="*/ 6561111 h 6858001"/>
              <a:gd name="connsiteX1203" fmla="*/ 1132005 w 6500924"/>
              <a:gd name="connsiteY1203" fmla="*/ 6533432 h 6858001"/>
              <a:gd name="connsiteX1204" fmla="*/ 1163429 w 6500924"/>
              <a:gd name="connsiteY1204" fmla="*/ 6530879 h 6858001"/>
              <a:gd name="connsiteX1205" fmla="*/ 1166867 w 6500924"/>
              <a:gd name="connsiteY1205" fmla="*/ 6517506 h 6858001"/>
              <a:gd name="connsiteX1206" fmla="*/ 1076575 w 6500924"/>
              <a:gd name="connsiteY1206" fmla="*/ 6513016 h 6858001"/>
              <a:gd name="connsiteX1207" fmla="*/ 1015243 w 6500924"/>
              <a:gd name="connsiteY1207" fmla="*/ 6509640 h 6858001"/>
              <a:gd name="connsiteX1208" fmla="*/ 1026159 w 6500924"/>
              <a:gd name="connsiteY1208" fmla="*/ 6504215 h 6858001"/>
              <a:gd name="connsiteX1209" fmla="*/ 1057522 w 6500924"/>
              <a:gd name="connsiteY1209" fmla="*/ 6493606 h 6858001"/>
              <a:gd name="connsiteX1210" fmla="*/ 1286196 w 6500924"/>
              <a:gd name="connsiteY1210" fmla="*/ 6421167 h 6858001"/>
              <a:gd name="connsiteX1211" fmla="*/ 1197321 w 6500924"/>
              <a:gd name="connsiteY1211" fmla="*/ 6425953 h 6858001"/>
              <a:gd name="connsiteX1212" fmla="*/ 1389462 w 6500924"/>
              <a:gd name="connsiteY1212" fmla="*/ 6374385 h 6858001"/>
              <a:gd name="connsiteX1213" fmla="*/ 1461087 w 6500924"/>
              <a:gd name="connsiteY1213" fmla="*/ 6351452 h 6858001"/>
              <a:gd name="connsiteX1214" fmla="*/ 1217752 w 6500924"/>
              <a:gd name="connsiteY1214" fmla="*/ 6379241 h 6858001"/>
              <a:gd name="connsiteX1215" fmla="*/ 1183931 w 6500924"/>
              <a:gd name="connsiteY1215" fmla="*/ 6382817 h 6858001"/>
              <a:gd name="connsiteX1216" fmla="*/ 1167977 w 6500924"/>
              <a:gd name="connsiteY1216" fmla="*/ 6386416 h 6858001"/>
              <a:gd name="connsiteX1217" fmla="*/ 1148342 w 6500924"/>
              <a:gd name="connsiteY1217" fmla="*/ 6389471 h 6858001"/>
              <a:gd name="connsiteX1218" fmla="*/ 1160232 w 6500924"/>
              <a:gd name="connsiteY1218" fmla="*/ 6385323 h 6858001"/>
              <a:gd name="connsiteX1219" fmla="*/ 854674 w 6500924"/>
              <a:gd name="connsiteY1219" fmla="*/ 6417628 h 6858001"/>
              <a:gd name="connsiteX1220" fmla="*/ 838660 w 6500924"/>
              <a:gd name="connsiteY1220" fmla="*/ 6419473 h 6858001"/>
              <a:gd name="connsiteX1221" fmla="*/ 838666 w 6500924"/>
              <a:gd name="connsiteY1221" fmla="*/ 6419458 h 6858001"/>
              <a:gd name="connsiteX1222" fmla="*/ 838581 w 6500924"/>
              <a:gd name="connsiteY1222" fmla="*/ 6419482 h 6858001"/>
              <a:gd name="connsiteX1223" fmla="*/ 792568 w 6500924"/>
              <a:gd name="connsiteY1223" fmla="*/ 6424782 h 6858001"/>
              <a:gd name="connsiteX1224" fmla="*/ 746405 w 6500924"/>
              <a:gd name="connsiteY1224" fmla="*/ 6420854 h 6858001"/>
              <a:gd name="connsiteX1225" fmla="*/ 796640 w 6500924"/>
              <a:gd name="connsiteY1225" fmla="*/ 6416255 h 6858001"/>
              <a:gd name="connsiteX1226" fmla="*/ 879744 w 6500924"/>
              <a:gd name="connsiteY1226" fmla="*/ 6410234 h 6858001"/>
              <a:gd name="connsiteX1227" fmla="*/ 963040 w 6500924"/>
              <a:gd name="connsiteY1227" fmla="*/ 6401582 h 6858001"/>
              <a:gd name="connsiteX1228" fmla="*/ 1006705 w 6500924"/>
              <a:gd name="connsiteY1228" fmla="*/ 6397046 h 6858001"/>
              <a:gd name="connsiteX1229" fmla="*/ 1121781 w 6500924"/>
              <a:gd name="connsiteY1229" fmla="*/ 6382553 h 6858001"/>
              <a:gd name="connsiteX1230" fmla="*/ 1188750 w 6500924"/>
              <a:gd name="connsiteY1230" fmla="*/ 6374369 h 6858001"/>
              <a:gd name="connsiteX1231" fmla="*/ 1205781 w 6500924"/>
              <a:gd name="connsiteY1231" fmla="*/ 6366812 h 6858001"/>
              <a:gd name="connsiteX1232" fmla="*/ 1133271 w 6500924"/>
              <a:gd name="connsiteY1232" fmla="*/ 6373084 h 6858001"/>
              <a:gd name="connsiteX1233" fmla="*/ 1150759 w 6500924"/>
              <a:gd name="connsiteY1233" fmla="*/ 6362457 h 6858001"/>
              <a:gd name="connsiteX1234" fmla="*/ 1172919 w 6500924"/>
              <a:gd name="connsiteY1234" fmla="*/ 6315738 h 6858001"/>
              <a:gd name="connsiteX1235" fmla="*/ 1003810 w 6500924"/>
              <a:gd name="connsiteY1235" fmla="*/ 6337346 h 6858001"/>
              <a:gd name="connsiteX1236" fmla="*/ 995211 w 6500924"/>
              <a:gd name="connsiteY1236" fmla="*/ 6336107 h 6858001"/>
              <a:gd name="connsiteX1237" fmla="*/ 1177934 w 6500924"/>
              <a:gd name="connsiteY1237" fmla="*/ 6294723 h 6858001"/>
              <a:gd name="connsiteX1238" fmla="*/ 1173124 w 6500924"/>
              <a:gd name="connsiteY1238" fmla="*/ 6286657 h 6858001"/>
              <a:gd name="connsiteX1239" fmla="*/ 1171473 w 6500924"/>
              <a:gd name="connsiteY1239" fmla="*/ 6282858 h 6858001"/>
              <a:gd name="connsiteX1240" fmla="*/ 1160922 w 6500924"/>
              <a:gd name="connsiteY1240" fmla="*/ 6285050 h 6858001"/>
              <a:gd name="connsiteX1241" fmla="*/ 1162270 w 6500924"/>
              <a:gd name="connsiteY1241" fmla="*/ 6285353 h 6858001"/>
              <a:gd name="connsiteX1242" fmla="*/ 1159682 w 6500924"/>
              <a:gd name="connsiteY1242" fmla="*/ 6285307 h 6858001"/>
              <a:gd name="connsiteX1243" fmla="*/ 1139757 w 6500924"/>
              <a:gd name="connsiteY1243" fmla="*/ 6289446 h 6858001"/>
              <a:gd name="connsiteX1244" fmla="*/ 1082602 w 6500924"/>
              <a:gd name="connsiteY1244" fmla="*/ 6298408 h 6858001"/>
              <a:gd name="connsiteX1245" fmla="*/ 1121609 w 6500924"/>
              <a:gd name="connsiteY1245" fmla="*/ 6286160 h 6858001"/>
              <a:gd name="connsiteX1246" fmla="*/ 1153364 w 6500924"/>
              <a:gd name="connsiteY1246" fmla="*/ 6270419 h 6858001"/>
              <a:gd name="connsiteX1247" fmla="*/ 1130964 w 6500924"/>
              <a:gd name="connsiteY1247" fmla="*/ 6266051 h 6858001"/>
              <a:gd name="connsiteX1248" fmla="*/ 1095518 w 6500924"/>
              <a:gd name="connsiteY1248" fmla="*/ 6269056 h 6858001"/>
              <a:gd name="connsiteX1249" fmla="*/ 1081265 w 6500924"/>
              <a:gd name="connsiteY1249" fmla="*/ 6264573 h 6858001"/>
              <a:gd name="connsiteX1250" fmla="*/ 1081330 w 6500924"/>
              <a:gd name="connsiteY1250" fmla="*/ 6264483 h 6858001"/>
              <a:gd name="connsiteX1251" fmla="*/ 1082946 w 6500924"/>
              <a:gd name="connsiteY1251" fmla="*/ 6263989 h 6858001"/>
              <a:gd name="connsiteX1252" fmla="*/ 1105107 w 6500924"/>
              <a:gd name="connsiteY1252" fmla="*/ 6256039 h 6858001"/>
              <a:gd name="connsiteX1253" fmla="*/ 1155684 w 6500924"/>
              <a:gd name="connsiteY1253" fmla="*/ 6263178 h 6858001"/>
              <a:gd name="connsiteX1254" fmla="*/ 1179117 w 6500924"/>
              <a:gd name="connsiteY1254" fmla="*/ 6266529 h 6858001"/>
              <a:gd name="connsiteX1255" fmla="*/ 1181508 w 6500924"/>
              <a:gd name="connsiteY1255" fmla="*/ 6265986 h 6858001"/>
              <a:gd name="connsiteX1256" fmla="*/ 1191771 w 6500924"/>
              <a:gd name="connsiteY1256" fmla="*/ 6265344 h 6858001"/>
              <a:gd name="connsiteX1257" fmla="*/ 1235282 w 6500924"/>
              <a:gd name="connsiteY1257" fmla="*/ 6259133 h 6858001"/>
              <a:gd name="connsiteX1258" fmla="*/ 1230636 w 6500924"/>
              <a:gd name="connsiteY1258" fmla="*/ 6254901 h 6858001"/>
              <a:gd name="connsiteX1259" fmla="*/ 1283167 w 6500924"/>
              <a:gd name="connsiteY1259" fmla="*/ 6243088 h 6858001"/>
              <a:gd name="connsiteX1260" fmla="*/ 1365250 w 6500924"/>
              <a:gd name="connsiteY1260" fmla="*/ 6218060 h 6858001"/>
              <a:gd name="connsiteX1261" fmla="*/ 1365250 w 6500924"/>
              <a:gd name="connsiteY1261" fmla="*/ 6218060 h 6858001"/>
              <a:gd name="connsiteX1262" fmla="*/ 1314063 w 6500924"/>
              <a:gd name="connsiteY1262" fmla="*/ 6227604 h 6858001"/>
              <a:gd name="connsiteX1263" fmla="*/ 1207544 w 6500924"/>
              <a:gd name="connsiteY1263" fmla="*/ 6247472 h 6858001"/>
              <a:gd name="connsiteX1264" fmla="*/ 1199991 w 6500924"/>
              <a:gd name="connsiteY1264" fmla="*/ 6245678 h 6858001"/>
              <a:gd name="connsiteX1265" fmla="*/ 1182816 w 6500924"/>
              <a:gd name="connsiteY1265" fmla="*/ 6240267 h 6858001"/>
              <a:gd name="connsiteX1266" fmla="*/ 1312994 w 6500924"/>
              <a:gd name="connsiteY1266" fmla="*/ 6224615 h 6858001"/>
              <a:gd name="connsiteX1267" fmla="*/ 1210971 w 6500924"/>
              <a:gd name="connsiteY1267" fmla="*/ 6224065 h 6858001"/>
              <a:gd name="connsiteX1268" fmla="*/ 1195333 w 6500924"/>
              <a:gd name="connsiteY1268" fmla="*/ 6224825 h 6858001"/>
              <a:gd name="connsiteX1269" fmla="*/ 1191791 w 6500924"/>
              <a:gd name="connsiteY1269" fmla="*/ 6224950 h 6858001"/>
              <a:gd name="connsiteX1270" fmla="*/ 1206497 w 6500924"/>
              <a:gd name="connsiteY1270" fmla="*/ 6219676 h 6858001"/>
              <a:gd name="connsiteX1271" fmla="*/ 1345280 w 6500924"/>
              <a:gd name="connsiteY1271" fmla="*/ 6179080 h 6858001"/>
              <a:gd name="connsiteX1272" fmla="*/ 1506332 w 6500924"/>
              <a:gd name="connsiteY1272" fmla="*/ 6146402 h 6858001"/>
              <a:gd name="connsiteX1273" fmla="*/ 1412598 w 6500924"/>
              <a:gd name="connsiteY1273" fmla="*/ 6154138 h 6858001"/>
              <a:gd name="connsiteX1274" fmla="*/ 1214591 w 6500924"/>
              <a:gd name="connsiteY1274" fmla="*/ 6187842 h 6858001"/>
              <a:gd name="connsiteX1275" fmla="*/ 1175501 w 6500924"/>
              <a:gd name="connsiteY1275" fmla="*/ 6194763 h 6858001"/>
              <a:gd name="connsiteX1276" fmla="*/ 1179141 w 6500924"/>
              <a:gd name="connsiteY1276" fmla="*/ 6193191 h 6858001"/>
              <a:gd name="connsiteX1277" fmla="*/ 1138176 w 6500924"/>
              <a:gd name="connsiteY1277" fmla="*/ 6188330 h 6858001"/>
              <a:gd name="connsiteX1278" fmla="*/ 1097222 w 6500924"/>
              <a:gd name="connsiteY1278" fmla="*/ 6185529 h 6858001"/>
              <a:gd name="connsiteX1279" fmla="*/ 1107833 w 6500924"/>
              <a:gd name="connsiteY1279" fmla="*/ 6182354 h 6858001"/>
              <a:gd name="connsiteX1280" fmla="*/ 1191032 w 6500924"/>
              <a:gd name="connsiteY1280" fmla="*/ 6165658 h 6858001"/>
              <a:gd name="connsiteX1281" fmla="*/ 1193705 w 6500924"/>
              <a:gd name="connsiteY1281" fmla="*/ 6160034 h 6858001"/>
              <a:gd name="connsiteX1282" fmla="*/ 1232947 w 6500924"/>
              <a:gd name="connsiteY1282" fmla="*/ 6153767 h 6858001"/>
              <a:gd name="connsiteX1283" fmla="*/ 1295150 w 6500924"/>
              <a:gd name="connsiteY1283" fmla="*/ 6152809 h 6858001"/>
              <a:gd name="connsiteX1284" fmla="*/ 1304188 w 6500924"/>
              <a:gd name="connsiteY1284" fmla="*/ 6152838 h 6858001"/>
              <a:gd name="connsiteX1285" fmla="*/ 1147511 w 6500924"/>
              <a:gd name="connsiteY1285" fmla="*/ 6142936 h 6858001"/>
              <a:gd name="connsiteX1286" fmla="*/ 1109588 w 6500924"/>
              <a:gd name="connsiteY1286" fmla="*/ 6140917 h 6858001"/>
              <a:gd name="connsiteX1287" fmla="*/ 1113407 w 6500924"/>
              <a:gd name="connsiteY1287" fmla="*/ 6138887 h 6858001"/>
              <a:gd name="connsiteX1288" fmla="*/ 1118265 w 6500924"/>
              <a:gd name="connsiteY1288" fmla="*/ 6138195 h 6858001"/>
              <a:gd name="connsiteX1289" fmla="*/ 1119649 w 6500924"/>
              <a:gd name="connsiteY1289" fmla="*/ 6133936 h 6858001"/>
              <a:gd name="connsiteX1290" fmla="*/ 1108274 w 6500924"/>
              <a:gd name="connsiteY1290" fmla="*/ 6140847 h 6858001"/>
              <a:gd name="connsiteX1291" fmla="*/ 1106986 w 6500924"/>
              <a:gd name="connsiteY1291" fmla="*/ 6140778 h 6858001"/>
              <a:gd name="connsiteX1292" fmla="*/ 1106145 w 6500924"/>
              <a:gd name="connsiteY1292" fmla="*/ 6120192 h 6858001"/>
              <a:gd name="connsiteX1293" fmla="*/ 1106058 w 6500924"/>
              <a:gd name="connsiteY1293" fmla="*/ 6118942 h 6858001"/>
              <a:gd name="connsiteX1294" fmla="*/ 1161332 w 6500924"/>
              <a:gd name="connsiteY1294" fmla="*/ 6123536 h 6858001"/>
              <a:gd name="connsiteX1295" fmla="*/ 1201139 w 6500924"/>
              <a:gd name="connsiteY1295" fmla="*/ 6125260 h 6858001"/>
              <a:gd name="connsiteX1296" fmla="*/ 1200684 w 6500924"/>
              <a:gd name="connsiteY1296" fmla="*/ 6113875 h 6858001"/>
              <a:gd name="connsiteX1297" fmla="*/ 1203301 w 6500924"/>
              <a:gd name="connsiteY1297" fmla="*/ 6107555 h 6858001"/>
              <a:gd name="connsiteX1298" fmla="*/ 1111363 w 6500924"/>
              <a:gd name="connsiteY1298" fmla="*/ 6115695 h 6858001"/>
              <a:gd name="connsiteX1299" fmla="*/ 1105814 w 6500924"/>
              <a:gd name="connsiteY1299" fmla="*/ 6115413 h 6858001"/>
              <a:gd name="connsiteX1300" fmla="*/ 1105482 w 6500924"/>
              <a:gd name="connsiteY1300" fmla="*/ 6110618 h 6858001"/>
              <a:gd name="connsiteX1301" fmla="*/ 1112935 w 6500924"/>
              <a:gd name="connsiteY1301" fmla="*/ 6108593 h 6858001"/>
              <a:gd name="connsiteX1302" fmla="*/ 1093584 w 6500924"/>
              <a:gd name="connsiteY1302" fmla="*/ 6110387 h 6858001"/>
              <a:gd name="connsiteX1303" fmla="*/ 1077428 w 6500924"/>
              <a:gd name="connsiteY1303" fmla="*/ 6111600 h 6858001"/>
              <a:gd name="connsiteX1304" fmla="*/ 1068259 w 6500924"/>
              <a:gd name="connsiteY1304" fmla="*/ 6107288 h 6858001"/>
              <a:gd name="connsiteX1305" fmla="*/ 1066144 w 6500924"/>
              <a:gd name="connsiteY1305" fmla="*/ 6105091 h 6858001"/>
              <a:gd name="connsiteX1306" fmla="*/ 1111854 w 6500924"/>
              <a:gd name="connsiteY1306" fmla="*/ 6101094 h 6858001"/>
              <a:gd name="connsiteX1307" fmla="*/ 1146440 w 6500924"/>
              <a:gd name="connsiteY1307" fmla="*/ 6093161 h 6858001"/>
              <a:gd name="connsiteX1308" fmla="*/ 1152956 w 6500924"/>
              <a:gd name="connsiteY1308" fmla="*/ 6081404 h 6858001"/>
              <a:gd name="connsiteX1309" fmla="*/ 1188642 w 6500924"/>
              <a:gd name="connsiteY1309" fmla="*/ 6075782 h 6858001"/>
              <a:gd name="connsiteX1310" fmla="*/ 1214132 w 6500924"/>
              <a:gd name="connsiteY1310" fmla="*/ 6075369 h 6858001"/>
              <a:gd name="connsiteX1311" fmla="*/ 1220694 w 6500924"/>
              <a:gd name="connsiteY1311" fmla="*/ 6069546 h 6858001"/>
              <a:gd name="connsiteX1312" fmla="*/ 1187716 w 6500924"/>
              <a:gd name="connsiteY1312" fmla="*/ 6068633 h 6858001"/>
              <a:gd name="connsiteX1313" fmla="*/ 1148952 w 6500924"/>
              <a:gd name="connsiteY1313" fmla="*/ 6074893 h 6858001"/>
              <a:gd name="connsiteX1314" fmla="*/ 1165326 w 6500924"/>
              <a:gd name="connsiteY1314" fmla="*/ 6065443 h 6858001"/>
              <a:gd name="connsiteX1315" fmla="*/ 1160652 w 6500924"/>
              <a:gd name="connsiteY1315" fmla="*/ 6054904 h 6858001"/>
              <a:gd name="connsiteX1316" fmla="*/ 1185047 w 6500924"/>
              <a:gd name="connsiteY1316" fmla="*/ 6054144 h 6858001"/>
              <a:gd name="connsiteX1317" fmla="*/ 1184805 w 6500924"/>
              <a:gd name="connsiteY1317" fmla="*/ 6037374 h 6858001"/>
              <a:gd name="connsiteX1318" fmla="*/ 1059910 w 6500924"/>
              <a:gd name="connsiteY1318" fmla="*/ 6031027 h 6858001"/>
              <a:gd name="connsiteX1319" fmla="*/ 1047237 w 6500924"/>
              <a:gd name="connsiteY1319" fmla="*/ 6013940 h 6858001"/>
              <a:gd name="connsiteX1320" fmla="*/ 939350 w 6500924"/>
              <a:gd name="connsiteY1320" fmla="*/ 6015361 h 6858001"/>
              <a:gd name="connsiteX1321" fmla="*/ 835180 w 6500924"/>
              <a:gd name="connsiteY1321" fmla="*/ 6008795 h 6858001"/>
              <a:gd name="connsiteX1322" fmla="*/ 859619 w 6500924"/>
              <a:gd name="connsiteY1322" fmla="*/ 6000583 h 6858001"/>
              <a:gd name="connsiteX1323" fmla="*/ 844797 w 6500924"/>
              <a:gd name="connsiteY1323" fmla="*/ 5977476 h 6858001"/>
              <a:gd name="connsiteX1324" fmla="*/ 1050408 w 6500924"/>
              <a:gd name="connsiteY1324" fmla="*/ 5964565 h 6858001"/>
              <a:gd name="connsiteX1325" fmla="*/ 910557 w 6500924"/>
              <a:gd name="connsiteY1325" fmla="*/ 5949781 h 6858001"/>
              <a:gd name="connsiteX1326" fmla="*/ 904527 w 6500924"/>
              <a:gd name="connsiteY1326" fmla="*/ 5949360 h 6858001"/>
              <a:gd name="connsiteX1327" fmla="*/ 999184 w 6500924"/>
              <a:gd name="connsiteY1327" fmla="*/ 5922352 h 6858001"/>
              <a:gd name="connsiteX1328" fmla="*/ 872244 w 6500924"/>
              <a:gd name="connsiteY1328" fmla="*/ 5946338 h 6858001"/>
              <a:gd name="connsiteX1329" fmla="*/ 851885 w 6500924"/>
              <a:gd name="connsiteY1329" fmla="*/ 5938020 h 6858001"/>
              <a:gd name="connsiteX1330" fmla="*/ 902674 w 6500924"/>
              <a:gd name="connsiteY1330" fmla="*/ 5931065 h 6858001"/>
              <a:gd name="connsiteX1331" fmla="*/ 698429 w 6500924"/>
              <a:gd name="connsiteY1331" fmla="*/ 5920206 h 6858001"/>
              <a:gd name="connsiteX1332" fmla="*/ 661775 w 6500924"/>
              <a:gd name="connsiteY1332" fmla="*/ 5920349 h 6858001"/>
              <a:gd name="connsiteX1333" fmla="*/ 691973 w 6500924"/>
              <a:gd name="connsiteY1333" fmla="*/ 5914464 h 6858001"/>
              <a:gd name="connsiteX1334" fmla="*/ 679634 w 6500924"/>
              <a:gd name="connsiteY1334" fmla="*/ 5910586 h 6858001"/>
              <a:gd name="connsiteX1335" fmla="*/ 600334 w 6500924"/>
              <a:gd name="connsiteY1335" fmla="*/ 5915375 h 6858001"/>
              <a:gd name="connsiteX1336" fmla="*/ 571867 w 6500924"/>
              <a:gd name="connsiteY1336" fmla="*/ 5918919 h 6858001"/>
              <a:gd name="connsiteX1337" fmla="*/ 518528 w 6500924"/>
              <a:gd name="connsiteY1337" fmla="*/ 5915372 h 6858001"/>
              <a:gd name="connsiteX1338" fmla="*/ 626970 w 6500924"/>
              <a:gd name="connsiteY1338" fmla="*/ 5905086 h 6858001"/>
              <a:gd name="connsiteX1339" fmla="*/ 660879 w 6500924"/>
              <a:gd name="connsiteY1339" fmla="*/ 5894743 h 6858001"/>
              <a:gd name="connsiteX1340" fmla="*/ 645918 w 6500924"/>
              <a:gd name="connsiteY1340" fmla="*/ 5894785 h 6858001"/>
              <a:gd name="connsiteX1341" fmla="*/ 619782 w 6500924"/>
              <a:gd name="connsiteY1341" fmla="*/ 5897258 h 6858001"/>
              <a:gd name="connsiteX1342" fmla="*/ 565170 w 6500924"/>
              <a:gd name="connsiteY1342" fmla="*/ 5902204 h 6858001"/>
              <a:gd name="connsiteX1343" fmla="*/ 480129 w 6500924"/>
              <a:gd name="connsiteY1343" fmla="*/ 5912527 h 6858001"/>
              <a:gd name="connsiteX1344" fmla="*/ 472567 w 6500924"/>
              <a:gd name="connsiteY1344" fmla="*/ 5911885 h 6858001"/>
              <a:gd name="connsiteX1345" fmla="*/ 473921 w 6500924"/>
              <a:gd name="connsiteY1345" fmla="*/ 5911425 h 6858001"/>
              <a:gd name="connsiteX1346" fmla="*/ 597562 w 6500924"/>
              <a:gd name="connsiteY1346" fmla="*/ 5881109 h 6858001"/>
              <a:gd name="connsiteX1347" fmla="*/ 524985 w 6500924"/>
              <a:gd name="connsiteY1347" fmla="*/ 5889830 h 6858001"/>
              <a:gd name="connsiteX1348" fmla="*/ 465618 w 6500924"/>
              <a:gd name="connsiteY1348" fmla="*/ 5903917 h 6858001"/>
              <a:gd name="connsiteX1349" fmla="*/ 439548 w 6500924"/>
              <a:gd name="connsiteY1349" fmla="*/ 5909075 h 6858001"/>
              <a:gd name="connsiteX1350" fmla="*/ 354346 w 6500924"/>
              <a:gd name="connsiteY1350" fmla="*/ 5901826 h 6858001"/>
              <a:gd name="connsiteX1351" fmla="*/ 356875 w 6500924"/>
              <a:gd name="connsiteY1351" fmla="*/ 5895384 h 6858001"/>
              <a:gd name="connsiteX1352" fmla="*/ 347205 w 6500924"/>
              <a:gd name="connsiteY1352" fmla="*/ 5898174 h 6858001"/>
              <a:gd name="connsiteX1353" fmla="*/ 326907 w 6500924"/>
              <a:gd name="connsiteY1353" fmla="*/ 5899491 h 6858001"/>
              <a:gd name="connsiteX1354" fmla="*/ 263228 w 6500924"/>
              <a:gd name="connsiteY1354" fmla="*/ 5894072 h 6858001"/>
              <a:gd name="connsiteX1355" fmla="*/ 286328 w 6500924"/>
              <a:gd name="connsiteY1355" fmla="*/ 5888402 h 6858001"/>
              <a:gd name="connsiteX1356" fmla="*/ 295744 w 6500924"/>
              <a:gd name="connsiteY1356" fmla="*/ 5881983 h 6858001"/>
              <a:gd name="connsiteX1357" fmla="*/ 286328 w 6500924"/>
              <a:gd name="connsiteY1357" fmla="*/ 5888402 h 6858001"/>
              <a:gd name="connsiteX1358" fmla="*/ 284687 w 6500924"/>
              <a:gd name="connsiteY1358" fmla="*/ 5873406 h 6858001"/>
              <a:gd name="connsiteX1359" fmla="*/ 351420 w 6500924"/>
              <a:gd name="connsiteY1359" fmla="*/ 5871368 h 6858001"/>
              <a:gd name="connsiteX1360" fmla="*/ 407107 w 6500924"/>
              <a:gd name="connsiteY1360" fmla="*/ 5874004 h 6858001"/>
              <a:gd name="connsiteX1361" fmla="*/ 408889 w 6500924"/>
              <a:gd name="connsiteY1361" fmla="*/ 5876409 h 6858001"/>
              <a:gd name="connsiteX1362" fmla="*/ 411116 w 6500924"/>
              <a:gd name="connsiteY1362" fmla="*/ 5879411 h 6858001"/>
              <a:gd name="connsiteX1363" fmla="*/ 412454 w 6500924"/>
              <a:gd name="connsiteY1363" fmla="*/ 5881214 h 6858001"/>
              <a:gd name="connsiteX1364" fmla="*/ 411859 w 6500924"/>
              <a:gd name="connsiteY1364" fmla="*/ 5880412 h 6858001"/>
              <a:gd name="connsiteX1365" fmla="*/ 411116 w 6500924"/>
              <a:gd name="connsiteY1365" fmla="*/ 5879411 h 6858001"/>
              <a:gd name="connsiteX1366" fmla="*/ 407107 w 6500924"/>
              <a:gd name="connsiteY1366" fmla="*/ 5874004 h 6858001"/>
              <a:gd name="connsiteX1367" fmla="*/ 351420 w 6500924"/>
              <a:gd name="connsiteY1367" fmla="*/ 5871368 h 6858001"/>
              <a:gd name="connsiteX1368" fmla="*/ 284121 w 6500924"/>
              <a:gd name="connsiteY1368" fmla="*/ 5863717 h 6858001"/>
              <a:gd name="connsiteX1369" fmla="*/ 319745 w 6500924"/>
              <a:gd name="connsiteY1369" fmla="*/ 5852401 h 6858001"/>
              <a:gd name="connsiteX1370" fmla="*/ 334734 w 6500924"/>
              <a:gd name="connsiteY1370" fmla="*/ 5846751 h 6858001"/>
              <a:gd name="connsiteX1371" fmla="*/ 551023 w 6500924"/>
              <a:gd name="connsiteY1371" fmla="*/ 5856965 h 6858001"/>
              <a:gd name="connsiteX1372" fmla="*/ 977829 w 6500924"/>
              <a:gd name="connsiteY1372" fmla="*/ 5856382 h 6858001"/>
              <a:gd name="connsiteX1373" fmla="*/ 1145117 w 6500924"/>
              <a:gd name="connsiteY1373" fmla="*/ 5849605 h 6858001"/>
              <a:gd name="connsiteX1374" fmla="*/ 1127752 w 6500924"/>
              <a:gd name="connsiteY1374" fmla="*/ 5840835 h 6858001"/>
              <a:gd name="connsiteX1375" fmla="*/ 1089397 w 6500924"/>
              <a:gd name="connsiteY1375" fmla="*/ 5839379 h 6858001"/>
              <a:gd name="connsiteX1376" fmla="*/ 1066282 w 6500924"/>
              <a:gd name="connsiteY1376" fmla="*/ 5844785 h 6858001"/>
              <a:gd name="connsiteX1377" fmla="*/ 1030900 w 6500924"/>
              <a:gd name="connsiteY1377" fmla="*/ 5846613 h 6858001"/>
              <a:gd name="connsiteX1378" fmla="*/ 1034092 w 6500924"/>
              <a:gd name="connsiteY1378" fmla="*/ 5840515 h 6858001"/>
              <a:gd name="connsiteX1379" fmla="*/ 1038134 w 6500924"/>
              <a:gd name="connsiteY1379" fmla="*/ 5839783 h 6858001"/>
              <a:gd name="connsiteX1380" fmla="*/ 1034810 w 6500924"/>
              <a:gd name="connsiteY1380" fmla="*/ 5839853 h 6858001"/>
              <a:gd name="connsiteX1381" fmla="*/ 1034092 w 6500924"/>
              <a:gd name="connsiteY1381" fmla="*/ 5840515 h 6858001"/>
              <a:gd name="connsiteX1382" fmla="*/ 916824 w 6500924"/>
              <a:gd name="connsiteY1382" fmla="*/ 5852165 h 6858001"/>
              <a:gd name="connsiteX1383" fmla="*/ 930744 w 6500924"/>
              <a:gd name="connsiteY1383" fmla="*/ 5848457 h 6858001"/>
              <a:gd name="connsiteX1384" fmla="*/ 937888 w 6500924"/>
              <a:gd name="connsiteY1384" fmla="*/ 5844228 h 6858001"/>
              <a:gd name="connsiteX1385" fmla="*/ 910859 w 6500924"/>
              <a:gd name="connsiteY1385" fmla="*/ 5843617 h 6858001"/>
              <a:gd name="connsiteX1386" fmla="*/ 781216 w 6500924"/>
              <a:gd name="connsiteY1386" fmla="*/ 5839306 h 6858001"/>
              <a:gd name="connsiteX1387" fmla="*/ 762677 w 6500924"/>
              <a:gd name="connsiteY1387" fmla="*/ 5824188 h 6858001"/>
              <a:gd name="connsiteX1388" fmla="*/ 618036 w 6500924"/>
              <a:gd name="connsiteY1388" fmla="*/ 5817738 h 6858001"/>
              <a:gd name="connsiteX1389" fmla="*/ 596372 w 6500924"/>
              <a:gd name="connsiteY1389" fmla="*/ 5796931 h 6858001"/>
              <a:gd name="connsiteX1390" fmla="*/ 587663 w 6500924"/>
              <a:gd name="connsiteY1390" fmla="*/ 5795923 h 6858001"/>
              <a:gd name="connsiteX1391" fmla="*/ 579642 w 6500924"/>
              <a:gd name="connsiteY1391" fmla="*/ 5796890 h 6858001"/>
              <a:gd name="connsiteX1392" fmla="*/ 567833 w 6500924"/>
              <a:gd name="connsiteY1392" fmla="*/ 5795064 h 6858001"/>
              <a:gd name="connsiteX1393" fmla="*/ 566809 w 6500924"/>
              <a:gd name="connsiteY1393" fmla="*/ 5793100 h 6858001"/>
              <a:gd name="connsiteX1394" fmla="*/ 561409 w 6500924"/>
              <a:gd name="connsiteY1394" fmla="*/ 5794072 h 6858001"/>
              <a:gd name="connsiteX1395" fmla="*/ 567833 w 6500924"/>
              <a:gd name="connsiteY1395" fmla="*/ 5795064 h 6858001"/>
              <a:gd name="connsiteX1396" fmla="*/ 569423 w 6500924"/>
              <a:gd name="connsiteY1396" fmla="*/ 5798119 h 6858001"/>
              <a:gd name="connsiteX1397" fmla="*/ 531498 w 6500924"/>
              <a:gd name="connsiteY1397" fmla="*/ 5783899 h 6858001"/>
              <a:gd name="connsiteX1398" fmla="*/ 682005 w 6500924"/>
              <a:gd name="connsiteY1398" fmla="*/ 5788379 h 6858001"/>
              <a:gd name="connsiteX1399" fmla="*/ 710160 w 6500924"/>
              <a:gd name="connsiteY1399" fmla="*/ 5772178 h 6858001"/>
              <a:gd name="connsiteX1400" fmla="*/ 848354 w 6500924"/>
              <a:gd name="connsiteY1400" fmla="*/ 5760575 h 6858001"/>
              <a:gd name="connsiteX1401" fmla="*/ 953014 w 6500924"/>
              <a:gd name="connsiteY1401" fmla="*/ 5762763 h 6858001"/>
              <a:gd name="connsiteX1402" fmla="*/ 953161 w 6500924"/>
              <a:gd name="connsiteY1402" fmla="*/ 5762765 h 6858001"/>
              <a:gd name="connsiteX1403" fmla="*/ 977195 w 6500924"/>
              <a:gd name="connsiteY1403" fmla="*/ 5754138 h 6858001"/>
              <a:gd name="connsiteX1404" fmla="*/ 1027691 w 6500924"/>
              <a:gd name="connsiteY1404" fmla="*/ 5740819 h 6858001"/>
              <a:gd name="connsiteX1405" fmla="*/ 1023993 w 6500924"/>
              <a:gd name="connsiteY1405" fmla="*/ 5738036 h 6858001"/>
              <a:gd name="connsiteX1406" fmla="*/ 1014703 w 6500924"/>
              <a:gd name="connsiteY1406" fmla="*/ 5732768 h 6858001"/>
              <a:gd name="connsiteX1407" fmla="*/ 957843 w 6500924"/>
              <a:gd name="connsiteY1407" fmla="*/ 5723786 h 6858001"/>
              <a:gd name="connsiteX1408" fmla="*/ 865404 w 6500924"/>
              <a:gd name="connsiteY1408" fmla="*/ 5713276 h 6858001"/>
              <a:gd name="connsiteX1409" fmla="*/ 741486 w 6500924"/>
              <a:gd name="connsiteY1409" fmla="*/ 5706602 h 6858001"/>
              <a:gd name="connsiteX1410" fmla="*/ 424893 w 6500924"/>
              <a:gd name="connsiteY1410" fmla="*/ 5688131 h 6858001"/>
              <a:gd name="connsiteX1411" fmla="*/ 403801 w 6500924"/>
              <a:gd name="connsiteY1411" fmla="*/ 5686877 h 6858001"/>
              <a:gd name="connsiteX1412" fmla="*/ 425911 w 6500924"/>
              <a:gd name="connsiteY1412" fmla="*/ 5677579 h 6858001"/>
              <a:gd name="connsiteX1413" fmla="*/ 433343 w 6500924"/>
              <a:gd name="connsiteY1413" fmla="*/ 5673732 h 6858001"/>
              <a:gd name="connsiteX1414" fmla="*/ 499389 w 6500924"/>
              <a:gd name="connsiteY1414" fmla="*/ 5675599 h 6858001"/>
              <a:gd name="connsiteX1415" fmla="*/ 670977 w 6500924"/>
              <a:gd name="connsiteY1415" fmla="*/ 5680861 h 6858001"/>
              <a:gd name="connsiteX1416" fmla="*/ 692326 w 6500924"/>
              <a:gd name="connsiteY1416" fmla="*/ 5645600 h 6858001"/>
              <a:gd name="connsiteX1417" fmla="*/ 771475 w 6500924"/>
              <a:gd name="connsiteY1417" fmla="*/ 5640354 h 6858001"/>
              <a:gd name="connsiteX1418" fmla="*/ 849093 w 6500924"/>
              <a:gd name="connsiteY1418" fmla="*/ 5627754 h 6858001"/>
              <a:gd name="connsiteX1419" fmla="*/ 873325 w 6500924"/>
              <a:gd name="connsiteY1419" fmla="*/ 5627734 h 6858001"/>
              <a:gd name="connsiteX1420" fmla="*/ 872334 w 6500924"/>
              <a:gd name="connsiteY1420" fmla="*/ 5627389 h 6858001"/>
              <a:gd name="connsiteX1421" fmla="*/ 870530 w 6500924"/>
              <a:gd name="connsiteY1421" fmla="*/ 5624549 h 6858001"/>
              <a:gd name="connsiteX1422" fmla="*/ 887902 w 6500924"/>
              <a:gd name="connsiteY1422" fmla="*/ 5618676 h 6858001"/>
              <a:gd name="connsiteX1423" fmla="*/ 906034 w 6500924"/>
              <a:gd name="connsiteY1423" fmla="*/ 5616559 h 6858001"/>
              <a:gd name="connsiteX1424" fmla="*/ 897908 w 6500924"/>
              <a:gd name="connsiteY1424" fmla="*/ 5611915 h 6858001"/>
              <a:gd name="connsiteX1425" fmla="*/ 886832 w 6500924"/>
              <a:gd name="connsiteY1425" fmla="*/ 5601594 h 6858001"/>
              <a:gd name="connsiteX1426" fmla="*/ 811398 w 6500924"/>
              <a:gd name="connsiteY1426" fmla="*/ 5598851 h 6858001"/>
              <a:gd name="connsiteX1427" fmla="*/ 757278 w 6500924"/>
              <a:gd name="connsiteY1427" fmla="*/ 5582209 h 6858001"/>
              <a:gd name="connsiteX1428" fmla="*/ 867315 w 6500924"/>
              <a:gd name="connsiteY1428" fmla="*/ 5586804 h 6858001"/>
              <a:gd name="connsiteX1429" fmla="*/ 910329 w 6500924"/>
              <a:gd name="connsiteY1429" fmla="*/ 5572353 h 6858001"/>
              <a:gd name="connsiteX1430" fmla="*/ 953308 w 6500924"/>
              <a:gd name="connsiteY1430" fmla="*/ 5579257 h 6858001"/>
              <a:gd name="connsiteX1431" fmla="*/ 955601 w 6500924"/>
              <a:gd name="connsiteY1431" fmla="*/ 5578487 h 6858001"/>
              <a:gd name="connsiteX1432" fmla="*/ 946269 w 6500924"/>
              <a:gd name="connsiteY1432" fmla="*/ 5577822 h 6858001"/>
              <a:gd name="connsiteX1433" fmla="*/ 933549 w 6500924"/>
              <a:gd name="connsiteY1433" fmla="*/ 5574263 h 6858001"/>
              <a:gd name="connsiteX1434" fmla="*/ 934206 w 6500924"/>
              <a:gd name="connsiteY1434" fmla="*/ 5570593 h 6858001"/>
              <a:gd name="connsiteX1435" fmla="*/ 907281 w 6500924"/>
              <a:gd name="connsiteY1435" fmla="*/ 5569464 h 6858001"/>
              <a:gd name="connsiteX1436" fmla="*/ 824357 w 6500924"/>
              <a:gd name="connsiteY1436" fmla="*/ 5562602 h 6858001"/>
              <a:gd name="connsiteX1437" fmla="*/ 848384 w 6500924"/>
              <a:gd name="connsiteY1437" fmla="*/ 5554771 h 6858001"/>
              <a:gd name="connsiteX1438" fmla="*/ 868923 w 6500924"/>
              <a:gd name="connsiteY1438" fmla="*/ 5549488 h 6858001"/>
              <a:gd name="connsiteX1439" fmla="*/ 1042081 w 6500924"/>
              <a:gd name="connsiteY1439" fmla="*/ 5553100 h 6858001"/>
              <a:gd name="connsiteX1440" fmla="*/ 1024835 w 6500924"/>
              <a:gd name="connsiteY1440" fmla="*/ 5558439 h 6858001"/>
              <a:gd name="connsiteX1441" fmla="*/ 1020874 w 6500924"/>
              <a:gd name="connsiteY1441" fmla="*/ 5559947 h 6858001"/>
              <a:gd name="connsiteX1442" fmla="*/ 1026929 w 6500924"/>
              <a:gd name="connsiteY1442" fmla="*/ 5559923 h 6858001"/>
              <a:gd name="connsiteX1443" fmla="*/ 1043990 w 6500924"/>
              <a:gd name="connsiteY1443" fmla="*/ 5558403 h 6858001"/>
              <a:gd name="connsiteX1444" fmla="*/ 1045090 w 6500924"/>
              <a:gd name="connsiteY1444" fmla="*/ 5549607 h 6858001"/>
              <a:gd name="connsiteX1445" fmla="*/ 1045503 w 6500924"/>
              <a:gd name="connsiteY1445" fmla="*/ 5546932 h 6858001"/>
              <a:gd name="connsiteX1446" fmla="*/ 1001320 w 6500924"/>
              <a:gd name="connsiteY1446" fmla="*/ 5548240 h 6858001"/>
              <a:gd name="connsiteX1447" fmla="*/ 942202 w 6500924"/>
              <a:gd name="connsiteY1447" fmla="*/ 5548162 h 6858001"/>
              <a:gd name="connsiteX1448" fmla="*/ 838702 w 6500924"/>
              <a:gd name="connsiteY1448" fmla="*/ 5543475 h 6858001"/>
              <a:gd name="connsiteX1449" fmla="*/ 812677 w 6500924"/>
              <a:gd name="connsiteY1449" fmla="*/ 5541378 h 6858001"/>
              <a:gd name="connsiteX1450" fmla="*/ 818189 w 6500924"/>
              <a:gd name="connsiteY1450" fmla="*/ 5540130 h 6858001"/>
              <a:gd name="connsiteX1451" fmla="*/ 863874 w 6500924"/>
              <a:gd name="connsiteY1451" fmla="*/ 5529618 h 6858001"/>
              <a:gd name="connsiteX1452" fmla="*/ 929530 w 6500924"/>
              <a:gd name="connsiteY1452" fmla="*/ 5531072 h 6858001"/>
              <a:gd name="connsiteX1453" fmla="*/ 998513 w 6500924"/>
              <a:gd name="connsiteY1453" fmla="*/ 5515760 h 6858001"/>
              <a:gd name="connsiteX1454" fmla="*/ 954103 w 6500924"/>
              <a:gd name="connsiteY1454" fmla="*/ 5509335 h 6858001"/>
              <a:gd name="connsiteX1455" fmla="*/ 989817 w 6500924"/>
              <a:gd name="connsiteY1455" fmla="*/ 5501861 h 6858001"/>
              <a:gd name="connsiteX1456" fmla="*/ 981477 w 6500924"/>
              <a:gd name="connsiteY1456" fmla="*/ 5500150 h 6858001"/>
              <a:gd name="connsiteX1457" fmla="*/ 969578 w 6500924"/>
              <a:gd name="connsiteY1457" fmla="*/ 5500268 h 6858001"/>
              <a:gd name="connsiteX1458" fmla="*/ 1023999 w 6500924"/>
              <a:gd name="connsiteY1458" fmla="*/ 5490987 h 6858001"/>
              <a:gd name="connsiteX1459" fmla="*/ 1037442 w 6500924"/>
              <a:gd name="connsiteY1459" fmla="*/ 5491895 h 6858001"/>
              <a:gd name="connsiteX1460" fmla="*/ 1054858 w 6500924"/>
              <a:gd name="connsiteY1460" fmla="*/ 5488249 h 6858001"/>
              <a:gd name="connsiteX1461" fmla="*/ 1122988 w 6500924"/>
              <a:gd name="connsiteY1461" fmla="*/ 5473942 h 6858001"/>
              <a:gd name="connsiteX1462" fmla="*/ 1087114 w 6500924"/>
              <a:gd name="connsiteY1462" fmla="*/ 5471450 h 6858001"/>
              <a:gd name="connsiteX1463" fmla="*/ 1059589 w 6500924"/>
              <a:gd name="connsiteY1463" fmla="*/ 5470573 h 6858001"/>
              <a:gd name="connsiteX1464" fmla="*/ 953789 w 6500924"/>
              <a:gd name="connsiteY1464" fmla="*/ 5488442 h 6858001"/>
              <a:gd name="connsiteX1465" fmla="*/ 959005 w 6500924"/>
              <a:gd name="connsiteY1465" fmla="*/ 5473113 h 6858001"/>
              <a:gd name="connsiteX1466" fmla="*/ 979853 w 6500924"/>
              <a:gd name="connsiteY1466" fmla="*/ 5466816 h 6858001"/>
              <a:gd name="connsiteX1467" fmla="*/ 959635 w 6500924"/>
              <a:gd name="connsiteY1467" fmla="*/ 5465533 h 6858001"/>
              <a:gd name="connsiteX1468" fmla="*/ 908977 w 6500924"/>
              <a:gd name="connsiteY1468" fmla="*/ 5461435 h 6858001"/>
              <a:gd name="connsiteX1469" fmla="*/ 924191 w 6500924"/>
              <a:gd name="connsiteY1469" fmla="*/ 5458293 h 6858001"/>
              <a:gd name="connsiteX1470" fmla="*/ 1033611 w 6500924"/>
              <a:gd name="connsiteY1470" fmla="*/ 5431291 h 6858001"/>
              <a:gd name="connsiteX1471" fmla="*/ 1091423 w 6500924"/>
              <a:gd name="connsiteY1471" fmla="*/ 5424500 h 6858001"/>
              <a:gd name="connsiteX1472" fmla="*/ 1087249 w 6500924"/>
              <a:gd name="connsiteY1472" fmla="*/ 5418178 h 6858001"/>
              <a:gd name="connsiteX1473" fmla="*/ 1086931 w 6500924"/>
              <a:gd name="connsiteY1473" fmla="*/ 5418132 h 6858001"/>
              <a:gd name="connsiteX1474" fmla="*/ 1091656 w 6500924"/>
              <a:gd name="connsiteY1474" fmla="*/ 5416967 h 6858001"/>
              <a:gd name="connsiteX1475" fmla="*/ 1270095 w 6500924"/>
              <a:gd name="connsiteY1475" fmla="*/ 5378896 h 6858001"/>
              <a:gd name="connsiteX1476" fmla="*/ 1306341 w 6500924"/>
              <a:gd name="connsiteY1476" fmla="*/ 5369609 h 6858001"/>
              <a:gd name="connsiteX1477" fmla="*/ 1318100 w 6500924"/>
              <a:gd name="connsiteY1477" fmla="*/ 5365941 h 6858001"/>
              <a:gd name="connsiteX1478" fmla="*/ 1292197 w 6500924"/>
              <a:gd name="connsiteY1478" fmla="*/ 5369716 h 6858001"/>
              <a:gd name="connsiteX1479" fmla="*/ 1011418 w 6500924"/>
              <a:gd name="connsiteY1479" fmla="*/ 5428225 h 6858001"/>
              <a:gd name="connsiteX1480" fmla="*/ 1073158 w 6500924"/>
              <a:gd name="connsiteY1480" fmla="*/ 5411611 h 6858001"/>
              <a:gd name="connsiteX1481" fmla="*/ 1060708 w 6500924"/>
              <a:gd name="connsiteY1481" fmla="*/ 5414268 h 6858001"/>
              <a:gd name="connsiteX1482" fmla="*/ 1048642 w 6500924"/>
              <a:gd name="connsiteY1482" fmla="*/ 5412492 h 6858001"/>
              <a:gd name="connsiteX1483" fmla="*/ 1029288 w 6500924"/>
              <a:gd name="connsiteY1483" fmla="*/ 5403808 h 6858001"/>
              <a:gd name="connsiteX1484" fmla="*/ 1160650 w 6500924"/>
              <a:gd name="connsiteY1484" fmla="*/ 5388404 h 6858001"/>
              <a:gd name="connsiteX1485" fmla="*/ 1175567 w 6500924"/>
              <a:gd name="connsiteY1485" fmla="*/ 5386210 h 6858001"/>
              <a:gd name="connsiteX1486" fmla="*/ 1184994 w 6500924"/>
              <a:gd name="connsiteY1486" fmla="*/ 5384037 h 6858001"/>
              <a:gd name="connsiteX1487" fmla="*/ 1190370 w 6500924"/>
              <a:gd name="connsiteY1487" fmla="*/ 5380698 h 6858001"/>
              <a:gd name="connsiteX1488" fmla="*/ 1175533 w 6500924"/>
              <a:gd name="connsiteY1488" fmla="*/ 5374894 h 6858001"/>
              <a:gd name="connsiteX1489" fmla="*/ 1143052 w 6500924"/>
              <a:gd name="connsiteY1489" fmla="*/ 5374150 h 6858001"/>
              <a:gd name="connsiteX1490" fmla="*/ 1099018 w 6500924"/>
              <a:gd name="connsiteY1490" fmla="*/ 5371800 h 6858001"/>
              <a:gd name="connsiteX1491" fmla="*/ 1074087 w 6500924"/>
              <a:gd name="connsiteY1491" fmla="*/ 5377686 h 6858001"/>
              <a:gd name="connsiteX1492" fmla="*/ 1026674 w 6500924"/>
              <a:gd name="connsiteY1492" fmla="*/ 5383677 h 6858001"/>
              <a:gd name="connsiteX1493" fmla="*/ 1055842 w 6500924"/>
              <a:gd name="connsiteY1493" fmla="*/ 5374342 h 6858001"/>
              <a:gd name="connsiteX1494" fmla="*/ 1072478 w 6500924"/>
              <a:gd name="connsiteY1494" fmla="*/ 5369773 h 6858001"/>
              <a:gd name="connsiteX1495" fmla="*/ 1065464 w 6500924"/>
              <a:gd name="connsiteY1495" fmla="*/ 5369177 h 6858001"/>
              <a:gd name="connsiteX1496" fmla="*/ 1044658 w 6500924"/>
              <a:gd name="connsiteY1496" fmla="*/ 5366555 h 6858001"/>
              <a:gd name="connsiteX1497" fmla="*/ 991028 w 6500924"/>
              <a:gd name="connsiteY1497" fmla="*/ 5379200 h 6858001"/>
              <a:gd name="connsiteX1498" fmla="*/ 716266 w 6500924"/>
              <a:gd name="connsiteY1498" fmla="*/ 5438874 h 6858001"/>
              <a:gd name="connsiteX1499" fmla="*/ 713138 w 6500924"/>
              <a:gd name="connsiteY1499" fmla="*/ 5440067 h 6858001"/>
              <a:gd name="connsiteX1500" fmla="*/ 712304 w 6500924"/>
              <a:gd name="connsiteY1500" fmla="*/ 5440366 h 6858001"/>
              <a:gd name="connsiteX1501" fmla="*/ 726222 w 6500924"/>
              <a:gd name="connsiteY1501" fmla="*/ 5439739 h 6858001"/>
              <a:gd name="connsiteX1502" fmla="*/ 840649 w 6500924"/>
              <a:gd name="connsiteY1502" fmla="*/ 5445846 h 6858001"/>
              <a:gd name="connsiteX1503" fmla="*/ 938751 w 6500924"/>
              <a:gd name="connsiteY1503" fmla="*/ 5440354 h 6858001"/>
              <a:gd name="connsiteX1504" fmla="*/ 858292 w 6500924"/>
              <a:gd name="connsiteY1504" fmla="*/ 5457625 h 6858001"/>
              <a:gd name="connsiteX1505" fmla="*/ 847864 w 6500924"/>
              <a:gd name="connsiteY1505" fmla="*/ 5456850 h 6858001"/>
              <a:gd name="connsiteX1506" fmla="*/ 775739 w 6500924"/>
              <a:gd name="connsiteY1506" fmla="*/ 5454174 h 6858001"/>
              <a:gd name="connsiteX1507" fmla="*/ 699282 w 6500924"/>
              <a:gd name="connsiteY1507" fmla="*/ 5450226 h 6858001"/>
              <a:gd name="connsiteX1508" fmla="*/ 687038 w 6500924"/>
              <a:gd name="connsiteY1508" fmla="*/ 5448469 h 6858001"/>
              <a:gd name="connsiteX1509" fmla="*/ 679752 w 6500924"/>
              <a:gd name="connsiteY1509" fmla="*/ 5450686 h 6858001"/>
              <a:gd name="connsiteX1510" fmla="*/ 642452 w 6500924"/>
              <a:gd name="connsiteY1510" fmla="*/ 5447337 h 6858001"/>
              <a:gd name="connsiteX1511" fmla="*/ 767331 w 6500924"/>
              <a:gd name="connsiteY1511" fmla="*/ 5417278 h 6858001"/>
              <a:gd name="connsiteX1512" fmla="*/ 931423 w 6500924"/>
              <a:gd name="connsiteY1512" fmla="*/ 5377424 h 6858001"/>
              <a:gd name="connsiteX1513" fmla="*/ 1021739 w 6500924"/>
              <a:gd name="connsiteY1513" fmla="*/ 5354360 h 6858001"/>
              <a:gd name="connsiteX1514" fmla="*/ 1023921 w 6500924"/>
              <a:gd name="connsiteY1514" fmla="*/ 5349598 h 6858001"/>
              <a:gd name="connsiteX1515" fmla="*/ 1035104 w 6500924"/>
              <a:gd name="connsiteY1515" fmla="*/ 5336554 h 6858001"/>
              <a:gd name="connsiteX1516" fmla="*/ 1036294 w 6500924"/>
              <a:gd name="connsiteY1516" fmla="*/ 5335271 h 6858001"/>
              <a:gd name="connsiteX1517" fmla="*/ 1014855 w 6500924"/>
              <a:gd name="connsiteY1517" fmla="*/ 5340354 h 6858001"/>
              <a:gd name="connsiteX1518" fmla="*/ 960661 w 6500924"/>
              <a:gd name="connsiteY1518" fmla="*/ 5353775 h 6858001"/>
              <a:gd name="connsiteX1519" fmla="*/ 555755 w 6500924"/>
              <a:gd name="connsiteY1519" fmla="*/ 5452467 h 6858001"/>
              <a:gd name="connsiteX1520" fmla="*/ 486801 w 6500924"/>
              <a:gd name="connsiteY1520" fmla="*/ 5458717 h 6858001"/>
              <a:gd name="connsiteX1521" fmla="*/ 508020 w 6500924"/>
              <a:gd name="connsiteY1521" fmla="*/ 5452695 h 6858001"/>
              <a:gd name="connsiteX1522" fmla="*/ 538908 w 6500924"/>
              <a:gd name="connsiteY1522" fmla="*/ 5452091 h 6858001"/>
              <a:gd name="connsiteX1523" fmla="*/ 564731 w 6500924"/>
              <a:gd name="connsiteY1523" fmla="*/ 5448524 h 6858001"/>
              <a:gd name="connsiteX1524" fmla="*/ 558064 w 6500924"/>
              <a:gd name="connsiteY1524" fmla="*/ 5440739 h 6858001"/>
              <a:gd name="connsiteX1525" fmla="*/ 565718 w 6500924"/>
              <a:gd name="connsiteY1525" fmla="*/ 5439064 h 6858001"/>
              <a:gd name="connsiteX1526" fmla="*/ 637245 w 6500924"/>
              <a:gd name="connsiteY1526" fmla="*/ 5410128 h 6858001"/>
              <a:gd name="connsiteX1527" fmla="*/ 530444 w 6500924"/>
              <a:gd name="connsiteY1527" fmla="*/ 5435573 h 6858001"/>
              <a:gd name="connsiteX1528" fmla="*/ 523728 w 6500924"/>
              <a:gd name="connsiteY1528" fmla="*/ 5436990 h 6858001"/>
              <a:gd name="connsiteX1529" fmla="*/ 522789 w 6500924"/>
              <a:gd name="connsiteY1529" fmla="*/ 5436899 h 6858001"/>
              <a:gd name="connsiteX1530" fmla="*/ 501058 w 6500924"/>
              <a:gd name="connsiteY1530" fmla="*/ 5436913 h 6858001"/>
              <a:gd name="connsiteX1531" fmla="*/ 652054 w 6500924"/>
              <a:gd name="connsiteY1531" fmla="*/ 5395077 h 6858001"/>
              <a:gd name="connsiteX1532" fmla="*/ 888306 w 6500924"/>
              <a:gd name="connsiteY1532" fmla="*/ 5334804 h 6858001"/>
              <a:gd name="connsiteX1533" fmla="*/ 911807 w 6500924"/>
              <a:gd name="connsiteY1533" fmla="*/ 5336442 h 6858001"/>
              <a:gd name="connsiteX1534" fmla="*/ 917261 w 6500924"/>
              <a:gd name="connsiteY1534" fmla="*/ 5329487 h 6858001"/>
              <a:gd name="connsiteX1535" fmla="*/ 917681 w 6500924"/>
              <a:gd name="connsiteY1535" fmla="*/ 5329418 h 6858001"/>
              <a:gd name="connsiteX1536" fmla="*/ 1040859 w 6500924"/>
              <a:gd name="connsiteY1536" fmla="*/ 5305328 h 6858001"/>
              <a:gd name="connsiteX1537" fmla="*/ 1458903 w 6500924"/>
              <a:gd name="connsiteY1537" fmla="*/ 5231613 h 6858001"/>
              <a:gd name="connsiteX1538" fmla="*/ 1616934 w 6500924"/>
              <a:gd name="connsiteY1538" fmla="*/ 5176414 h 6858001"/>
              <a:gd name="connsiteX1539" fmla="*/ 1617044 w 6500924"/>
              <a:gd name="connsiteY1539" fmla="*/ 5176330 h 6858001"/>
              <a:gd name="connsiteX1540" fmla="*/ 1615497 w 6500924"/>
              <a:gd name="connsiteY1540" fmla="*/ 5176607 h 6858001"/>
              <a:gd name="connsiteX1541" fmla="*/ 1138497 w 6500924"/>
              <a:gd name="connsiteY1541" fmla="*/ 5264248 h 6858001"/>
              <a:gd name="connsiteX1542" fmla="*/ 1063285 w 6500924"/>
              <a:gd name="connsiteY1542" fmla="*/ 5276194 h 6858001"/>
              <a:gd name="connsiteX1543" fmla="*/ 1013560 w 6500924"/>
              <a:gd name="connsiteY1543" fmla="*/ 5280541 h 6858001"/>
              <a:gd name="connsiteX1544" fmla="*/ 1014152 w 6500924"/>
              <a:gd name="connsiteY1544" fmla="*/ 5280407 h 6858001"/>
              <a:gd name="connsiteX1545" fmla="*/ 1025902 w 6500924"/>
              <a:gd name="connsiteY1545" fmla="*/ 5275149 h 6858001"/>
              <a:gd name="connsiteX1546" fmla="*/ 1027130 w 6500924"/>
              <a:gd name="connsiteY1546" fmla="*/ 5271212 h 6858001"/>
              <a:gd name="connsiteX1547" fmla="*/ 998564 w 6500924"/>
              <a:gd name="connsiteY1547" fmla="*/ 5273959 h 6858001"/>
              <a:gd name="connsiteX1548" fmla="*/ 1001897 w 6500924"/>
              <a:gd name="connsiteY1548" fmla="*/ 5281561 h 6858001"/>
              <a:gd name="connsiteX1549" fmla="*/ 984973 w 6500924"/>
              <a:gd name="connsiteY1549" fmla="*/ 5283041 h 6858001"/>
              <a:gd name="connsiteX1550" fmla="*/ 976780 w 6500924"/>
              <a:gd name="connsiteY1550" fmla="*/ 5281184 h 6858001"/>
              <a:gd name="connsiteX1551" fmla="*/ 976864 w 6500924"/>
              <a:gd name="connsiteY1551" fmla="*/ 5281040 h 6858001"/>
              <a:gd name="connsiteX1552" fmla="*/ 976474 w 6500924"/>
              <a:gd name="connsiteY1552" fmla="*/ 5281115 h 6858001"/>
              <a:gd name="connsiteX1553" fmla="*/ 967271 w 6500924"/>
              <a:gd name="connsiteY1553" fmla="*/ 5279029 h 6858001"/>
              <a:gd name="connsiteX1554" fmla="*/ 961240 w 6500924"/>
              <a:gd name="connsiteY1554" fmla="*/ 5274598 h 6858001"/>
              <a:gd name="connsiteX1555" fmla="*/ 964331 w 6500924"/>
              <a:gd name="connsiteY1555" fmla="*/ 5272631 h 6858001"/>
              <a:gd name="connsiteX1556" fmla="*/ 1012836 w 6500924"/>
              <a:gd name="connsiteY1556" fmla="*/ 5260844 h 6858001"/>
              <a:gd name="connsiteX1557" fmla="*/ 1001697 w 6500924"/>
              <a:gd name="connsiteY1557" fmla="*/ 5262251 h 6858001"/>
              <a:gd name="connsiteX1558" fmla="*/ 1028368 w 6500924"/>
              <a:gd name="connsiteY1558" fmla="*/ 5253951 h 6858001"/>
              <a:gd name="connsiteX1559" fmla="*/ 1055166 w 6500924"/>
              <a:gd name="connsiteY1559" fmla="*/ 5249699 h 6858001"/>
              <a:gd name="connsiteX1560" fmla="*/ 1324870 w 6500924"/>
              <a:gd name="connsiteY1560" fmla="*/ 5192241 h 6858001"/>
              <a:gd name="connsiteX1561" fmla="*/ 1262507 w 6500924"/>
              <a:gd name="connsiteY1561" fmla="*/ 5196877 h 6858001"/>
              <a:gd name="connsiteX1562" fmla="*/ 1250896 w 6500924"/>
              <a:gd name="connsiteY1562" fmla="*/ 5198632 h 6858001"/>
              <a:gd name="connsiteX1563" fmla="*/ 1328443 w 6500924"/>
              <a:gd name="connsiteY1563" fmla="*/ 5174986 h 6858001"/>
              <a:gd name="connsiteX1564" fmla="*/ 1328443 w 6500924"/>
              <a:gd name="connsiteY1564" fmla="*/ 5174986 h 6858001"/>
              <a:gd name="connsiteX1565" fmla="*/ 1277257 w 6500924"/>
              <a:gd name="connsiteY1565" fmla="*/ 5184532 h 6858001"/>
              <a:gd name="connsiteX1566" fmla="*/ 1170737 w 6500924"/>
              <a:gd name="connsiteY1566" fmla="*/ 5204399 h 6858001"/>
              <a:gd name="connsiteX1567" fmla="*/ 1163186 w 6500924"/>
              <a:gd name="connsiteY1567" fmla="*/ 5202604 h 6858001"/>
              <a:gd name="connsiteX1568" fmla="*/ 1146009 w 6500924"/>
              <a:gd name="connsiteY1568" fmla="*/ 5197194 h 6858001"/>
              <a:gd name="connsiteX1569" fmla="*/ 1276188 w 6500924"/>
              <a:gd name="connsiteY1569" fmla="*/ 5181540 h 6858001"/>
              <a:gd name="connsiteX1570" fmla="*/ 1174166 w 6500924"/>
              <a:gd name="connsiteY1570" fmla="*/ 5180991 h 6858001"/>
              <a:gd name="connsiteX1571" fmla="*/ 1123961 w 6500924"/>
              <a:gd name="connsiteY1571" fmla="*/ 5182974 h 6858001"/>
              <a:gd name="connsiteX1572" fmla="*/ 1093635 w 6500924"/>
              <a:gd name="connsiteY1572" fmla="*/ 5183055 h 6858001"/>
              <a:gd name="connsiteX1573" fmla="*/ 1109730 w 6500924"/>
              <a:gd name="connsiteY1573" fmla="*/ 5175307 h 6858001"/>
              <a:gd name="connsiteX1574" fmla="*/ 1131353 w 6500924"/>
              <a:gd name="connsiteY1574" fmla="*/ 5172105 h 6858001"/>
              <a:gd name="connsiteX1575" fmla="*/ 1145431 w 6500924"/>
              <a:gd name="connsiteY1575" fmla="*/ 5170413 h 6858001"/>
              <a:gd name="connsiteX1576" fmla="*/ 1161455 w 6500924"/>
              <a:gd name="connsiteY1576" fmla="*/ 5168488 h 6858001"/>
              <a:gd name="connsiteX1577" fmla="*/ 1227751 w 6500924"/>
              <a:gd name="connsiteY1577" fmla="*/ 5152813 h 6858001"/>
              <a:gd name="connsiteX1578" fmla="*/ 1166706 w 6500924"/>
              <a:gd name="connsiteY1578" fmla="*/ 5148670 h 6858001"/>
              <a:gd name="connsiteX1579" fmla="*/ 1131601 w 6500924"/>
              <a:gd name="connsiteY1579" fmla="*/ 5154756 h 6858001"/>
              <a:gd name="connsiteX1580" fmla="*/ 1142335 w 6500924"/>
              <a:gd name="connsiteY1580" fmla="*/ 5150118 h 6858001"/>
              <a:gd name="connsiteX1581" fmla="*/ 1101371 w 6500924"/>
              <a:gd name="connsiteY1581" fmla="*/ 5145257 h 6858001"/>
              <a:gd name="connsiteX1582" fmla="*/ 1057579 w 6500924"/>
              <a:gd name="connsiteY1582" fmla="*/ 5142262 h 6858001"/>
              <a:gd name="connsiteX1583" fmla="*/ 1120574 w 6500924"/>
              <a:gd name="connsiteY1583" fmla="*/ 5127481 h 6858001"/>
              <a:gd name="connsiteX1584" fmla="*/ 1141669 w 6500924"/>
              <a:gd name="connsiteY1584" fmla="*/ 5119392 h 6858001"/>
              <a:gd name="connsiteX1585" fmla="*/ 1196141 w 6500924"/>
              <a:gd name="connsiteY1585" fmla="*/ 5110693 h 6858001"/>
              <a:gd name="connsiteX1586" fmla="*/ 1322602 w 6500924"/>
              <a:gd name="connsiteY1586" fmla="*/ 5103031 h 6858001"/>
              <a:gd name="connsiteX1587" fmla="*/ 1323256 w 6500924"/>
              <a:gd name="connsiteY1587" fmla="*/ 5104865 h 6858001"/>
              <a:gd name="connsiteX1588" fmla="*/ 1324075 w 6500924"/>
              <a:gd name="connsiteY1588" fmla="*/ 5107156 h 6858001"/>
              <a:gd name="connsiteX1589" fmla="*/ 1324566 w 6500924"/>
              <a:gd name="connsiteY1589" fmla="*/ 5108532 h 6858001"/>
              <a:gd name="connsiteX1590" fmla="*/ 1324349 w 6500924"/>
              <a:gd name="connsiteY1590" fmla="*/ 5107921 h 6858001"/>
              <a:gd name="connsiteX1591" fmla="*/ 1324075 w 6500924"/>
              <a:gd name="connsiteY1591" fmla="*/ 5107156 h 6858001"/>
              <a:gd name="connsiteX1592" fmla="*/ 1322602 w 6500924"/>
              <a:gd name="connsiteY1592" fmla="*/ 5103031 h 6858001"/>
              <a:gd name="connsiteX1593" fmla="*/ 1200744 w 6500924"/>
              <a:gd name="connsiteY1593" fmla="*/ 5100686 h 6858001"/>
              <a:gd name="connsiteX1594" fmla="*/ 1189705 w 6500924"/>
              <a:gd name="connsiteY1594" fmla="*/ 5099492 h 6858001"/>
              <a:gd name="connsiteX1595" fmla="*/ 1200522 w 6500924"/>
              <a:gd name="connsiteY1595" fmla="*/ 5094865 h 6858001"/>
              <a:gd name="connsiteX1596" fmla="*/ 1283629 w 6500924"/>
              <a:gd name="connsiteY1596" fmla="*/ 5069641 h 6858001"/>
              <a:gd name="connsiteX1597" fmla="*/ 1298988 w 6500924"/>
              <a:gd name="connsiteY1597" fmla="*/ 5027053 h 6858001"/>
              <a:gd name="connsiteX1598" fmla="*/ 1482631 w 6500924"/>
              <a:gd name="connsiteY1598" fmla="*/ 4989960 h 6858001"/>
              <a:gd name="connsiteX1599" fmla="*/ 1676890 w 6500924"/>
              <a:gd name="connsiteY1599" fmla="*/ 4950250 h 6858001"/>
              <a:gd name="connsiteX1600" fmla="*/ 1678136 w 6500924"/>
              <a:gd name="connsiteY1600" fmla="*/ 4947305 h 6858001"/>
              <a:gd name="connsiteX1601" fmla="*/ 1681693 w 6500924"/>
              <a:gd name="connsiteY1601" fmla="*/ 4937068 h 6858001"/>
              <a:gd name="connsiteX1602" fmla="*/ 1559268 w 6500924"/>
              <a:gd name="connsiteY1602" fmla="*/ 4958192 h 6858001"/>
              <a:gd name="connsiteX1603" fmla="*/ 1218608 w 6500924"/>
              <a:gd name="connsiteY1603" fmla="*/ 5017364 h 6858001"/>
              <a:gd name="connsiteX1604" fmla="*/ 1085386 w 6500924"/>
              <a:gd name="connsiteY1604" fmla="*/ 5041112 h 6858001"/>
              <a:gd name="connsiteX1605" fmla="*/ 1047889 w 6500924"/>
              <a:gd name="connsiteY1605" fmla="*/ 5049284 h 6858001"/>
              <a:gd name="connsiteX1606" fmla="*/ 1021937 w 6500924"/>
              <a:gd name="connsiteY1606" fmla="*/ 5054329 h 6858001"/>
              <a:gd name="connsiteX1607" fmla="*/ 1019705 w 6500924"/>
              <a:gd name="connsiteY1607" fmla="*/ 5052011 h 6858001"/>
              <a:gd name="connsiteX1608" fmla="*/ 1003008 w 6500924"/>
              <a:gd name="connsiteY1608" fmla="*/ 5046732 h 6858001"/>
              <a:gd name="connsiteX1609" fmla="*/ 1006767 w 6500924"/>
              <a:gd name="connsiteY1609" fmla="*/ 5045439 h 6858001"/>
              <a:gd name="connsiteX1610" fmla="*/ 1005818 w 6500924"/>
              <a:gd name="connsiteY1610" fmla="*/ 5042346 h 6858001"/>
              <a:gd name="connsiteX1611" fmla="*/ 994765 w 6500924"/>
              <a:gd name="connsiteY1611" fmla="*/ 5044125 h 6858001"/>
              <a:gd name="connsiteX1612" fmla="*/ 992841 w 6500924"/>
              <a:gd name="connsiteY1612" fmla="*/ 5043517 h 6858001"/>
              <a:gd name="connsiteX1613" fmla="*/ 900317 w 6500924"/>
              <a:gd name="connsiteY1613" fmla="*/ 5042693 h 6858001"/>
              <a:gd name="connsiteX1614" fmla="*/ 889481 w 6500924"/>
              <a:gd name="connsiteY1614" fmla="*/ 5042734 h 6858001"/>
              <a:gd name="connsiteX1615" fmla="*/ 886067 w 6500924"/>
              <a:gd name="connsiteY1615" fmla="*/ 5040465 h 6858001"/>
              <a:gd name="connsiteX1616" fmla="*/ 882189 w 6500924"/>
              <a:gd name="connsiteY1616" fmla="*/ 5032886 h 6858001"/>
              <a:gd name="connsiteX1617" fmla="*/ 914597 w 6500924"/>
              <a:gd name="connsiteY1617" fmla="*/ 5024958 h 6858001"/>
              <a:gd name="connsiteX1618" fmla="*/ 968999 w 6500924"/>
              <a:gd name="connsiteY1618" fmla="*/ 5013319 h 6858001"/>
              <a:gd name="connsiteX1619" fmla="*/ 1046920 w 6500924"/>
              <a:gd name="connsiteY1619" fmla="*/ 5014780 h 6858001"/>
              <a:gd name="connsiteX1620" fmla="*/ 1180207 w 6500924"/>
              <a:gd name="connsiteY1620" fmla="*/ 5006017 h 6858001"/>
              <a:gd name="connsiteX1621" fmla="*/ 1179177 w 6500924"/>
              <a:gd name="connsiteY1621" fmla="*/ 5005140 h 6858001"/>
              <a:gd name="connsiteX1622" fmla="*/ 1121348 w 6500924"/>
              <a:gd name="connsiteY1622" fmla="*/ 5005366 h 6858001"/>
              <a:gd name="connsiteX1623" fmla="*/ 1034288 w 6500924"/>
              <a:gd name="connsiteY1623" fmla="*/ 4999577 h 6858001"/>
              <a:gd name="connsiteX1624" fmla="*/ 1052157 w 6500924"/>
              <a:gd name="connsiteY1624" fmla="*/ 4995831 h 6858001"/>
              <a:gd name="connsiteX1625" fmla="*/ 1093661 w 6500924"/>
              <a:gd name="connsiteY1625" fmla="*/ 4986866 h 6858001"/>
              <a:gd name="connsiteX1626" fmla="*/ 1238258 w 6500924"/>
              <a:gd name="connsiteY1626" fmla="*/ 4940242 h 6858001"/>
              <a:gd name="connsiteX1627" fmla="*/ 1264832 w 6500924"/>
              <a:gd name="connsiteY1627" fmla="*/ 4916114 h 6858001"/>
              <a:gd name="connsiteX1628" fmla="*/ 1425885 w 6500924"/>
              <a:gd name="connsiteY1628" fmla="*/ 4883436 h 6858001"/>
              <a:gd name="connsiteX1629" fmla="*/ 1382571 w 6500924"/>
              <a:gd name="connsiteY1629" fmla="*/ 4877829 h 6858001"/>
              <a:gd name="connsiteX1630" fmla="*/ 1360736 w 6500924"/>
              <a:gd name="connsiteY1630" fmla="*/ 4882117 h 6858001"/>
              <a:gd name="connsiteX1631" fmla="*/ 1372869 w 6500924"/>
              <a:gd name="connsiteY1631" fmla="*/ 4881339 h 6858001"/>
              <a:gd name="connsiteX1632" fmla="*/ 1363625 w 6500924"/>
              <a:gd name="connsiteY1632" fmla="*/ 4884684 h 6858001"/>
              <a:gd name="connsiteX1633" fmla="*/ 1354151 w 6500924"/>
              <a:gd name="connsiteY1633" fmla="*/ 4885785 h 6858001"/>
              <a:gd name="connsiteX1634" fmla="*/ 1326763 w 6500924"/>
              <a:gd name="connsiteY1634" fmla="*/ 4869171 h 6858001"/>
              <a:gd name="connsiteX1635" fmla="*/ 1171541 w 6500924"/>
              <a:gd name="connsiteY1635" fmla="*/ 4898306 h 6858001"/>
              <a:gd name="connsiteX1636" fmla="*/ 1148666 w 6500924"/>
              <a:gd name="connsiteY1636" fmla="*/ 4886931 h 6858001"/>
              <a:gd name="connsiteX1637" fmla="*/ 965023 w 6500924"/>
              <a:gd name="connsiteY1637" fmla="*/ 4924023 h 6858001"/>
              <a:gd name="connsiteX1638" fmla="*/ 779683 w 6500924"/>
              <a:gd name="connsiteY1638" fmla="*/ 4971458 h 6858001"/>
              <a:gd name="connsiteX1639" fmla="*/ 759380 w 6500924"/>
              <a:gd name="connsiteY1639" fmla="*/ 4966502 h 6858001"/>
              <a:gd name="connsiteX1640" fmla="*/ 935939 w 6500924"/>
              <a:gd name="connsiteY1640" fmla="*/ 4917751 h 6858001"/>
              <a:gd name="connsiteX1641" fmla="*/ 957432 w 6500924"/>
              <a:gd name="connsiteY1641" fmla="*/ 4912245 h 6858001"/>
              <a:gd name="connsiteX1642" fmla="*/ 965125 w 6500924"/>
              <a:gd name="connsiteY1642" fmla="*/ 4912608 h 6858001"/>
              <a:gd name="connsiteX1643" fmla="*/ 958802 w 6500924"/>
              <a:gd name="connsiteY1643" fmla="*/ 4911894 h 6858001"/>
              <a:gd name="connsiteX1644" fmla="*/ 1162870 w 6500924"/>
              <a:gd name="connsiteY1644" fmla="*/ 4859613 h 6858001"/>
              <a:gd name="connsiteX1645" fmla="*/ 1389874 w 6500924"/>
              <a:gd name="connsiteY1645" fmla="*/ 4811036 h 6858001"/>
              <a:gd name="connsiteX1646" fmla="*/ 1773708 w 6500924"/>
              <a:gd name="connsiteY1646" fmla="*/ 4740017 h 6858001"/>
              <a:gd name="connsiteX1647" fmla="*/ 1780038 w 6500924"/>
              <a:gd name="connsiteY1647" fmla="*/ 4733609 h 6858001"/>
              <a:gd name="connsiteX1648" fmla="*/ 1777980 w 6500924"/>
              <a:gd name="connsiteY1648" fmla="*/ 4722752 h 6858001"/>
              <a:gd name="connsiteX1649" fmla="*/ 1730318 w 6500924"/>
              <a:gd name="connsiteY1649" fmla="*/ 4730711 h 6858001"/>
              <a:gd name="connsiteX1650" fmla="*/ 1599219 w 6500924"/>
              <a:gd name="connsiteY1650" fmla="*/ 4746188 h 6858001"/>
              <a:gd name="connsiteX1651" fmla="*/ 1706238 w 6500924"/>
              <a:gd name="connsiteY1651" fmla="*/ 4717763 h 6858001"/>
              <a:gd name="connsiteX1652" fmla="*/ 1784558 w 6500924"/>
              <a:gd name="connsiteY1652" fmla="*/ 4703244 h 6858001"/>
              <a:gd name="connsiteX1653" fmla="*/ 1777924 w 6500924"/>
              <a:gd name="connsiteY1653" fmla="*/ 4692918 h 6858001"/>
              <a:gd name="connsiteX1654" fmla="*/ 1772277 w 6500924"/>
              <a:gd name="connsiteY1654" fmla="*/ 4687943 h 6858001"/>
              <a:gd name="connsiteX1655" fmla="*/ 1731110 w 6500924"/>
              <a:gd name="connsiteY1655" fmla="*/ 4693981 h 6858001"/>
              <a:gd name="connsiteX1656" fmla="*/ 1436763 w 6500924"/>
              <a:gd name="connsiteY1656" fmla="*/ 4737150 h 6858001"/>
              <a:gd name="connsiteX1657" fmla="*/ 1111544 w 6500924"/>
              <a:gd name="connsiteY1657" fmla="*/ 4805312 h 6858001"/>
              <a:gd name="connsiteX1658" fmla="*/ 1107397 w 6500924"/>
              <a:gd name="connsiteY1658" fmla="*/ 4805863 h 6858001"/>
              <a:gd name="connsiteX1659" fmla="*/ 1098688 w 6500924"/>
              <a:gd name="connsiteY1659" fmla="*/ 4799513 h 6858001"/>
              <a:gd name="connsiteX1660" fmla="*/ 1090945 w 6500924"/>
              <a:gd name="connsiteY1660" fmla="*/ 4797760 h 6858001"/>
              <a:gd name="connsiteX1661" fmla="*/ 1034641 w 6500924"/>
              <a:gd name="connsiteY1661" fmla="*/ 4797212 h 6858001"/>
              <a:gd name="connsiteX1662" fmla="*/ 1026888 w 6500924"/>
              <a:gd name="connsiteY1662" fmla="*/ 4795975 h 6858001"/>
              <a:gd name="connsiteX1663" fmla="*/ 1020130 w 6500924"/>
              <a:gd name="connsiteY1663" fmla="*/ 4797072 h 6858001"/>
              <a:gd name="connsiteX1664" fmla="*/ 995494 w 6500924"/>
              <a:gd name="connsiteY1664" fmla="*/ 4796832 h 6858001"/>
              <a:gd name="connsiteX1665" fmla="*/ 915999 w 6500924"/>
              <a:gd name="connsiteY1665" fmla="*/ 4801494 h 6858001"/>
              <a:gd name="connsiteX1666" fmla="*/ 889573 w 6500924"/>
              <a:gd name="connsiteY1666" fmla="*/ 4800895 h 6858001"/>
              <a:gd name="connsiteX1667" fmla="*/ 896878 w 6500924"/>
              <a:gd name="connsiteY1667" fmla="*/ 4798089 h 6858001"/>
              <a:gd name="connsiteX1668" fmla="*/ 1052210 w 6500924"/>
              <a:gd name="connsiteY1668" fmla="*/ 4756647 h 6858001"/>
              <a:gd name="connsiteX1669" fmla="*/ 1031622 w 6500924"/>
              <a:gd name="connsiteY1669" fmla="*/ 4735899 h 6858001"/>
              <a:gd name="connsiteX1670" fmla="*/ 1055909 w 6500924"/>
              <a:gd name="connsiteY1670" fmla="*/ 4721141 h 6858001"/>
              <a:gd name="connsiteX1671" fmla="*/ 943716 w 6500924"/>
              <a:gd name="connsiteY1671" fmla="*/ 4740092 h 6858001"/>
              <a:gd name="connsiteX1672" fmla="*/ 829237 w 6500924"/>
              <a:gd name="connsiteY1672" fmla="*/ 4768417 h 6858001"/>
              <a:gd name="connsiteX1673" fmla="*/ 812191 w 6500924"/>
              <a:gd name="connsiteY1673" fmla="*/ 4753499 h 6858001"/>
              <a:gd name="connsiteX1674" fmla="*/ 677997 w 6500924"/>
              <a:gd name="connsiteY1674" fmla="*/ 4777840 h 6858001"/>
              <a:gd name="connsiteX1675" fmla="*/ 781262 w 6500924"/>
              <a:gd name="connsiteY1675" fmla="*/ 4731056 h 6858001"/>
              <a:gd name="connsiteX1676" fmla="*/ 842237 w 6500924"/>
              <a:gd name="connsiteY1676" fmla="*/ 4717992 h 6858001"/>
              <a:gd name="connsiteX1677" fmla="*/ 850430 w 6500924"/>
              <a:gd name="connsiteY1677" fmla="*/ 4718162 h 6858001"/>
              <a:gd name="connsiteX1678" fmla="*/ 1009726 w 6500924"/>
              <a:gd name="connsiteY1678" fmla="*/ 4720567 h 6858001"/>
              <a:gd name="connsiteX1679" fmla="*/ 998577 w 6500924"/>
              <a:gd name="connsiteY1679" fmla="*/ 4703529 h 6858001"/>
              <a:gd name="connsiteX1680" fmla="*/ 988630 w 6500924"/>
              <a:gd name="connsiteY1680" fmla="*/ 4696874 h 6858001"/>
              <a:gd name="connsiteX1681" fmla="*/ 960206 w 6500924"/>
              <a:gd name="connsiteY1681" fmla="*/ 4690093 h 6858001"/>
              <a:gd name="connsiteX1682" fmla="*/ 954897 w 6500924"/>
              <a:gd name="connsiteY1682" fmla="*/ 4688455 h 6858001"/>
              <a:gd name="connsiteX1683" fmla="*/ 951940 w 6500924"/>
              <a:gd name="connsiteY1683" fmla="*/ 4688340 h 6858001"/>
              <a:gd name="connsiteX1684" fmla="*/ 941490 w 6500924"/>
              <a:gd name="connsiteY1684" fmla="*/ 4687938 h 6858001"/>
              <a:gd name="connsiteX1685" fmla="*/ 995585 w 6500924"/>
              <a:gd name="connsiteY1685" fmla="*/ 4670228 h 6858001"/>
              <a:gd name="connsiteX1686" fmla="*/ 1201107 w 6500924"/>
              <a:gd name="connsiteY1686" fmla="*/ 4607642 h 6858001"/>
              <a:gd name="connsiteX1687" fmla="*/ 1251650 w 6500924"/>
              <a:gd name="connsiteY1687" fmla="*/ 4598879 h 6858001"/>
              <a:gd name="connsiteX1688" fmla="*/ 1237998 w 6500924"/>
              <a:gd name="connsiteY1688" fmla="*/ 4595701 h 6858001"/>
              <a:gd name="connsiteX1689" fmla="*/ 1201107 w 6500924"/>
              <a:gd name="connsiteY1689" fmla="*/ 4607642 h 6858001"/>
              <a:gd name="connsiteX1690" fmla="*/ 931404 w 6500924"/>
              <a:gd name="connsiteY1690" fmla="*/ 4665100 h 6858001"/>
              <a:gd name="connsiteX1691" fmla="*/ 867628 w 6500924"/>
              <a:gd name="connsiteY1691" fmla="*/ 4681545 h 6858001"/>
              <a:gd name="connsiteX1692" fmla="*/ 852726 w 6500924"/>
              <a:gd name="connsiteY1692" fmla="*/ 4680659 h 6858001"/>
              <a:gd name="connsiteX1693" fmla="*/ 875274 w 6500924"/>
              <a:gd name="connsiteY1693" fmla="*/ 4671174 h 6858001"/>
              <a:gd name="connsiteX1694" fmla="*/ 863740 w 6500924"/>
              <a:gd name="connsiteY1694" fmla="*/ 4670735 h 6858001"/>
              <a:gd name="connsiteX1695" fmla="*/ 828599 w 6500924"/>
              <a:gd name="connsiteY1695" fmla="*/ 4670202 h 6858001"/>
              <a:gd name="connsiteX1696" fmla="*/ 704680 w 6500924"/>
              <a:gd name="connsiteY1696" fmla="*/ 4663530 h 6858001"/>
              <a:gd name="connsiteX1697" fmla="*/ 623154 w 6500924"/>
              <a:gd name="connsiteY1697" fmla="*/ 4658377 h 6858001"/>
              <a:gd name="connsiteX1698" fmla="*/ 699382 w 6500924"/>
              <a:gd name="connsiteY1698" fmla="*/ 4627498 h 6858001"/>
              <a:gd name="connsiteX1699" fmla="*/ 808594 w 6500924"/>
              <a:gd name="connsiteY1699" fmla="*/ 4598718 h 6858001"/>
              <a:gd name="connsiteX1700" fmla="*/ 651526 w 6500924"/>
              <a:gd name="connsiteY1700" fmla="*/ 4611680 h 6858001"/>
              <a:gd name="connsiteX1701" fmla="*/ 673756 w 6500924"/>
              <a:gd name="connsiteY1701" fmla="*/ 4595577 h 6858001"/>
              <a:gd name="connsiteX1702" fmla="*/ 688278 w 6500924"/>
              <a:gd name="connsiteY1702" fmla="*/ 4594611 h 6858001"/>
              <a:gd name="connsiteX1703" fmla="*/ 734670 w 6500924"/>
              <a:gd name="connsiteY1703" fmla="*/ 4597280 h 6858001"/>
              <a:gd name="connsiteX1704" fmla="*/ 812288 w 6500924"/>
              <a:gd name="connsiteY1704" fmla="*/ 4584681 h 6858001"/>
              <a:gd name="connsiteX1705" fmla="*/ 1068893 w 6500924"/>
              <a:gd name="connsiteY1705" fmla="*/ 4582724 h 6858001"/>
              <a:gd name="connsiteX1706" fmla="*/ 1150189 w 6500924"/>
              <a:gd name="connsiteY1706" fmla="*/ 4583495 h 6858001"/>
              <a:gd name="connsiteX1707" fmla="*/ 1108076 w 6500924"/>
              <a:gd name="connsiteY1707" fmla="*/ 4575175 h 6858001"/>
              <a:gd name="connsiteX1708" fmla="*/ 1092918 w 6500924"/>
              <a:gd name="connsiteY1708" fmla="*/ 4574538 h 6858001"/>
              <a:gd name="connsiteX1709" fmla="*/ 1093331 w 6500924"/>
              <a:gd name="connsiteY1709" fmla="*/ 4574513 h 6858001"/>
              <a:gd name="connsiteX1710" fmla="*/ 1090368 w 6500924"/>
              <a:gd name="connsiteY1710" fmla="*/ 4574431 h 6858001"/>
              <a:gd name="connsiteX1711" fmla="*/ 1085601 w 6500924"/>
              <a:gd name="connsiteY1711" fmla="*/ 4574231 h 6858001"/>
              <a:gd name="connsiteX1712" fmla="*/ 1084230 w 6500924"/>
              <a:gd name="connsiteY1712" fmla="*/ 4574261 h 6858001"/>
              <a:gd name="connsiteX1713" fmla="*/ 1090368 w 6500924"/>
              <a:gd name="connsiteY1713" fmla="*/ 4574431 h 6858001"/>
              <a:gd name="connsiteX1714" fmla="*/ 1092918 w 6500924"/>
              <a:gd name="connsiteY1714" fmla="*/ 4574538 h 6858001"/>
              <a:gd name="connsiteX1715" fmla="*/ 974763 w 6500924"/>
              <a:gd name="connsiteY1715" fmla="*/ 4582052 h 6858001"/>
              <a:gd name="connsiteX1716" fmla="*/ 876576 w 6500924"/>
              <a:gd name="connsiteY1716" fmla="*/ 4577685 h 6858001"/>
              <a:gd name="connsiteX1717" fmla="*/ 850027 w 6500924"/>
              <a:gd name="connsiteY1717" fmla="*/ 4558520 h 6858001"/>
              <a:gd name="connsiteX1718" fmla="*/ 774592 w 6500924"/>
              <a:gd name="connsiteY1718" fmla="*/ 4555778 h 6858001"/>
              <a:gd name="connsiteX1719" fmla="*/ 720472 w 6500924"/>
              <a:gd name="connsiteY1719" fmla="*/ 4539136 h 6858001"/>
              <a:gd name="connsiteX1720" fmla="*/ 830511 w 6500924"/>
              <a:gd name="connsiteY1720" fmla="*/ 4543731 h 6858001"/>
              <a:gd name="connsiteX1721" fmla="*/ 873523 w 6500924"/>
              <a:gd name="connsiteY1721" fmla="*/ 4529278 h 6858001"/>
              <a:gd name="connsiteX1722" fmla="*/ 916501 w 6500924"/>
              <a:gd name="connsiteY1722" fmla="*/ 4536183 h 6858001"/>
              <a:gd name="connsiteX1723" fmla="*/ 958538 w 6500924"/>
              <a:gd name="connsiteY1723" fmla="*/ 4522058 h 6858001"/>
              <a:gd name="connsiteX1724" fmla="*/ 1073270 w 6500924"/>
              <a:gd name="connsiteY1724" fmla="*/ 4518338 h 6858001"/>
              <a:gd name="connsiteX1725" fmla="*/ 1149909 w 6500924"/>
              <a:gd name="connsiteY1725" fmla="*/ 4506068 h 6858001"/>
              <a:gd name="connsiteX1726" fmla="*/ 905397 w 6500924"/>
              <a:gd name="connsiteY1726" fmla="*/ 4505088 h 6858001"/>
              <a:gd name="connsiteX1727" fmla="*/ 801896 w 6500924"/>
              <a:gd name="connsiteY1727" fmla="*/ 4500401 h 6858001"/>
              <a:gd name="connsiteX1728" fmla="*/ 775872 w 6500924"/>
              <a:gd name="connsiteY1728" fmla="*/ 4498305 h 6858001"/>
              <a:gd name="connsiteX1729" fmla="*/ 781383 w 6500924"/>
              <a:gd name="connsiteY1729" fmla="*/ 4497056 h 6858001"/>
              <a:gd name="connsiteX1730" fmla="*/ 827069 w 6500924"/>
              <a:gd name="connsiteY1730" fmla="*/ 4486546 h 6858001"/>
              <a:gd name="connsiteX1731" fmla="*/ 892724 w 6500924"/>
              <a:gd name="connsiteY1731" fmla="*/ 4488000 h 6858001"/>
              <a:gd name="connsiteX1732" fmla="*/ 961707 w 6500924"/>
              <a:gd name="connsiteY1732" fmla="*/ 4472686 h 6858001"/>
              <a:gd name="connsiteX1733" fmla="*/ 917297 w 6500924"/>
              <a:gd name="connsiteY1733" fmla="*/ 4466261 h 6858001"/>
              <a:gd name="connsiteX1734" fmla="*/ 1018051 w 6500924"/>
              <a:gd name="connsiteY1734" fmla="*/ 4445176 h 6858001"/>
              <a:gd name="connsiteX1735" fmla="*/ 1267738 w 6500924"/>
              <a:gd name="connsiteY1735" fmla="*/ 4390206 h 6858001"/>
              <a:gd name="connsiteX1736" fmla="*/ 1215622 w 6500924"/>
              <a:gd name="connsiteY1736" fmla="*/ 4391586 h 6858001"/>
              <a:gd name="connsiteX1737" fmla="*/ 916984 w 6500924"/>
              <a:gd name="connsiteY1737" fmla="*/ 4445369 h 6858001"/>
              <a:gd name="connsiteX1738" fmla="*/ 953204 w 6500924"/>
              <a:gd name="connsiteY1738" fmla="*/ 4420677 h 6858001"/>
              <a:gd name="connsiteX1739" fmla="*/ 1169990 w 6500924"/>
              <a:gd name="connsiteY1739" fmla="*/ 4370372 h 6858001"/>
              <a:gd name="connsiteX1740" fmla="*/ 1273729 w 6500924"/>
              <a:gd name="connsiteY1740" fmla="*/ 4348480 h 6858001"/>
              <a:gd name="connsiteX1741" fmla="*/ 1258429 w 6500924"/>
              <a:gd name="connsiteY1741" fmla="*/ 4345726 h 6858001"/>
              <a:gd name="connsiteX1742" fmla="*/ 1236099 w 6500924"/>
              <a:gd name="connsiteY1742" fmla="*/ 4352521 h 6858001"/>
              <a:gd name="connsiteX1743" fmla="*/ 1189103 w 6500924"/>
              <a:gd name="connsiteY1743" fmla="*/ 4355426 h 6858001"/>
              <a:gd name="connsiteX1744" fmla="*/ 1186657 w 6500924"/>
              <a:gd name="connsiteY1744" fmla="*/ 4351594 h 6858001"/>
              <a:gd name="connsiteX1745" fmla="*/ 1279680 w 6500924"/>
              <a:gd name="connsiteY1745" fmla="*/ 4329767 h 6858001"/>
              <a:gd name="connsiteX1746" fmla="*/ 1335664 w 6500924"/>
              <a:gd name="connsiteY1746" fmla="*/ 4317891 h 6858001"/>
              <a:gd name="connsiteX1747" fmla="*/ 1342583 w 6500924"/>
              <a:gd name="connsiteY1747" fmla="*/ 4314377 h 6858001"/>
              <a:gd name="connsiteX1748" fmla="*/ 1379977 w 6500924"/>
              <a:gd name="connsiteY1748" fmla="*/ 4308495 h 6858001"/>
              <a:gd name="connsiteX1749" fmla="*/ 1441112 w 6500924"/>
              <a:gd name="connsiteY1749" fmla="*/ 4295526 h 6858001"/>
              <a:gd name="connsiteX1750" fmla="*/ 1582661 w 6500924"/>
              <a:gd name="connsiteY1750" fmla="*/ 4261400 h 6858001"/>
              <a:gd name="connsiteX1751" fmla="*/ 1215504 w 6500924"/>
              <a:gd name="connsiteY1751" fmla="*/ 4324031 h 6858001"/>
              <a:gd name="connsiteX1752" fmla="*/ 1146029 w 6500924"/>
              <a:gd name="connsiteY1752" fmla="*/ 4339377 h 6858001"/>
              <a:gd name="connsiteX1753" fmla="*/ 1140356 w 6500924"/>
              <a:gd name="connsiteY1753" fmla="*/ 4336976 h 6858001"/>
              <a:gd name="connsiteX1754" fmla="*/ 1139245 w 6500924"/>
              <a:gd name="connsiteY1754" fmla="*/ 4335590 h 6858001"/>
              <a:gd name="connsiteX1755" fmla="*/ 1063832 w 6500924"/>
              <a:gd name="connsiteY1755" fmla="*/ 4354995 h 6858001"/>
              <a:gd name="connsiteX1756" fmla="*/ 968035 w 6500924"/>
              <a:gd name="connsiteY1756" fmla="*/ 4363677 h 6858001"/>
              <a:gd name="connsiteX1757" fmla="*/ 997515 w 6500924"/>
              <a:gd name="connsiteY1757" fmla="*/ 4355313 h 6858001"/>
              <a:gd name="connsiteX1758" fmla="*/ 1040426 w 6500924"/>
              <a:gd name="connsiteY1758" fmla="*/ 4354473 h 6858001"/>
              <a:gd name="connsiteX1759" fmla="*/ 1076302 w 6500924"/>
              <a:gd name="connsiteY1759" fmla="*/ 4349517 h 6858001"/>
              <a:gd name="connsiteX1760" fmla="*/ 1067039 w 6500924"/>
              <a:gd name="connsiteY1760" fmla="*/ 4338704 h 6858001"/>
              <a:gd name="connsiteX1761" fmla="*/ 1077675 w 6500924"/>
              <a:gd name="connsiteY1761" fmla="*/ 4336374 h 6858001"/>
              <a:gd name="connsiteX1762" fmla="*/ 1127906 w 6500924"/>
              <a:gd name="connsiteY1762" fmla="*/ 4326808 h 6858001"/>
              <a:gd name="connsiteX1763" fmla="*/ 1131169 w 6500924"/>
              <a:gd name="connsiteY1763" fmla="*/ 4325522 h 6858001"/>
              <a:gd name="connsiteX1764" fmla="*/ 1128598 w 6500924"/>
              <a:gd name="connsiteY1764" fmla="*/ 4322317 h 6858001"/>
              <a:gd name="connsiteX1765" fmla="*/ 1125696 w 6500924"/>
              <a:gd name="connsiteY1765" fmla="*/ 4314316 h 6858001"/>
              <a:gd name="connsiteX1766" fmla="*/ 1083866 w 6500924"/>
              <a:gd name="connsiteY1766" fmla="*/ 4323613 h 6858001"/>
              <a:gd name="connsiteX1767" fmla="*/ 989868 w 6500924"/>
              <a:gd name="connsiteY1767" fmla="*/ 4340603 h 6858001"/>
              <a:gd name="connsiteX1768" fmla="*/ 1014064 w 6500924"/>
              <a:gd name="connsiteY1768" fmla="*/ 4333369 h 6858001"/>
              <a:gd name="connsiteX1769" fmla="*/ 987841 w 6500924"/>
              <a:gd name="connsiteY1769" fmla="*/ 4333387 h 6858001"/>
              <a:gd name="connsiteX1770" fmla="*/ 1109506 w 6500924"/>
              <a:gd name="connsiteY1770" fmla="*/ 4299678 h 6858001"/>
              <a:gd name="connsiteX1771" fmla="*/ 1078495 w 6500924"/>
              <a:gd name="connsiteY1771" fmla="*/ 4306981 h 6858001"/>
              <a:gd name="connsiteX1772" fmla="*/ 1050865 w 6500924"/>
              <a:gd name="connsiteY1772" fmla="*/ 4313339 h 6858001"/>
              <a:gd name="connsiteX1773" fmla="*/ 780278 w 6500924"/>
              <a:gd name="connsiteY1773" fmla="*/ 4373885 h 6858001"/>
              <a:gd name="connsiteX1774" fmla="*/ 728219 w 6500924"/>
              <a:gd name="connsiteY1774" fmla="*/ 4385200 h 6858001"/>
              <a:gd name="connsiteX1775" fmla="*/ 734897 w 6500924"/>
              <a:gd name="connsiteY1775" fmla="*/ 4373142 h 6858001"/>
              <a:gd name="connsiteX1776" fmla="*/ 894617 w 6500924"/>
              <a:gd name="connsiteY1776" fmla="*/ 4334350 h 6858001"/>
              <a:gd name="connsiteX1777" fmla="*/ 1056337 w 6500924"/>
              <a:gd name="connsiteY1777" fmla="*/ 4293051 h 6858001"/>
              <a:gd name="connsiteX1778" fmla="*/ 926382 w 6500924"/>
              <a:gd name="connsiteY1778" fmla="*/ 4315557 h 6858001"/>
              <a:gd name="connsiteX1779" fmla="*/ 1008673 w 6500924"/>
              <a:gd name="connsiteY1779" fmla="*/ 4290169 h 6858001"/>
              <a:gd name="connsiteX1780" fmla="*/ 1005960 w 6500924"/>
              <a:gd name="connsiteY1780" fmla="*/ 4290664 h 6858001"/>
              <a:gd name="connsiteX1781" fmla="*/ 923855 w 6500924"/>
              <a:gd name="connsiteY1781" fmla="*/ 4310701 h 6858001"/>
              <a:gd name="connsiteX1782" fmla="*/ 921014 w 6500924"/>
              <a:gd name="connsiteY1782" fmla="*/ 4311375 h 6858001"/>
              <a:gd name="connsiteX1783" fmla="*/ 730898 w 6500924"/>
              <a:gd name="connsiteY1783" fmla="*/ 4356465 h 6858001"/>
              <a:gd name="connsiteX1784" fmla="*/ 724212 w 6500924"/>
              <a:gd name="connsiteY1784" fmla="*/ 4358135 h 6858001"/>
              <a:gd name="connsiteX1785" fmla="*/ 712121 w 6500924"/>
              <a:gd name="connsiteY1785" fmla="*/ 4358363 h 6858001"/>
              <a:gd name="connsiteX1786" fmla="*/ 604040 w 6500924"/>
              <a:gd name="connsiteY1786" fmla="*/ 4374983 h 6858001"/>
              <a:gd name="connsiteX1787" fmla="*/ 592974 w 6500924"/>
              <a:gd name="connsiteY1787" fmla="*/ 4377308 h 6858001"/>
              <a:gd name="connsiteX1788" fmla="*/ 600440 w 6500924"/>
              <a:gd name="connsiteY1788" fmla="*/ 4367055 h 6858001"/>
              <a:gd name="connsiteX1789" fmla="*/ 584823 w 6500924"/>
              <a:gd name="connsiteY1789" fmla="*/ 4368442 h 6858001"/>
              <a:gd name="connsiteX1790" fmla="*/ 557268 w 6500924"/>
              <a:gd name="connsiteY1790" fmla="*/ 4375043 h 6858001"/>
              <a:gd name="connsiteX1791" fmla="*/ 558904 w 6500924"/>
              <a:gd name="connsiteY1791" fmla="*/ 4373458 h 6858001"/>
              <a:gd name="connsiteX1792" fmla="*/ 615986 w 6500924"/>
              <a:gd name="connsiteY1792" fmla="*/ 4353426 h 6858001"/>
              <a:gd name="connsiteX1793" fmla="*/ 643340 w 6500924"/>
              <a:gd name="connsiteY1793" fmla="*/ 4344836 h 6858001"/>
              <a:gd name="connsiteX1794" fmla="*/ 833174 w 6500924"/>
              <a:gd name="connsiteY1794" fmla="*/ 4296404 h 6858001"/>
              <a:gd name="connsiteX1795" fmla="*/ 801257 w 6500924"/>
              <a:gd name="connsiteY1795" fmla="*/ 4297308 h 6858001"/>
              <a:gd name="connsiteX1796" fmla="*/ 743131 w 6500924"/>
              <a:gd name="connsiteY1796" fmla="*/ 4309742 h 6858001"/>
              <a:gd name="connsiteX1797" fmla="*/ 718196 w 6500924"/>
              <a:gd name="connsiteY1797" fmla="*/ 4315932 h 6858001"/>
              <a:gd name="connsiteX1798" fmla="*/ 718884 w 6500924"/>
              <a:gd name="connsiteY1798" fmla="*/ 4315346 h 6858001"/>
              <a:gd name="connsiteX1799" fmla="*/ 696484 w 6500924"/>
              <a:gd name="connsiteY1799" fmla="*/ 4310977 h 6858001"/>
              <a:gd name="connsiteX1800" fmla="*/ 681083 w 6500924"/>
              <a:gd name="connsiteY1800" fmla="*/ 4312283 h 6858001"/>
              <a:gd name="connsiteX1801" fmla="*/ 763282 w 6500924"/>
              <a:gd name="connsiteY1801" fmla="*/ 4293990 h 6858001"/>
              <a:gd name="connsiteX1802" fmla="*/ 769851 w 6500924"/>
              <a:gd name="connsiteY1802" fmla="*/ 4292390 h 6858001"/>
              <a:gd name="connsiteX1803" fmla="*/ 743934 w 6500924"/>
              <a:gd name="connsiteY1803" fmla="*/ 4281490 h 6858001"/>
              <a:gd name="connsiteX1804" fmla="*/ 664198 w 6500924"/>
              <a:gd name="connsiteY1804" fmla="*/ 4297150 h 6858001"/>
              <a:gd name="connsiteX1805" fmla="*/ 839372 w 6500924"/>
              <a:gd name="connsiteY1805" fmla="*/ 4250981 h 6858001"/>
              <a:gd name="connsiteX1806" fmla="*/ 1028939 w 6500924"/>
              <a:gd name="connsiteY1806" fmla="*/ 4204913 h 6858001"/>
              <a:gd name="connsiteX1807" fmla="*/ 1211369 w 6500924"/>
              <a:gd name="connsiteY1807" fmla="*/ 4168804 h 6858001"/>
              <a:gd name="connsiteX1808" fmla="*/ 1220604 w 6500924"/>
              <a:gd name="connsiteY1808" fmla="*/ 4166836 h 6858001"/>
              <a:gd name="connsiteX1809" fmla="*/ 1165132 w 6500924"/>
              <a:gd name="connsiteY1809" fmla="*/ 4161123 h 6858001"/>
              <a:gd name="connsiteX1810" fmla="*/ 1126018 w 6500924"/>
              <a:gd name="connsiteY1810" fmla="*/ 4138616 h 6858001"/>
              <a:gd name="connsiteX1811" fmla="*/ 916919 w 6500924"/>
              <a:gd name="connsiteY1811" fmla="*/ 4144840 h 6858001"/>
              <a:gd name="connsiteX1812" fmla="*/ 969611 w 6500924"/>
              <a:gd name="connsiteY1812" fmla="*/ 4125083 h 6858001"/>
              <a:gd name="connsiteX1813" fmla="*/ 967399 w 6500924"/>
              <a:gd name="connsiteY1813" fmla="*/ 4129329 h 6858001"/>
              <a:gd name="connsiteX1814" fmla="*/ 958475 w 6500924"/>
              <a:gd name="connsiteY1814" fmla="*/ 4130706 h 6858001"/>
              <a:gd name="connsiteX1815" fmla="*/ 965976 w 6500924"/>
              <a:gd name="connsiteY1815" fmla="*/ 4132058 h 6858001"/>
              <a:gd name="connsiteX1816" fmla="*/ 967399 w 6500924"/>
              <a:gd name="connsiteY1816" fmla="*/ 4129329 h 6858001"/>
              <a:gd name="connsiteX1817" fmla="*/ 983806 w 6500924"/>
              <a:gd name="connsiteY1817" fmla="*/ 4126792 h 6858001"/>
              <a:gd name="connsiteX1818" fmla="*/ 994949 w 6500924"/>
              <a:gd name="connsiteY1818" fmla="*/ 4128134 h 6858001"/>
              <a:gd name="connsiteX1819" fmla="*/ 1007048 w 6500924"/>
              <a:gd name="connsiteY1819" fmla="*/ 4126736 h 6858001"/>
              <a:gd name="connsiteX1820" fmla="*/ 1037147 w 6500924"/>
              <a:gd name="connsiteY1820" fmla="*/ 4097829 h 6858001"/>
              <a:gd name="connsiteX1821" fmla="*/ 1238094 w 6500924"/>
              <a:gd name="connsiteY1821" fmla="*/ 4088866 h 6858001"/>
              <a:gd name="connsiteX1822" fmla="*/ 1263848 w 6500924"/>
              <a:gd name="connsiteY1822" fmla="*/ 4067862 h 6858001"/>
              <a:gd name="connsiteX1823" fmla="*/ 1443960 w 6500924"/>
              <a:gd name="connsiteY1823" fmla="*/ 4061875 h 6858001"/>
              <a:gd name="connsiteX1824" fmla="*/ 1454172 w 6500924"/>
              <a:gd name="connsiteY1824" fmla="*/ 4061643 h 6858001"/>
              <a:gd name="connsiteX1825" fmla="*/ 1460641 w 6500924"/>
              <a:gd name="connsiteY1825" fmla="*/ 4058703 h 6858001"/>
              <a:gd name="connsiteX1826" fmla="*/ 1476775 w 6500924"/>
              <a:gd name="connsiteY1826" fmla="*/ 4048853 h 6858001"/>
              <a:gd name="connsiteX1827" fmla="*/ 1482085 w 6500924"/>
              <a:gd name="connsiteY1827" fmla="*/ 4042957 h 6858001"/>
              <a:gd name="connsiteX1828" fmla="*/ 1239390 w 6500924"/>
              <a:gd name="connsiteY1828" fmla="*/ 4037722 h 6858001"/>
              <a:gd name="connsiteX1829" fmla="*/ 944047 w 6500924"/>
              <a:gd name="connsiteY1829" fmla="*/ 4043330 h 6858001"/>
              <a:gd name="connsiteX1830" fmla="*/ 643559 w 6500924"/>
              <a:gd name="connsiteY1830" fmla="*/ 4057518 h 6858001"/>
              <a:gd name="connsiteX1831" fmla="*/ 622735 w 6500924"/>
              <a:gd name="connsiteY1831" fmla="*/ 4049668 h 6858001"/>
              <a:gd name="connsiteX1832" fmla="*/ 573244 w 6500924"/>
              <a:gd name="connsiteY1832" fmla="*/ 4033949 h 6858001"/>
              <a:gd name="connsiteX1833" fmla="*/ 666742 w 6500924"/>
              <a:gd name="connsiteY1833" fmla="*/ 4023320 h 6858001"/>
              <a:gd name="connsiteX1834" fmla="*/ 744106 w 6500924"/>
              <a:gd name="connsiteY1834" fmla="*/ 4019658 h 6858001"/>
              <a:gd name="connsiteX1835" fmla="*/ 746583 w 6500924"/>
              <a:gd name="connsiteY1835" fmla="*/ 4016320 h 6858001"/>
              <a:gd name="connsiteX1836" fmla="*/ 749677 w 6500924"/>
              <a:gd name="connsiteY1836" fmla="*/ 4012147 h 6858001"/>
              <a:gd name="connsiteX1837" fmla="*/ 751534 w 6500924"/>
              <a:gd name="connsiteY1837" fmla="*/ 4009643 h 6858001"/>
              <a:gd name="connsiteX1838" fmla="*/ 750709 w 6500924"/>
              <a:gd name="connsiteY1838" fmla="*/ 4010756 h 6858001"/>
              <a:gd name="connsiteX1839" fmla="*/ 749677 w 6500924"/>
              <a:gd name="connsiteY1839" fmla="*/ 4012147 h 6858001"/>
              <a:gd name="connsiteX1840" fmla="*/ 744106 w 6500924"/>
              <a:gd name="connsiteY1840" fmla="*/ 4019658 h 6858001"/>
              <a:gd name="connsiteX1841" fmla="*/ 666742 w 6500924"/>
              <a:gd name="connsiteY1841" fmla="*/ 4023320 h 6858001"/>
              <a:gd name="connsiteX1842" fmla="*/ 574030 w 6500924"/>
              <a:gd name="connsiteY1842" fmla="*/ 4020487 h 6858001"/>
              <a:gd name="connsiteX1843" fmla="*/ 576310 w 6500924"/>
              <a:gd name="connsiteY1843" fmla="*/ 3999655 h 6858001"/>
              <a:gd name="connsiteX1844" fmla="*/ 589389 w 6500924"/>
              <a:gd name="connsiteY1844" fmla="*/ 4008572 h 6858001"/>
              <a:gd name="connsiteX1845" fmla="*/ 576310 w 6500924"/>
              <a:gd name="connsiteY1845" fmla="*/ 3999655 h 6858001"/>
              <a:gd name="connsiteX1846" fmla="*/ 544220 w 6500924"/>
              <a:gd name="connsiteY1846" fmla="*/ 3991776 h 6858001"/>
              <a:gd name="connsiteX1847" fmla="*/ 632686 w 6500924"/>
              <a:gd name="connsiteY1847" fmla="*/ 3984251 h 6858001"/>
              <a:gd name="connsiteX1848" fmla="*/ 660885 w 6500924"/>
              <a:gd name="connsiteY1848" fmla="*/ 3986081 h 6858001"/>
              <a:gd name="connsiteX1849" fmla="*/ 674320 w 6500924"/>
              <a:gd name="connsiteY1849" fmla="*/ 3989954 h 6858001"/>
              <a:gd name="connsiteX1850" fmla="*/ 670806 w 6500924"/>
              <a:gd name="connsiteY1850" fmla="*/ 3981005 h 6858001"/>
              <a:gd name="connsiteX1851" fmla="*/ 789173 w 6500924"/>
              <a:gd name="connsiteY1851" fmla="*/ 3970935 h 6858001"/>
              <a:gd name="connsiteX1852" fmla="*/ 825394 w 6500924"/>
              <a:gd name="connsiteY1852" fmla="*/ 3978101 h 6858001"/>
              <a:gd name="connsiteX1853" fmla="*/ 907873 w 6500924"/>
              <a:gd name="connsiteY1853" fmla="*/ 3997671 h 6858001"/>
              <a:gd name="connsiteX1854" fmla="*/ 1008704 w 6500924"/>
              <a:gd name="connsiteY1854" fmla="*/ 4009789 h 6858001"/>
              <a:gd name="connsiteX1855" fmla="*/ 836930 w 6500924"/>
              <a:gd name="connsiteY1855" fmla="*/ 3967670 h 6858001"/>
              <a:gd name="connsiteX1856" fmla="*/ 835049 w 6500924"/>
              <a:gd name="connsiteY1856" fmla="*/ 3967031 h 6858001"/>
              <a:gd name="connsiteX1857" fmla="*/ 867318 w 6500924"/>
              <a:gd name="connsiteY1857" fmla="*/ 3964287 h 6858001"/>
              <a:gd name="connsiteX1858" fmla="*/ 1432589 w 6500924"/>
              <a:gd name="connsiteY1858" fmla="*/ 3940385 h 6858001"/>
              <a:gd name="connsiteX1859" fmla="*/ 1362029 w 6500924"/>
              <a:gd name="connsiteY1859" fmla="*/ 3930722 h 6858001"/>
              <a:gd name="connsiteX1860" fmla="*/ 1390312 w 6500924"/>
              <a:gd name="connsiteY1860" fmla="*/ 3919168 h 6858001"/>
              <a:gd name="connsiteX1861" fmla="*/ 1494180 w 6500924"/>
              <a:gd name="connsiteY1861" fmla="*/ 3938794 h 6858001"/>
              <a:gd name="connsiteX1862" fmla="*/ 1505024 w 6500924"/>
              <a:gd name="connsiteY1862" fmla="*/ 3934901 h 6858001"/>
              <a:gd name="connsiteX1863" fmla="*/ 1435163 w 6500924"/>
              <a:gd name="connsiteY1863" fmla="*/ 3914968 h 6858001"/>
              <a:gd name="connsiteX1864" fmla="*/ 1443541 w 6500924"/>
              <a:gd name="connsiteY1864" fmla="*/ 3914382 h 6858001"/>
              <a:gd name="connsiteX1865" fmla="*/ 1637833 w 6500924"/>
              <a:gd name="connsiteY1865" fmla="*/ 3893843 h 6858001"/>
              <a:gd name="connsiteX1866" fmla="*/ 1576288 w 6500924"/>
              <a:gd name="connsiteY1866" fmla="*/ 3885185 h 6858001"/>
              <a:gd name="connsiteX1867" fmla="*/ 1573609 w 6500924"/>
              <a:gd name="connsiteY1867" fmla="*/ 3886806 h 6858001"/>
              <a:gd name="connsiteX1868" fmla="*/ 1565214 w 6500924"/>
              <a:gd name="connsiteY1868" fmla="*/ 3884495 h 6858001"/>
              <a:gd name="connsiteX1869" fmla="*/ 1565812 w 6500924"/>
              <a:gd name="connsiteY1869" fmla="*/ 3883711 h 6858001"/>
              <a:gd name="connsiteX1870" fmla="*/ 1556294 w 6500924"/>
              <a:gd name="connsiteY1870" fmla="*/ 3882372 h 6858001"/>
              <a:gd name="connsiteX1871" fmla="*/ 1352181 w 6500924"/>
              <a:gd name="connsiteY1871" fmla="*/ 3875906 h 6858001"/>
              <a:gd name="connsiteX1872" fmla="*/ 1372773 w 6500924"/>
              <a:gd name="connsiteY1872" fmla="*/ 3843804 h 6858001"/>
              <a:gd name="connsiteX1873" fmla="*/ 1338819 w 6500924"/>
              <a:gd name="connsiteY1873" fmla="*/ 3832396 h 6858001"/>
              <a:gd name="connsiteX1874" fmla="*/ 1483541 w 6500924"/>
              <a:gd name="connsiteY1874" fmla="*/ 3823272 h 6858001"/>
              <a:gd name="connsiteX1875" fmla="*/ 1556433 w 6500924"/>
              <a:gd name="connsiteY1875" fmla="*/ 3830009 h 6858001"/>
              <a:gd name="connsiteX1876" fmla="*/ 1605016 w 6500924"/>
              <a:gd name="connsiteY1876" fmla="*/ 3827005 h 6858001"/>
              <a:gd name="connsiteX1877" fmla="*/ 1637057 w 6500924"/>
              <a:gd name="connsiteY1877" fmla="*/ 3817593 h 6858001"/>
              <a:gd name="connsiteX1878" fmla="*/ 1638056 w 6500924"/>
              <a:gd name="connsiteY1878" fmla="*/ 3815488 h 6858001"/>
              <a:gd name="connsiteX1879" fmla="*/ 1651035 w 6500924"/>
              <a:gd name="connsiteY1879" fmla="*/ 3801508 h 6858001"/>
              <a:gd name="connsiteX1880" fmla="*/ 1682806 w 6500924"/>
              <a:gd name="connsiteY1880" fmla="*/ 3799063 h 6858001"/>
              <a:gd name="connsiteX1881" fmla="*/ 1704375 w 6500924"/>
              <a:gd name="connsiteY1881" fmla="*/ 3797821 h 6858001"/>
              <a:gd name="connsiteX1882" fmla="*/ 1744006 w 6500924"/>
              <a:gd name="connsiteY1882" fmla="*/ 3786181 h 6858001"/>
              <a:gd name="connsiteX1883" fmla="*/ 1815305 w 6500924"/>
              <a:gd name="connsiteY1883" fmla="*/ 3769020 h 6858001"/>
              <a:gd name="connsiteX1884" fmla="*/ 1786084 w 6500924"/>
              <a:gd name="connsiteY1884" fmla="*/ 3767881 h 6858001"/>
              <a:gd name="connsiteX1885" fmla="*/ 1684120 w 6500924"/>
              <a:gd name="connsiteY1885" fmla="*/ 3764240 h 6858001"/>
              <a:gd name="connsiteX1886" fmla="*/ 1623627 w 6500924"/>
              <a:gd name="connsiteY1886" fmla="*/ 3765449 h 6858001"/>
              <a:gd name="connsiteX1887" fmla="*/ 1616885 w 6500924"/>
              <a:gd name="connsiteY1887" fmla="*/ 3765566 h 6858001"/>
              <a:gd name="connsiteX1888" fmla="*/ 1612881 w 6500924"/>
              <a:gd name="connsiteY1888" fmla="*/ 3766296 h 6858001"/>
              <a:gd name="connsiteX1889" fmla="*/ 1600923 w 6500924"/>
              <a:gd name="connsiteY1889" fmla="*/ 3769528 h 6858001"/>
              <a:gd name="connsiteX1890" fmla="*/ 1595696 w 6500924"/>
              <a:gd name="connsiteY1890" fmla="*/ 3767454 h 6858001"/>
              <a:gd name="connsiteX1891" fmla="*/ 1582095 w 6500924"/>
              <a:gd name="connsiteY1891" fmla="*/ 3766168 h 6858001"/>
              <a:gd name="connsiteX1892" fmla="*/ 1571372 w 6500924"/>
              <a:gd name="connsiteY1892" fmla="*/ 3766353 h 6858001"/>
              <a:gd name="connsiteX1893" fmla="*/ 1497292 w 6500924"/>
              <a:gd name="connsiteY1893" fmla="*/ 3759216 h 6858001"/>
              <a:gd name="connsiteX1894" fmla="*/ 1441986 w 6500924"/>
              <a:gd name="connsiteY1894" fmla="*/ 3754318 h 6858001"/>
              <a:gd name="connsiteX1895" fmla="*/ 1418397 w 6500924"/>
              <a:gd name="connsiteY1895" fmla="*/ 3759628 h 6858001"/>
              <a:gd name="connsiteX1896" fmla="*/ 1389554 w 6500924"/>
              <a:gd name="connsiteY1896" fmla="*/ 3755064 h 6858001"/>
              <a:gd name="connsiteX1897" fmla="*/ 1379493 w 6500924"/>
              <a:gd name="connsiteY1897" fmla="*/ 3751576 h 6858001"/>
              <a:gd name="connsiteX1898" fmla="*/ 1378226 w 6500924"/>
              <a:gd name="connsiteY1898" fmla="*/ 3749581 h 6858001"/>
              <a:gd name="connsiteX1899" fmla="*/ 1313265 w 6500924"/>
              <a:gd name="connsiteY1899" fmla="*/ 3746355 h 6858001"/>
              <a:gd name="connsiteX1900" fmla="*/ 1129612 w 6500924"/>
              <a:gd name="connsiteY1900" fmla="*/ 3732446 h 6858001"/>
              <a:gd name="connsiteX1901" fmla="*/ 1480447 w 6500924"/>
              <a:gd name="connsiteY1901" fmla="*/ 3725461 h 6858001"/>
              <a:gd name="connsiteX1902" fmla="*/ 1646312 w 6500924"/>
              <a:gd name="connsiteY1902" fmla="*/ 3712516 h 6858001"/>
              <a:gd name="connsiteX1903" fmla="*/ 1651327 w 6500924"/>
              <a:gd name="connsiteY1903" fmla="*/ 3707307 h 6858001"/>
              <a:gd name="connsiteX1904" fmla="*/ 1609423 w 6500924"/>
              <a:gd name="connsiteY1904" fmla="*/ 3716621 h 6858001"/>
              <a:gd name="connsiteX1905" fmla="*/ 1607520 w 6500924"/>
              <a:gd name="connsiteY1905" fmla="*/ 3717050 h 6858001"/>
              <a:gd name="connsiteX1906" fmla="*/ 1559374 w 6500924"/>
              <a:gd name="connsiteY1906" fmla="*/ 3718199 h 6858001"/>
              <a:gd name="connsiteX1907" fmla="*/ 1538061 w 6500924"/>
              <a:gd name="connsiteY1907" fmla="*/ 3721605 h 6858001"/>
              <a:gd name="connsiteX1908" fmla="*/ 1554907 w 6500924"/>
              <a:gd name="connsiteY1908" fmla="*/ 3687851 h 6858001"/>
              <a:gd name="connsiteX1909" fmla="*/ 1504975 w 6500924"/>
              <a:gd name="connsiteY1909" fmla="*/ 3684337 h 6858001"/>
              <a:gd name="connsiteX1910" fmla="*/ 1479719 w 6500924"/>
              <a:gd name="connsiteY1910" fmla="*/ 3664727 h 6858001"/>
              <a:gd name="connsiteX1911" fmla="*/ 1617972 w 6500924"/>
              <a:gd name="connsiteY1911" fmla="*/ 3655736 h 6858001"/>
              <a:gd name="connsiteX1912" fmla="*/ 1623683 w 6500924"/>
              <a:gd name="connsiteY1912" fmla="*/ 3616356 h 6858001"/>
              <a:gd name="connsiteX1913" fmla="*/ 1699192 w 6500924"/>
              <a:gd name="connsiteY1913" fmla="*/ 3619080 h 6858001"/>
              <a:gd name="connsiteX1914" fmla="*/ 1700572 w 6500924"/>
              <a:gd name="connsiteY1914" fmla="*/ 3608411 h 6858001"/>
              <a:gd name="connsiteX1915" fmla="*/ 1617409 w 6500924"/>
              <a:gd name="connsiteY1915" fmla="*/ 3606036 h 6858001"/>
              <a:gd name="connsiteX1916" fmla="*/ 1603062 w 6500924"/>
              <a:gd name="connsiteY1916" fmla="*/ 3594327 h 6858001"/>
              <a:gd name="connsiteX1917" fmla="*/ 1613398 w 6500924"/>
              <a:gd name="connsiteY1917" fmla="*/ 3593480 h 6858001"/>
              <a:gd name="connsiteX1918" fmla="*/ 1572722 w 6500924"/>
              <a:gd name="connsiteY1918" fmla="*/ 3583338 h 6858001"/>
              <a:gd name="connsiteX1919" fmla="*/ 1514593 w 6500924"/>
              <a:gd name="connsiteY1919" fmla="*/ 3574969 h 6858001"/>
              <a:gd name="connsiteX1920" fmla="*/ 1632700 w 6500924"/>
              <a:gd name="connsiteY1920" fmla="*/ 3564940 h 6858001"/>
              <a:gd name="connsiteX1921" fmla="*/ 1753721 w 6500924"/>
              <a:gd name="connsiteY1921" fmla="*/ 3554413 h 6858001"/>
              <a:gd name="connsiteX1922" fmla="*/ 1760340 w 6500924"/>
              <a:gd name="connsiteY1922" fmla="*/ 3551877 h 6858001"/>
              <a:gd name="connsiteX1923" fmla="*/ 1729407 w 6500924"/>
              <a:gd name="connsiteY1923" fmla="*/ 3538512 h 6858001"/>
              <a:gd name="connsiteX1924" fmla="*/ 1677884 w 6500924"/>
              <a:gd name="connsiteY1924" fmla="*/ 3534932 h 6858001"/>
              <a:gd name="connsiteX1925" fmla="*/ 1612110 w 6500924"/>
              <a:gd name="connsiteY1925" fmla="*/ 3532838 h 6858001"/>
              <a:gd name="connsiteX1926" fmla="*/ 1500778 w 6500924"/>
              <a:gd name="connsiteY1926" fmla="*/ 3526712 h 6858001"/>
              <a:gd name="connsiteX1927" fmla="*/ 1430401 w 6500924"/>
              <a:gd name="connsiteY1927" fmla="*/ 3521018 h 6858001"/>
              <a:gd name="connsiteX1928" fmla="*/ 1451538 w 6500924"/>
              <a:gd name="connsiteY1928" fmla="*/ 3516654 h 6858001"/>
              <a:gd name="connsiteX1929" fmla="*/ 1603552 w 6500924"/>
              <a:gd name="connsiteY1929" fmla="*/ 3479140 h 6858001"/>
              <a:gd name="connsiteX1930" fmla="*/ 1675087 w 6500924"/>
              <a:gd name="connsiteY1930" fmla="*/ 3470738 h 6858001"/>
              <a:gd name="connsiteX1931" fmla="*/ 1603950 w 6500924"/>
              <a:gd name="connsiteY1931" fmla="*/ 3467305 h 6858001"/>
              <a:gd name="connsiteX1932" fmla="*/ 1530920 w 6500924"/>
              <a:gd name="connsiteY1932" fmla="*/ 3452106 h 6858001"/>
              <a:gd name="connsiteX1933" fmla="*/ 1540717 w 6500924"/>
              <a:gd name="connsiteY1933" fmla="*/ 3444837 h 6858001"/>
              <a:gd name="connsiteX1934" fmla="*/ 1547186 w 6500924"/>
              <a:gd name="connsiteY1934" fmla="*/ 3443188 h 6858001"/>
              <a:gd name="connsiteX1935" fmla="*/ 1687905 w 6500924"/>
              <a:gd name="connsiteY1935" fmla="*/ 3469430 h 6858001"/>
              <a:gd name="connsiteX1936" fmla="*/ 1709304 w 6500924"/>
              <a:gd name="connsiteY1936" fmla="*/ 3467963 h 6858001"/>
              <a:gd name="connsiteX1937" fmla="*/ 1678074 w 6500924"/>
              <a:gd name="connsiteY1937" fmla="*/ 3460924 h 6858001"/>
              <a:gd name="connsiteX1938" fmla="*/ 1677630 w 6500924"/>
              <a:gd name="connsiteY1938" fmla="*/ 3460860 h 6858001"/>
              <a:gd name="connsiteX1939" fmla="*/ 1684193 w 6500924"/>
              <a:gd name="connsiteY1939" fmla="*/ 3459240 h 6858001"/>
              <a:gd name="connsiteX1940" fmla="*/ 1720182 w 6500924"/>
              <a:gd name="connsiteY1940" fmla="*/ 3451205 h 6858001"/>
              <a:gd name="connsiteX1941" fmla="*/ 1696215 w 6500924"/>
              <a:gd name="connsiteY1941" fmla="*/ 3443746 h 6858001"/>
              <a:gd name="connsiteX1942" fmla="*/ 1641198 w 6500924"/>
              <a:gd name="connsiteY1942" fmla="*/ 3455491 h 6858001"/>
              <a:gd name="connsiteX1943" fmla="*/ 1624435 w 6500924"/>
              <a:gd name="connsiteY1943" fmla="*/ 3453023 h 6858001"/>
              <a:gd name="connsiteX1944" fmla="*/ 1597546 w 6500924"/>
              <a:gd name="connsiteY1944" fmla="*/ 3440959 h 6858001"/>
              <a:gd name="connsiteX1945" fmla="*/ 1641064 w 6500924"/>
              <a:gd name="connsiteY1945" fmla="*/ 3430509 h 6858001"/>
              <a:gd name="connsiteX1946" fmla="*/ 1651032 w 6500924"/>
              <a:gd name="connsiteY1946" fmla="*/ 3429687 h 6858001"/>
              <a:gd name="connsiteX1947" fmla="*/ 1621292 w 6500924"/>
              <a:gd name="connsiteY1947" fmla="*/ 3420435 h 6858001"/>
              <a:gd name="connsiteX1948" fmla="*/ 1636768 w 6500924"/>
              <a:gd name="connsiteY1948" fmla="*/ 3422388 h 6858001"/>
              <a:gd name="connsiteX1949" fmla="*/ 1446910 w 6500924"/>
              <a:gd name="connsiteY1949" fmla="*/ 3376250 h 6858001"/>
              <a:gd name="connsiteX1950" fmla="*/ 1203546 w 6500924"/>
              <a:gd name="connsiteY1950" fmla="*/ 3312105 h 6858001"/>
              <a:gd name="connsiteX1951" fmla="*/ 1490237 w 6500924"/>
              <a:gd name="connsiteY1951" fmla="*/ 3375945 h 6858001"/>
              <a:gd name="connsiteX1952" fmla="*/ 1586794 w 6500924"/>
              <a:gd name="connsiteY1952" fmla="*/ 3394330 h 6858001"/>
              <a:gd name="connsiteX1953" fmla="*/ 1580026 w 6500924"/>
              <a:gd name="connsiteY1953" fmla="*/ 3382901 h 6858001"/>
              <a:gd name="connsiteX1954" fmla="*/ 1576230 w 6500924"/>
              <a:gd name="connsiteY1954" fmla="*/ 3381084 h 6858001"/>
              <a:gd name="connsiteX1955" fmla="*/ 1545946 w 6500924"/>
              <a:gd name="connsiteY1955" fmla="*/ 3374224 h 6858001"/>
              <a:gd name="connsiteX1956" fmla="*/ 1558792 w 6500924"/>
              <a:gd name="connsiteY1956" fmla="*/ 3374065 h 6858001"/>
              <a:gd name="connsiteX1957" fmla="*/ 1561607 w 6500924"/>
              <a:gd name="connsiteY1957" fmla="*/ 3374076 h 6858001"/>
              <a:gd name="connsiteX1958" fmla="*/ 1554886 w 6500924"/>
              <a:gd name="connsiteY1958" fmla="*/ 3370855 h 6858001"/>
              <a:gd name="connsiteX1959" fmla="*/ 1503771 w 6500924"/>
              <a:gd name="connsiteY1959" fmla="*/ 3356092 h 6858001"/>
              <a:gd name="connsiteX1960" fmla="*/ 1341200 w 6500924"/>
              <a:gd name="connsiteY1960" fmla="*/ 3316495 h 6858001"/>
              <a:gd name="connsiteX1961" fmla="*/ 1195621 w 6500924"/>
              <a:gd name="connsiteY1961" fmla="*/ 3284513 h 6858001"/>
              <a:gd name="connsiteX1962" fmla="*/ 1187330 w 6500924"/>
              <a:gd name="connsiteY1962" fmla="*/ 3286850 h 6858001"/>
              <a:gd name="connsiteX1963" fmla="*/ 1111219 w 6500924"/>
              <a:gd name="connsiteY1963" fmla="*/ 3285911 h 6858001"/>
              <a:gd name="connsiteX1964" fmla="*/ 1117305 w 6500924"/>
              <a:gd name="connsiteY1964" fmla="*/ 3291569 h 6858001"/>
              <a:gd name="connsiteX1965" fmla="*/ 1108911 w 6500924"/>
              <a:gd name="connsiteY1965" fmla="*/ 3293884 h 6858001"/>
              <a:gd name="connsiteX1966" fmla="*/ 1095419 w 6500924"/>
              <a:gd name="connsiteY1966" fmla="*/ 3285716 h 6858001"/>
              <a:gd name="connsiteX1967" fmla="*/ 979725 w 6500924"/>
              <a:gd name="connsiteY1967" fmla="*/ 3284291 h 6858001"/>
              <a:gd name="connsiteX1968" fmla="*/ 948053 w 6500924"/>
              <a:gd name="connsiteY1968" fmla="*/ 3282962 h 6858001"/>
              <a:gd name="connsiteX1969" fmla="*/ 968181 w 6500924"/>
              <a:gd name="connsiteY1969" fmla="*/ 3276880 h 6858001"/>
              <a:gd name="connsiteX1970" fmla="*/ 1021844 w 6500924"/>
              <a:gd name="connsiteY1970" fmla="*/ 3259713 h 6858001"/>
              <a:gd name="connsiteX1971" fmla="*/ 1020255 w 6500924"/>
              <a:gd name="connsiteY1971" fmla="*/ 3258139 h 6858001"/>
              <a:gd name="connsiteX1972" fmla="*/ 1083070 w 6500924"/>
              <a:gd name="connsiteY1972" fmla="*/ 3258081 h 6858001"/>
              <a:gd name="connsiteX1973" fmla="*/ 1011340 w 6500924"/>
              <a:gd name="connsiteY1973" fmla="*/ 3240970 h 6858001"/>
              <a:gd name="connsiteX1974" fmla="*/ 864304 w 6500924"/>
              <a:gd name="connsiteY1974" fmla="*/ 3195609 h 6858001"/>
              <a:gd name="connsiteX1975" fmla="*/ 1009029 w 6500924"/>
              <a:gd name="connsiteY1975" fmla="*/ 3220675 h 6858001"/>
              <a:gd name="connsiteX1976" fmla="*/ 1155169 w 6500924"/>
              <a:gd name="connsiteY1976" fmla="*/ 3255257 h 6858001"/>
              <a:gd name="connsiteX1977" fmla="*/ 1197753 w 6500924"/>
              <a:gd name="connsiteY1977" fmla="*/ 3251772 h 6858001"/>
              <a:gd name="connsiteX1978" fmla="*/ 1135540 w 6500924"/>
              <a:gd name="connsiteY1978" fmla="*/ 3235899 h 6858001"/>
              <a:gd name="connsiteX1979" fmla="*/ 925764 w 6500924"/>
              <a:gd name="connsiteY1979" fmla="*/ 3177778 h 6858001"/>
              <a:gd name="connsiteX1980" fmla="*/ 955955 w 6500924"/>
              <a:gd name="connsiteY1980" fmla="*/ 3177799 h 6858001"/>
              <a:gd name="connsiteX1981" fmla="*/ 957260 w 6500924"/>
              <a:gd name="connsiteY1981" fmla="*/ 3177672 h 6858001"/>
              <a:gd name="connsiteX1982" fmla="*/ 966590 w 6500924"/>
              <a:gd name="connsiteY1982" fmla="*/ 3179640 h 6858001"/>
              <a:gd name="connsiteX1983" fmla="*/ 1114968 w 6500924"/>
              <a:gd name="connsiteY1983" fmla="*/ 3214991 h 6858001"/>
              <a:gd name="connsiteX1984" fmla="*/ 1015595 w 6500924"/>
              <a:gd name="connsiteY1984" fmla="*/ 3174791 h 6858001"/>
              <a:gd name="connsiteX1985" fmla="*/ 1004961 w 6500924"/>
              <a:gd name="connsiteY1985" fmla="*/ 3172464 h 6858001"/>
              <a:gd name="connsiteX1986" fmla="*/ 1014225 w 6500924"/>
              <a:gd name="connsiteY1986" fmla="*/ 3161647 h 6858001"/>
              <a:gd name="connsiteX1987" fmla="*/ 978348 w 6500924"/>
              <a:gd name="connsiteY1987" fmla="*/ 3156691 h 6858001"/>
              <a:gd name="connsiteX1988" fmla="*/ 935437 w 6500924"/>
              <a:gd name="connsiteY1988" fmla="*/ 3155853 h 6858001"/>
              <a:gd name="connsiteX1989" fmla="*/ 905957 w 6500924"/>
              <a:gd name="connsiteY1989" fmla="*/ 3147486 h 6858001"/>
              <a:gd name="connsiteX1990" fmla="*/ 1001753 w 6500924"/>
              <a:gd name="connsiteY1990" fmla="*/ 3156169 h 6858001"/>
              <a:gd name="connsiteX1991" fmla="*/ 1296209 w 6500924"/>
              <a:gd name="connsiteY1991" fmla="*/ 3229702 h 6858001"/>
              <a:gd name="connsiteX1992" fmla="*/ 1347250 w 6500924"/>
              <a:gd name="connsiteY1992" fmla="*/ 3241808 h 6858001"/>
              <a:gd name="connsiteX1993" fmla="*/ 1372322 w 6500924"/>
              <a:gd name="connsiteY1993" fmla="*/ 3242781 h 6858001"/>
              <a:gd name="connsiteX1994" fmla="*/ 1361102 w 6500924"/>
              <a:gd name="connsiteY1994" fmla="*/ 3245093 h 6858001"/>
              <a:gd name="connsiteX1995" fmla="*/ 1519018 w 6500924"/>
              <a:gd name="connsiteY1995" fmla="*/ 3282546 h 6858001"/>
              <a:gd name="connsiteX1996" fmla="*/ 1567387 w 6500924"/>
              <a:gd name="connsiteY1996" fmla="*/ 3271590 h 6858001"/>
              <a:gd name="connsiteX1997" fmla="*/ 1523663 w 6500924"/>
              <a:gd name="connsiteY1997" fmla="*/ 3260425 h 6858001"/>
              <a:gd name="connsiteX1998" fmla="*/ 1295693 w 6500924"/>
              <a:gd name="connsiteY1998" fmla="*/ 3205056 h 6858001"/>
              <a:gd name="connsiteX1999" fmla="*/ 1122200 w 6500924"/>
              <a:gd name="connsiteY1999" fmla="*/ 3163297 h 6858001"/>
              <a:gd name="connsiteX2000" fmla="*/ 1174019 w 6500924"/>
              <a:gd name="connsiteY2000" fmla="*/ 3158644 h 6858001"/>
              <a:gd name="connsiteX2001" fmla="*/ 1184142 w 6500924"/>
              <a:gd name="connsiteY2001" fmla="*/ 3161724 h 6858001"/>
              <a:gd name="connsiteX2002" fmla="*/ 1201152 w 6500924"/>
              <a:gd name="connsiteY2002" fmla="*/ 3159284 h 6858001"/>
              <a:gd name="connsiteX2003" fmla="*/ 1307374 w 6500924"/>
              <a:gd name="connsiteY2003" fmla="*/ 3153798 h 6858001"/>
              <a:gd name="connsiteX2004" fmla="*/ 1407576 w 6500924"/>
              <a:gd name="connsiteY2004" fmla="*/ 3150080 h 6858001"/>
              <a:gd name="connsiteX2005" fmla="*/ 1422063 w 6500924"/>
              <a:gd name="connsiteY2005" fmla="*/ 3149003 h 6858001"/>
              <a:gd name="connsiteX2006" fmla="*/ 1533843 w 6500924"/>
              <a:gd name="connsiteY2006" fmla="*/ 3172998 h 6858001"/>
              <a:gd name="connsiteX2007" fmla="*/ 1397551 w 6500924"/>
              <a:gd name="connsiteY2007" fmla="*/ 3165368 h 6858001"/>
              <a:gd name="connsiteX2008" fmla="*/ 1238580 w 6500924"/>
              <a:gd name="connsiteY2008" fmla="*/ 3173854 h 6858001"/>
              <a:gd name="connsiteX2009" fmla="*/ 1219245 w 6500924"/>
              <a:gd name="connsiteY2009" fmla="*/ 3172980 h 6858001"/>
              <a:gd name="connsiteX2010" fmla="*/ 1220403 w 6500924"/>
              <a:gd name="connsiteY2010" fmla="*/ 3173397 h 6858001"/>
              <a:gd name="connsiteX2011" fmla="*/ 1224749 w 6500924"/>
              <a:gd name="connsiteY2011" fmla="*/ 3175054 h 6858001"/>
              <a:gd name="connsiteX2012" fmla="*/ 1606471 w 6500924"/>
              <a:gd name="connsiteY2012" fmla="*/ 3257958 h 6858001"/>
              <a:gd name="connsiteX2013" fmla="*/ 1616813 w 6500924"/>
              <a:gd name="connsiteY2013" fmla="*/ 3260397 h 6858001"/>
              <a:gd name="connsiteX2014" fmla="*/ 1655083 w 6500924"/>
              <a:gd name="connsiteY2014" fmla="*/ 3251730 h 6858001"/>
              <a:gd name="connsiteX2015" fmla="*/ 1637159 w 6500924"/>
              <a:gd name="connsiteY2015" fmla="*/ 3251525 h 6858001"/>
              <a:gd name="connsiteX2016" fmla="*/ 1616245 w 6500924"/>
              <a:gd name="connsiteY2016" fmla="*/ 3243007 h 6858001"/>
              <a:gd name="connsiteX2017" fmla="*/ 1634797 w 6500924"/>
              <a:gd name="connsiteY2017" fmla="*/ 3239583 h 6858001"/>
              <a:gd name="connsiteX2018" fmla="*/ 1655723 w 6500924"/>
              <a:gd name="connsiteY2018" fmla="*/ 3251584 h 6858001"/>
              <a:gd name="connsiteX2019" fmla="*/ 1724135 w 6500924"/>
              <a:gd name="connsiteY2019" fmla="*/ 3236089 h 6858001"/>
              <a:gd name="connsiteX2020" fmla="*/ 1677169 w 6500924"/>
              <a:gd name="connsiteY2020" fmla="*/ 3230927 h 6858001"/>
              <a:gd name="connsiteX2021" fmla="*/ 1664275 w 6500924"/>
              <a:gd name="connsiteY2021" fmla="*/ 3227820 h 6858001"/>
              <a:gd name="connsiteX2022" fmla="*/ 1559215 w 6500924"/>
              <a:gd name="connsiteY2022" fmla="*/ 3244296 h 6858001"/>
              <a:gd name="connsiteX2023" fmla="*/ 1672852 w 6500924"/>
              <a:gd name="connsiteY2023" fmla="*/ 3208934 h 6858001"/>
              <a:gd name="connsiteX2024" fmla="*/ 1690687 w 6500924"/>
              <a:gd name="connsiteY2024" fmla="*/ 3204888 h 6858001"/>
              <a:gd name="connsiteX2025" fmla="*/ 1634797 w 6500924"/>
              <a:gd name="connsiteY2025" fmla="*/ 3189849 h 6858001"/>
              <a:gd name="connsiteX2026" fmla="*/ 1709653 w 6500924"/>
              <a:gd name="connsiteY2026" fmla="*/ 3200587 h 6858001"/>
              <a:gd name="connsiteX2027" fmla="*/ 1738196 w 6500924"/>
              <a:gd name="connsiteY2027" fmla="*/ 3194112 h 6858001"/>
              <a:gd name="connsiteX2028" fmla="*/ 1665630 w 6500924"/>
              <a:gd name="connsiteY2028" fmla="*/ 3185588 h 6858001"/>
              <a:gd name="connsiteX2029" fmla="*/ 1513616 w 6500924"/>
              <a:gd name="connsiteY2029" fmla="*/ 3148075 h 6858001"/>
              <a:gd name="connsiteX2030" fmla="*/ 1492478 w 6500924"/>
              <a:gd name="connsiteY2030" fmla="*/ 3143709 h 6858001"/>
              <a:gd name="connsiteX2031" fmla="*/ 1562858 w 6500924"/>
              <a:gd name="connsiteY2031" fmla="*/ 3138016 h 6858001"/>
              <a:gd name="connsiteX2032" fmla="*/ 1590946 w 6500924"/>
              <a:gd name="connsiteY2032" fmla="*/ 3136233 h 6858001"/>
              <a:gd name="connsiteX2033" fmla="*/ 1561982 w 6500924"/>
              <a:gd name="connsiteY2033" fmla="*/ 3127486 h 6858001"/>
              <a:gd name="connsiteX2034" fmla="*/ 1554736 w 6500924"/>
              <a:gd name="connsiteY2034" fmla="*/ 3106189 h 6858001"/>
              <a:gd name="connsiteX2035" fmla="*/ 1669014 w 6500924"/>
              <a:gd name="connsiteY2035" fmla="*/ 3125490 h 6858001"/>
              <a:gd name="connsiteX2036" fmla="*/ 1707206 w 6500924"/>
              <a:gd name="connsiteY2036" fmla="*/ 3108990 h 6858001"/>
              <a:gd name="connsiteX2037" fmla="*/ 1695148 w 6500924"/>
              <a:gd name="connsiteY2037" fmla="*/ 3106458 h 6858001"/>
              <a:gd name="connsiteX2038" fmla="*/ 1670952 w 6500924"/>
              <a:gd name="connsiteY2038" fmla="*/ 3101394 h 6858001"/>
              <a:gd name="connsiteX2039" fmla="*/ 1652278 w 6500924"/>
              <a:gd name="connsiteY2039" fmla="*/ 3102655 h 6858001"/>
              <a:gd name="connsiteX2040" fmla="*/ 1576670 w 6500924"/>
              <a:gd name="connsiteY2040" fmla="*/ 3089758 h 6858001"/>
              <a:gd name="connsiteX2041" fmla="*/ 1593202 w 6500924"/>
              <a:gd name="connsiteY2041" fmla="*/ 3089925 h 6858001"/>
              <a:gd name="connsiteX2042" fmla="*/ 1604789 w 6500924"/>
              <a:gd name="connsiteY2042" fmla="*/ 3087546 h 6858001"/>
              <a:gd name="connsiteX2043" fmla="*/ 1555170 w 6500924"/>
              <a:gd name="connsiteY2043" fmla="*/ 3077163 h 6858001"/>
              <a:gd name="connsiteX2044" fmla="*/ 1579891 w 6500924"/>
              <a:gd name="connsiteY2044" fmla="*/ 3073587 h 6858001"/>
              <a:gd name="connsiteX2045" fmla="*/ 1540985 w 6500924"/>
              <a:gd name="connsiteY2045" fmla="*/ 3070402 h 6858001"/>
              <a:gd name="connsiteX2046" fmla="*/ 1555333 w 6500924"/>
              <a:gd name="connsiteY2046" fmla="*/ 3058695 h 6858001"/>
              <a:gd name="connsiteX2047" fmla="*/ 1639482 w 6500924"/>
              <a:gd name="connsiteY2047" fmla="*/ 3056291 h 6858001"/>
              <a:gd name="connsiteX2048" fmla="*/ 1644416 w 6500924"/>
              <a:gd name="connsiteY2048" fmla="*/ 3050670 h 6858001"/>
              <a:gd name="connsiteX2049" fmla="*/ 1521033 w 6500924"/>
              <a:gd name="connsiteY2049" fmla="*/ 3046963 h 6858001"/>
              <a:gd name="connsiteX2050" fmla="*/ 1429819 w 6500924"/>
              <a:gd name="connsiteY2050" fmla="*/ 3048984 h 6858001"/>
              <a:gd name="connsiteX2051" fmla="*/ 1366349 w 6500924"/>
              <a:gd name="connsiteY2051" fmla="*/ 3034380 h 6858001"/>
              <a:gd name="connsiteX2052" fmla="*/ 1358691 w 6500924"/>
              <a:gd name="connsiteY2052" fmla="*/ 3032646 h 6858001"/>
              <a:gd name="connsiteX2053" fmla="*/ 1394846 w 6500924"/>
              <a:gd name="connsiteY2053" fmla="*/ 3029733 h 6858001"/>
              <a:gd name="connsiteX2054" fmla="*/ 1538638 w 6500924"/>
              <a:gd name="connsiteY2054" fmla="*/ 3023222 h 6858001"/>
              <a:gd name="connsiteX2055" fmla="*/ 1620768 w 6500924"/>
              <a:gd name="connsiteY2055" fmla="*/ 3023115 h 6858001"/>
              <a:gd name="connsiteX2056" fmla="*/ 1682150 w 6500924"/>
              <a:gd name="connsiteY2056" fmla="*/ 3024933 h 6858001"/>
              <a:gd name="connsiteX2057" fmla="*/ 1681580 w 6500924"/>
              <a:gd name="connsiteY2057" fmla="*/ 3021214 h 6858001"/>
              <a:gd name="connsiteX2058" fmla="*/ 1680050 w 6500924"/>
              <a:gd name="connsiteY2058" fmla="*/ 3008994 h 6858001"/>
              <a:gd name="connsiteX2059" fmla="*/ 1541796 w 6500924"/>
              <a:gd name="connsiteY2059" fmla="*/ 3000000 h 6858001"/>
              <a:gd name="connsiteX2060" fmla="*/ 1544287 w 6500924"/>
              <a:gd name="connsiteY2060" fmla="*/ 2982017 h 6858001"/>
              <a:gd name="connsiteX2061" fmla="*/ 1557252 w 6500924"/>
              <a:gd name="connsiteY2061" fmla="*/ 2981091 h 6858001"/>
              <a:gd name="connsiteX2062" fmla="*/ 1554067 w 6500924"/>
              <a:gd name="connsiteY2062" fmla="*/ 2980022 h 6858001"/>
              <a:gd name="connsiteX2063" fmla="*/ 1494357 w 6500924"/>
              <a:gd name="connsiteY2063" fmla="*/ 2989615 h 6858001"/>
              <a:gd name="connsiteX2064" fmla="*/ 1434598 w 6500924"/>
              <a:gd name="connsiteY2064" fmla="*/ 2969536 h 6858001"/>
              <a:gd name="connsiteX2065" fmla="*/ 1281726 w 6500924"/>
              <a:gd name="connsiteY2065" fmla="*/ 2975920 h 6858001"/>
              <a:gd name="connsiteX2066" fmla="*/ 1356914 w 6500924"/>
              <a:gd name="connsiteY2066" fmla="*/ 2952799 h 6858001"/>
              <a:gd name="connsiteX2067" fmla="*/ 1461712 w 6500924"/>
              <a:gd name="connsiteY2067" fmla="*/ 2948991 h 6858001"/>
              <a:gd name="connsiteX2068" fmla="*/ 1473517 w 6500924"/>
              <a:gd name="connsiteY2068" fmla="*/ 2937990 h 6858001"/>
              <a:gd name="connsiteX2069" fmla="*/ 1418370 w 6500924"/>
              <a:gd name="connsiteY2069" fmla="*/ 2939268 h 6858001"/>
              <a:gd name="connsiteX2070" fmla="*/ 1067534 w 6500924"/>
              <a:gd name="connsiteY2070" fmla="*/ 2932284 h 6858001"/>
              <a:gd name="connsiteX2071" fmla="*/ 1339512 w 6500924"/>
              <a:gd name="connsiteY2071" fmla="*/ 2913988 h 6858001"/>
              <a:gd name="connsiteX2072" fmla="*/ 1388135 w 6500924"/>
              <a:gd name="connsiteY2072" fmla="*/ 2909682 h 6858001"/>
              <a:gd name="connsiteX2073" fmla="*/ 1361479 w 6500924"/>
              <a:gd name="connsiteY2073" fmla="*/ 2905949 h 6858001"/>
              <a:gd name="connsiteX2074" fmla="*/ 1301450 w 6500924"/>
              <a:gd name="connsiteY2074" fmla="*/ 2895142 h 6858001"/>
              <a:gd name="connsiteX2075" fmla="*/ 1213829 w 6500924"/>
              <a:gd name="connsiteY2075" fmla="*/ 2897310 h 6858001"/>
              <a:gd name="connsiteX2076" fmla="*/ 1194548 w 6500924"/>
              <a:gd name="connsiteY2076" fmla="*/ 2889148 h 6858001"/>
              <a:gd name="connsiteX2077" fmla="*/ 1224366 w 6500924"/>
              <a:gd name="connsiteY2077" fmla="*/ 2885703 h 6858001"/>
              <a:gd name="connsiteX2078" fmla="*/ 1298684 w 6500924"/>
              <a:gd name="connsiteY2078" fmla="*/ 2894883 h 6858001"/>
              <a:gd name="connsiteX2079" fmla="*/ 1532892 w 6500924"/>
              <a:gd name="connsiteY2079" fmla="*/ 2858221 h 6858001"/>
              <a:gd name="connsiteX2080" fmla="*/ 1950935 w 6500924"/>
              <a:gd name="connsiteY2080" fmla="*/ 2784505 h 6858001"/>
              <a:gd name="connsiteX2081" fmla="*/ 2108968 w 6500924"/>
              <a:gd name="connsiteY2081" fmla="*/ 2729306 h 6858001"/>
              <a:gd name="connsiteX2082" fmla="*/ 2109077 w 6500924"/>
              <a:gd name="connsiteY2082" fmla="*/ 2729222 h 6858001"/>
              <a:gd name="connsiteX2083" fmla="*/ 2107530 w 6500924"/>
              <a:gd name="connsiteY2083" fmla="*/ 2729499 h 6858001"/>
              <a:gd name="connsiteX2084" fmla="*/ 1630531 w 6500924"/>
              <a:gd name="connsiteY2084" fmla="*/ 2817141 h 6858001"/>
              <a:gd name="connsiteX2085" fmla="*/ 1477005 w 6500924"/>
              <a:gd name="connsiteY2085" fmla="*/ 2835933 h 6858001"/>
              <a:gd name="connsiteX2086" fmla="*/ 1547199 w 6500924"/>
              <a:gd name="connsiteY2086" fmla="*/ 2802592 h 6858001"/>
              <a:gd name="connsiteX2087" fmla="*/ 1816903 w 6500924"/>
              <a:gd name="connsiteY2087" fmla="*/ 2745132 h 6858001"/>
              <a:gd name="connsiteX2088" fmla="*/ 1754540 w 6500924"/>
              <a:gd name="connsiteY2088" fmla="*/ 2749770 h 6858001"/>
              <a:gd name="connsiteX2089" fmla="*/ 1530155 w 6500924"/>
              <a:gd name="connsiteY2089" fmla="*/ 2787674 h 6858001"/>
              <a:gd name="connsiteX2090" fmla="*/ 1269823 w 6500924"/>
              <a:gd name="connsiteY2090" fmla="*/ 2847421 h 6858001"/>
              <a:gd name="connsiteX2091" fmla="*/ 1348799 w 6500924"/>
              <a:gd name="connsiteY2091" fmla="*/ 2815396 h 6858001"/>
              <a:gd name="connsiteX2092" fmla="*/ 1451178 w 6500924"/>
              <a:gd name="connsiteY2092" fmla="*/ 2786859 h 6858001"/>
              <a:gd name="connsiteX2093" fmla="*/ 1468237 w 6500924"/>
              <a:gd name="connsiteY2093" fmla="*/ 2783322 h 6858001"/>
              <a:gd name="connsiteX2094" fmla="*/ 1494216 w 6500924"/>
              <a:gd name="connsiteY2094" fmla="*/ 2782357 h 6858001"/>
              <a:gd name="connsiteX2095" fmla="*/ 1535121 w 6500924"/>
              <a:gd name="connsiteY2095" fmla="*/ 2776602 h 6858001"/>
              <a:gd name="connsiteX2096" fmla="*/ 1531154 w 6500924"/>
              <a:gd name="connsiteY2096" fmla="*/ 2776189 h 6858001"/>
              <a:gd name="connsiteX2097" fmla="*/ 1551077 w 6500924"/>
              <a:gd name="connsiteY2097" fmla="*/ 2770646 h 6858001"/>
              <a:gd name="connsiteX2098" fmla="*/ 1571767 w 6500924"/>
              <a:gd name="connsiteY2098" fmla="*/ 2769849 h 6858001"/>
              <a:gd name="connsiteX2099" fmla="*/ 1543531 w 6500924"/>
              <a:gd name="connsiteY2099" fmla="*/ 2762511 h 6858001"/>
              <a:gd name="connsiteX2100" fmla="*/ 1509251 w 6500924"/>
              <a:gd name="connsiteY2100" fmla="*/ 2759139 h 6858001"/>
              <a:gd name="connsiteX2101" fmla="*/ 1511854 w 6500924"/>
              <a:gd name="connsiteY2101" fmla="*/ 2757558 h 6858001"/>
              <a:gd name="connsiteX2102" fmla="*/ 1559016 w 6500924"/>
              <a:gd name="connsiteY2102" fmla="*/ 2754176 h 6858001"/>
              <a:gd name="connsiteX2103" fmla="*/ 1601763 w 6500924"/>
              <a:gd name="connsiteY2103" fmla="*/ 2728201 h 6858001"/>
              <a:gd name="connsiteX2104" fmla="*/ 1719785 w 6500924"/>
              <a:gd name="connsiteY2104" fmla="*/ 2705706 h 6858001"/>
              <a:gd name="connsiteX2105" fmla="*/ 1658738 w 6500924"/>
              <a:gd name="connsiteY2105" fmla="*/ 2701563 h 6858001"/>
              <a:gd name="connsiteX2106" fmla="*/ 1577918 w 6500924"/>
              <a:gd name="connsiteY2106" fmla="*/ 2717417 h 6858001"/>
              <a:gd name="connsiteX2107" fmla="*/ 1545671 w 6500924"/>
              <a:gd name="connsiteY2107" fmla="*/ 2703752 h 6858001"/>
              <a:gd name="connsiteX2108" fmla="*/ 1440307 w 6500924"/>
              <a:gd name="connsiteY2108" fmla="*/ 2723544 h 6858001"/>
              <a:gd name="connsiteX2109" fmla="*/ 1425684 w 6500924"/>
              <a:gd name="connsiteY2109" fmla="*/ 2727939 h 6858001"/>
              <a:gd name="connsiteX2110" fmla="*/ 1421262 w 6500924"/>
              <a:gd name="connsiteY2110" fmla="*/ 2727985 h 6858001"/>
              <a:gd name="connsiteX2111" fmla="*/ 1388828 w 6500924"/>
              <a:gd name="connsiteY2111" fmla="*/ 2734114 h 6858001"/>
              <a:gd name="connsiteX2112" fmla="*/ 1478868 w 6500924"/>
              <a:gd name="connsiteY2112" fmla="*/ 2711753 h 6858001"/>
              <a:gd name="connsiteX2113" fmla="*/ 1612608 w 6500924"/>
              <a:gd name="connsiteY2113" fmla="*/ 2680374 h 6858001"/>
              <a:gd name="connsiteX2114" fmla="*/ 1692555 w 6500924"/>
              <a:gd name="connsiteY2114" fmla="*/ 2647757 h 6858001"/>
              <a:gd name="connsiteX2115" fmla="*/ 1775663 w 6500924"/>
              <a:gd name="connsiteY2115" fmla="*/ 2622535 h 6858001"/>
              <a:gd name="connsiteX2116" fmla="*/ 1791022 w 6500924"/>
              <a:gd name="connsiteY2116" fmla="*/ 2579945 h 6858001"/>
              <a:gd name="connsiteX2117" fmla="*/ 1974664 w 6500924"/>
              <a:gd name="connsiteY2117" fmla="*/ 2542852 h 6858001"/>
              <a:gd name="connsiteX2118" fmla="*/ 2168923 w 6500924"/>
              <a:gd name="connsiteY2118" fmla="*/ 2503144 h 6858001"/>
              <a:gd name="connsiteX2119" fmla="*/ 2170169 w 6500924"/>
              <a:gd name="connsiteY2119" fmla="*/ 2500197 h 6858001"/>
              <a:gd name="connsiteX2120" fmla="*/ 2173726 w 6500924"/>
              <a:gd name="connsiteY2120" fmla="*/ 2489960 h 6858001"/>
              <a:gd name="connsiteX2121" fmla="*/ 2051302 w 6500924"/>
              <a:gd name="connsiteY2121" fmla="*/ 2511085 h 6858001"/>
              <a:gd name="connsiteX2122" fmla="*/ 1710643 w 6500924"/>
              <a:gd name="connsiteY2122" fmla="*/ 2570256 h 6858001"/>
              <a:gd name="connsiteX2123" fmla="*/ 1577420 w 6500924"/>
              <a:gd name="connsiteY2123" fmla="*/ 2594004 h 6858001"/>
              <a:gd name="connsiteX2124" fmla="*/ 1563136 w 6500924"/>
              <a:gd name="connsiteY2124" fmla="*/ 2597241 h 6858001"/>
              <a:gd name="connsiteX2125" fmla="*/ 1552599 w 6500924"/>
              <a:gd name="connsiteY2125" fmla="*/ 2599482 h 6858001"/>
              <a:gd name="connsiteX2126" fmla="*/ 1553088 w 6500924"/>
              <a:gd name="connsiteY2126" fmla="*/ 2598546 h 6858001"/>
              <a:gd name="connsiteX2127" fmla="*/ 1558704 w 6500924"/>
              <a:gd name="connsiteY2127" fmla="*/ 2597528 h 6858001"/>
              <a:gd name="connsiteX2128" fmla="*/ 1554085 w 6500924"/>
              <a:gd name="connsiteY2128" fmla="*/ 2597626 h 6858001"/>
              <a:gd name="connsiteX2129" fmla="*/ 1553088 w 6500924"/>
              <a:gd name="connsiteY2129" fmla="*/ 2598546 h 6858001"/>
              <a:gd name="connsiteX2130" fmla="*/ 1539945 w 6500924"/>
              <a:gd name="connsiteY2130" fmla="*/ 2600559 h 6858001"/>
              <a:gd name="connsiteX2131" fmla="*/ 1545507 w 6500924"/>
              <a:gd name="connsiteY2131" fmla="*/ 2600989 h 6858001"/>
              <a:gd name="connsiteX2132" fmla="*/ 1539924 w 6500924"/>
              <a:gd name="connsiteY2132" fmla="*/ 2602176 h 6858001"/>
              <a:gd name="connsiteX2133" fmla="*/ 1521938 w 6500924"/>
              <a:gd name="connsiteY2133" fmla="*/ 2605674 h 6858001"/>
              <a:gd name="connsiteX2134" fmla="*/ 1518063 w 6500924"/>
              <a:gd name="connsiteY2134" fmla="*/ 2603911 h 6858001"/>
              <a:gd name="connsiteX2135" fmla="*/ 1496945 w 6500924"/>
              <a:gd name="connsiteY2135" fmla="*/ 2607145 h 6858001"/>
              <a:gd name="connsiteX2136" fmla="*/ 1460786 w 6500924"/>
              <a:gd name="connsiteY2136" fmla="*/ 2611676 h 6858001"/>
              <a:gd name="connsiteX2137" fmla="*/ 1476885 w 6500924"/>
              <a:gd name="connsiteY2137" fmla="*/ 2605875 h 6858001"/>
              <a:gd name="connsiteX2138" fmla="*/ 1489527 w 6500924"/>
              <a:gd name="connsiteY2138" fmla="*/ 2601523 h 6858001"/>
              <a:gd name="connsiteX2139" fmla="*/ 1494203 w 6500924"/>
              <a:gd name="connsiteY2139" fmla="*/ 2601007 h 6858001"/>
              <a:gd name="connsiteX2140" fmla="*/ 1490379 w 6500924"/>
              <a:gd name="connsiteY2140" fmla="*/ 2601231 h 6858001"/>
              <a:gd name="connsiteX2141" fmla="*/ 1498799 w 6500924"/>
              <a:gd name="connsiteY2141" fmla="*/ 2598333 h 6858001"/>
              <a:gd name="connsiteX2142" fmla="*/ 1482713 w 6500924"/>
              <a:gd name="connsiteY2142" fmla="*/ 2597677 h 6858001"/>
              <a:gd name="connsiteX2143" fmla="*/ 1453131 w 6500924"/>
              <a:gd name="connsiteY2143" fmla="*/ 2603413 h 6858001"/>
              <a:gd name="connsiteX2144" fmla="*/ 1443710 w 6500924"/>
              <a:gd name="connsiteY2144" fmla="*/ 2603964 h 6858001"/>
              <a:gd name="connsiteX2145" fmla="*/ 1429914 w 6500924"/>
              <a:gd name="connsiteY2145" fmla="*/ 2605998 h 6858001"/>
              <a:gd name="connsiteX2146" fmla="*/ 1442676 w 6500924"/>
              <a:gd name="connsiteY2146" fmla="*/ 2605440 h 6858001"/>
              <a:gd name="connsiteX2147" fmla="*/ 1442420 w 6500924"/>
              <a:gd name="connsiteY2147" fmla="*/ 2605489 h 6858001"/>
              <a:gd name="connsiteX2148" fmla="*/ 1414523 w 6500924"/>
              <a:gd name="connsiteY2148" fmla="*/ 2610510 h 6858001"/>
              <a:gd name="connsiteX2149" fmla="*/ 1410516 w 6500924"/>
              <a:gd name="connsiteY2149" fmla="*/ 2608983 h 6858001"/>
              <a:gd name="connsiteX2150" fmla="*/ 1419433 w 6500924"/>
              <a:gd name="connsiteY2150" fmla="*/ 2603705 h 6858001"/>
              <a:gd name="connsiteX2151" fmla="*/ 1395235 w 6500924"/>
              <a:gd name="connsiteY2151" fmla="*/ 2603156 h 6858001"/>
              <a:gd name="connsiteX2152" fmla="*/ 1389637 w 6500924"/>
              <a:gd name="connsiteY2152" fmla="*/ 2601022 h 6858001"/>
              <a:gd name="connsiteX2153" fmla="*/ 1374222 w 6500924"/>
              <a:gd name="connsiteY2153" fmla="*/ 2585779 h 6858001"/>
              <a:gd name="connsiteX2154" fmla="*/ 1585695 w 6500924"/>
              <a:gd name="connsiteY2154" fmla="*/ 2539759 h 6858001"/>
              <a:gd name="connsiteX2155" fmla="*/ 1730291 w 6500924"/>
              <a:gd name="connsiteY2155" fmla="*/ 2493134 h 6858001"/>
              <a:gd name="connsiteX2156" fmla="*/ 1756866 w 6500924"/>
              <a:gd name="connsiteY2156" fmla="*/ 2469005 h 6858001"/>
              <a:gd name="connsiteX2157" fmla="*/ 1917918 w 6500924"/>
              <a:gd name="connsiteY2157" fmla="*/ 2436328 h 6858001"/>
              <a:gd name="connsiteX2158" fmla="*/ 1874604 w 6500924"/>
              <a:gd name="connsiteY2158" fmla="*/ 2430721 h 6858001"/>
              <a:gd name="connsiteX2159" fmla="*/ 1852769 w 6500924"/>
              <a:gd name="connsiteY2159" fmla="*/ 2435009 h 6858001"/>
              <a:gd name="connsiteX2160" fmla="*/ 1864903 w 6500924"/>
              <a:gd name="connsiteY2160" fmla="*/ 2434230 h 6858001"/>
              <a:gd name="connsiteX2161" fmla="*/ 1855658 w 6500924"/>
              <a:gd name="connsiteY2161" fmla="*/ 2437575 h 6858001"/>
              <a:gd name="connsiteX2162" fmla="*/ 1846184 w 6500924"/>
              <a:gd name="connsiteY2162" fmla="*/ 2438676 h 6858001"/>
              <a:gd name="connsiteX2163" fmla="*/ 1818797 w 6500924"/>
              <a:gd name="connsiteY2163" fmla="*/ 2422064 h 6858001"/>
              <a:gd name="connsiteX2164" fmla="*/ 1663573 w 6500924"/>
              <a:gd name="connsiteY2164" fmla="*/ 2451197 h 6858001"/>
              <a:gd name="connsiteX2165" fmla="*/ 1640699 w 6500924"/>
              <a:gd name="connsiteY2165" fmla="*/ 2439822 h 6858001"/>
              <a:gd name="connsiteX2166" fmla="*/ 1552143 w 6500924"/>
              <a:gd name="connsiteY2166" fmla="*/ 2453891 h 6858001"/>
              <a:gd name="connsiteX2167" fmla="*/ 1540289 w 6500924"/>
              <a:gd name="connsiteY2167" fmla="*/ 2457100 h 6858001"/>
              <a:gd name="connsiteX2168" fmla="*/ 1539057 w 6500924"/>
              <a:gd name="connsiteY2168" fmla="*/ 2456173 h 6858001"/>
              <a:gd name="connsiteX2169" fmla="*/ 1526150 w 6500924"/>
              <a:gd name="connsiteY2169" fmla="*/ 2448854 h 6858001"/>
              <a:gd name="connsiteX2170" fmla="*/ 1515950 w 6500924"/>
              <a:gd name="connsiteY2170" fmla="*/ 2448105 h 6858001"/>
              <a:gd name="connsiteX2171" fmla="*/ 1654903 w 6500924"/>
              <a:gd name="connsiteY2171" fmla="*/ 2412507 h 6858001"/>
              <a:gd name="connsiteX2172" fmla="*/ 1881907 w 6500924"/>
              <a:gd name="connsiteY2172" fmla="*/ 2363928 h 6858001"/>
              <a:gd name="connsiteX2173" fmla="*/ 2265742 w 6500924"/>
              <a:gd name="connsiteY2173" fmla="*/ 2292911 h 6858001"/>
              <a:gd name="connsiteX2174" fmla="*/ 2272070 w 6500924"/>
              <a:gd name="connsiteY2174" fmla="*/ 2286502 h 6858001"/>
              <a:gd name="connsiteX2175" fmla="*/ 2270014 w 6500924"/>
              <a:gd name="connsiteY2175" fmla="*/ 2275645 h 6858001"/>
              <a:gd name="connsiteX2176" fmla="*/ 2222351 w 6500924"/>
              <a:gd name="connsiteY2176" fmla="*/ 2283604 h 6858001"/>
              <a:gd name="connsiteX2177" fmla="*/ 2091252 w 6500924"/>
              <a:gd name="connsiteY2177" fmla="*/ 2299079 h 6858001"/>
              <a:gd name="connsiteX2178" fmla="*/ 2198271 w 6500924"/>
              <a:gd name="connsiteY2178" fmla="*/ 2270656 h 6858001"/>
              <a:gd name="connsiteX2179" fmla="*/ 2276591 w 6500924"/>
              <a:gd name="connsiteY2179" fmla="*/ 2256136 h 6858001"/>
              <a:gd name="connsiteX2180" fmla="*/ 2269958 w 6500924"/>
              <a:gd name="connsiteY2180" fmla="*/ 2245811 h 6858001"/>
              <a:gd name="connsiteX2181" fmla="*/ 2264310 w 6500924"/>
              <a:gd name="connsiteY2181" fmla="*/ 2240836 h 6858001"/>
              <a:gd name="connsiteX2182" fmla="*/ 2223144 w 6500924"/>
              <a:gd name="connsiteY2182" fmla="*/ 2246874 h 6858001"/>
              <a:gd name="connsiteX2183" fmla="*/ 1928797 w 6500924"/>
              <a:gd name="connsiteY2183" fmla="*/ 2290043 h 6858001"/>
              <a:gd name="connsiteX2184" fmla="*/ 1492349 w 6500924"/>
              <a:gd name="connsiteY2184" fmla="*/ 2372996 h 6858001"/>
              <a:gd name="connsiteX2185" fmla="*/ 1518922 w 6500924"/>
              <a:gd name="connsiteY2185" fmla="*/ 2348867 h 6858001"/>
              <a:gd name="connsiteX2186" fmla="*/ 1328195 w 6500924"/>
              <a:gd name="connsiteY2186" fmla="*/ 2374303 h 6858001"/>
              <a:gd name="connsiteX2187" fmla="*/ 1544243 w 6500924"/>
              <a:gd name="connsiteY2187" fmla="*/ 2309539 h 6858001"/>
              <a:gd name="connsiteX2188" fmla="*/ 1523655 w 6500924"/>
              <a:gd name="connsiteY2188" fmla="*/ 2288792 h 6858001"/>
              <a:gd name="connsiteX2189" fmla="*/ 1547942 w 6500924"/>
              <a:gd name="connsiteY2189" fmla="*/ 2274033 h 6858001"/>
              <a:gd name="connsiteX2190" fmla="*/ 1435749 w 6500924"/>
              <a:gd name="connsiteY2190" fmla="*/ 2292986 h 6858001"/>
              <a:gd name="connsiteX2191" fmla="*/ 1415315 w 6500924"/>
              <a:gd name="connsiteY2191" fmla="*/ 2299759 h 6858001"/>
              <a:gd name="connsiteX2192" fmla="*/ 1415050 w 6500924"/>
              <a:gd name="connsiteY2192" fmla="*/ 2299747 h 6858001"/>
              <a:gd name="connsiteX2193" fmla="*/ 1401207 w 6500924"/>
              <a:gd name="connsiteY2193" fmla="*/ 2302862 h 6858001"/>
              <a:gd name="connsiteX2194" fmla="*/ 1405971 w 6500924"/>
              <a:gd name="connsiteY2194" fmla="*/ 2302858 h 6858001"/>
              <a:gd name="connsiteX2195" fmla="*/ 1380945 w 6500924"/>
              <a:gd name="connsiteY2195" fmla="*/ 2311156 h 6858001"/>
              <a:gd name="connsiteX2196" fmla="*/ 1321272 w 6500924"/>
              <a:gd name="connsiteY2196" fmla="*/ 2321310 h 6858001"/>
              <a:gd name="connsiteX2197" fmla="*/ 1304224 w 6500924"/>
              <a:gd name="connsiteY2197" fmla="*/ 2306391 h 6858001"/>
              <a:gd name="connsiteX2198" fmla="*/ 1170030 w 6500924"/>
              <a:gd name="connsiteY2198" fmla="*/ 2330733 h 6858001"/>
              <a:gd name="connsiteX2199" fmla="*/ 1143714 w 6500924"/>
              <a:gd name="connsiteY2199" fmla="*/ 2320440 h 6858001"/>
              <a:gd name="connsiteX2200" fmla="*/ 1149065 w 6500924"/>
              <a:gd name="connsiteY2200" fmla="*/ 2318689 h 6858001"/>
              <a:gd name="connsiteX2201" fmla="*/ 1151693 w 6500924"/>
              <a:gd name="connsiteY2201" fmla="*/ 2318891 h 6858001"/>
              <a:gd name="connsiteX2202" fmla="*/ 1188239 w 6500924"/>
              <a:gd name="connsiteY2202" fmla="*/ 2320464 h 6858001"/>
              <a:gd name="connsiteX2203" fmla="*/ 1296072 w 6500924"/>
              <a:gd name="connsiteY2203" fmla="*/ 2302961 h 6858001"/>
              <a:gd name="connsiteX2204" fmla="*/ 1329736 w 6500924"/>
              <a:gd name="connsiteY2204" fmla="*/ 2302931 h 6858001"/>
              <a:gd name="connsiteX2205" fmla="*/ 1328359 w 6500924"/>
              <a:gd name="connsiteY2205" fmla="*/ 2302452 h 6858001"/>
              <a:gd name="connsiteX2206" fmla="*/ 1325854 w 6500924"/>
              <a:gd name="connsiteY2206" fmla="*/ 2298507 h 6858001"/>
              <a:gd name="connsiteX2207" fmla="*/ 1331021 w 6500924"/>
              <a:gd name="connsiteY2207" fmla="*/ 2295472 h 6858001"/>
              <a:gd name="connsiteX2208" fmla="*/ 1276171 w 6500924"/>
              <a:gd name="connsiteY2208" fmla="*/ 2292584 h 6858001"/>
              <a:gd name="connsiteX2209" fmla="*/ 1252214 w 6500924"/>
              <a:gd name="connsiteY2209" fmla="*/ 2290258 h 6858001"/>
              <a:gd name="connsiteX2210" fmla="*/ 1254516 w 6500924"/>
              <a:gd name="connsiteY2210" fmla="*/ 2289652 h 6858001"/>
              <a:gd name="connsiteX2211" fmla="*/ 1273294 w 6500924"/>
              <a:gd name="connsiteY2211" fmla="*/ 2283948 h 6858001"/>
              <a:gd name="connsiteX2212" fmla="*/ 1311938 w 6500924"/>
              <a:gd name="connsiteY2212" fmla="*/ 2275668 h 6858001"/>
              <a:gd name="connsiteX2213" fmla="*/ 1354227 w 6500924"/>
              <a:gd name="connsiteY2213" fmla="*/ 2275670 h 6858001"/>
              <a:gd name="connsiteX2214" fmla="*/ 1358323 w 6500924"/>
              <a:gd name="connsiteY2214" fmla="*/ 2275767 h 6858001"/>
              <a:gd name="connsiteX2215" fmla="*/ 1349565 w 6500924"/>
              <a:gd name="connsiteY2215" fmla="*/ 2267607 h 6858001"/>
              <a:gd name="connsiteX2216" fmla="*/ 1359950 w 6500924"/>
              <a:gd name="connsiteY2216" fmla="*/ 2265383 h 6858001"/>
              <a:gd name="connsiteX2217" fmla="*/ 1415604 w 6500924"/>
              <a:gd name="connsiteY2217" fmla="*/ 2246696 h 6858001"/>
              <a:gd name="connsiteX2218" fmla="*/ 1487618 w 6500924"/>
              <a:gd name="connsiteY2218" fmla="*/ 2223121 h 6858001"/>
              <a:gd name="connsiteX2219" fmla="*/ 1537919 w 6500924"/>
              <a:gd name="connsiteY2219" fmla="*/ 2208745 h 6858001"/>
              <a:gd name="connsiteX2220" fmla="*/ 1543135 w 6500924"/>
              <a:gd name="connsiteY2220" fmla="*/ 2208723 h 6858001"/>
              <a:gd name="connsiteX2221" fmla="*/ 1566838 w 6500924"/>
              <a:gd name="connsiteY2221" fmla="*/ 2206612 h 6858001"/>
              <a:gd name="connsiteX2222" fmla="*/ 1567640 w 6500924"/>
              <a:gd name="connsiteY2222" fmla="*/ 2200210 h 6858001"/>
              <a:gd name="connsiteX2223" fmla="*/ 1621458 w 6500924"/>
              <a:gd name="connsiteY2223" fmla="*/ 2184655 h 6858001"/>
              <a:gd name="connsiteX2224" fmla="*/ 1693139 w 6500924"/>
              <a:gd name="connsiteY2224" fmla="*/ 2160535 h 6858001"/>
              <a:gd name="connsiteX2225" fmla="*/ 1743684 w 6500924"/>
              <a:gd name="connsiteY2225" fmla="*/ 2151771 h 6858001"/>
              <a:gd name="connsiteX2226" fmla="*/ 1730031 w 6500924"/>
              <a:gd name="connsiteY2226" fmla="*/ 2148593 h 6858001"/>
              <a:gd name="connsiteX2227" fmla="*/ 1693139 w 6500924"/>
              <a:gd name="connsiteY2227" fmla="*/ 2160535 h 6858001"/>
              <a:gd name="connsiteX2228" fmla="*/ 1559146 w 6500924"/>
              <a:gd name="connsiteY2228" fmla="*/ 2185749 h 6858001"/>
              <a:gd name="connsiteX2229" fmla="*/ 1534068 w 6500924"/>
              <a:gd name="connsiteY2229" fmla="*/ 2191708 h 6858001"/>
              <a:gd name="connsiteX2230" fmla="*/ 1507557 w 6500924"/>
              <a:gd name="connsiteY2230" fmla="*/ 2192493 h 6858001"/>
              <a:gd name="connsiteX2231" fmla="*/ 1425427 w 6500924"/>
              <a:gd name="connsiteY2231" fmla="*/ 2192383 h 6858001"/>
              <a:gd name="connsiteX2232" fmla="*/ 1281635 w 6500924"/>
              <a:gd name="connsiteY2232" fmla="*/ 2185873 h 6858001"/>
              <a:gd name="connsiteX2233" fmla="*/ 1245481 w 6500924"/>
              <a:gd name="connsiteY2233" fmla="*/ 2182960 h 6858001"/>
              <a:gd name="connsiteX2234" fmla="*/ 1253139 w 6500924"/>
              <a:gd name="connsiteY2234" fmla="*/ 2181225 h 6858001"/>
              <a:gd name="connsiteX2235" fmla="*/ 1316607 w 6500924"/>
              <a:gd name="connsiteY2235" fmla="*/ 2166621 h 6858001"/>
              <a:gd name="connsiteX2236" fmla="*/ 1407822 w 6500924"/>
              <a:gd name="connsiteY2236" fmla="*/ 2168641 h 6858001"/>
              <a:gd name="connsiteX2237" fmla="*/ 1503658 w 6500924"/>
              <a:gd name="connsiteY2237" fmla="*/ 2147367 h 6858001"/>
              <a:gd name="connsiteX2238" fmla="*/ 1441961 w 6500924"/>
              <a:gd name="connsiteY2238" fmla="*/ 2138442 h 6858001"/>
              <a:gd name="connsiteX2239" fmla="*/ 1491578 w 6500924"/>
              <a:gd name="connsiteY2239" fmla="*/ 2128058 h 6858001"/>
              <a:gd name="connsiteX2240" fmla="*/ 1479990 w 6500924"/>
              <a:gd name="connsiteY2240" fmla="*/ 2125681 h 6858001"/>
              <a:gd name="connsiteX2241" fmla="*/ 1463459 w 6500924"/>
              <a:gd name="connsiteY2241" fmla="*/ 2125846 h 6858001"/>
              <a:gd name="connsiteX2242" fmla="*/ 1539067 w 6500924"/>
              <a:gd name="connsiteY2242" fmla="*/ 2112953 h 6858001"/>
              <a:gd name="connsiteX2243" fmla="*/ 1557742 w 6500924"/>
              <a:gd name="connsiteY2243" fmla="*/ 2114210 h 6858001"/>
              <a:gd name="connsiteX2244" fmla="*/ 1581938 w 6500924"/>
              <a:gd name="connsiteY2244" fmla="*/ 2109148 h 6858001"/>
              <a:gd name="connsiteX2245" fmla="*/ 1676589 w 6500924"/>
              <a:gd name="connsiteY2245" fmla="*/ 2089272 h 6858001"/>
              <a:gd name="connsiteX2246" fmla="*/ 1626750 w 6500924"/>
              <a:gd name="connsiteY2246" fmla="*/ 2085809 h 6858001"/>
              <a:gd name="connsiteX2247" fmla="*/ 1588510 w 6500924"/>
              <a:gd name="connsiteY2247" fmla="*/ 2084591 h 6858001"/>
              <a:gd name="connsiteX2248" fmla="*/ 1441525 w 6500924"/>
              <a:gd name="connsiteY2248" fmla="*/ 2109416 h 6858001"/>
              <a:gd name="connsiteX2249" fmla="*/ 1448772 w 6500924"/>
              <a:gd name="connsiteY2249" fmla="*/ 2088120 h 6858001"/>
              <a:gd name="connsiteX2250" fmla="*/ 1477735 w 6500924"/>
              <a:gd name="connsiteY2250" fmla="*/ 2079372 h 6858001"/>
              <a:gd name="connsiteX2251" fmla="*/ 1449646 w 6500924"/>
              <a:gd name="connsiteY2251" fmla="*/ 2077589 h 6858001"/>
              <a:gd name="connsiteX2252" fmla="*/ 1379268 w 6500924"/>
              <a:gd name="connsiteY2252" fmla="*/ 2071895 h 6858001"/>
              <a:gd name="connsiteX2253" fmla="*/ 1400405 w 6500924"/>
              <a:gd name="connsiteY2253" fmla="*/ 2067531 h 6858001"/>
              <a:gd name="connsiteX2254" fmla="*/ 1552419 w 6500924"/>
              <a:gd name="connsiteY2254" fmla="*/ 2030017 h 6858001"/>
              <a:gd name="connsiteX2255" fmla="*/ 1632737 w 6500924"/>
              <a:gd name="connsiteY2255" fmla="*/ 2020584 h 6858001"/>
              <a:gd name="connsiteX2256" fmla="*/ 1658170 w 6500924"/>
              <a:gd name="connsiteY2256" fmla="*/ 2018839 h 6858001"/>
              <a:gd name="connsiteX2257" fmla="*/ 1659069 w 6500924"/>
              <a:gd name="connsiteY2257" fmla="*/ 2018374 h 6858001"/>
              <a:gd name="connsiteX2258" fmla="*/ 1655084 w 6500924"/>
              <a:gd name="connsiteY2258" fmla="*/ 2018181 h 6858001"/>
              <a:gd name="connsiteX2259" fmla="*/ 1622162 w 6500924"/>
              <a:gd name="connsiteY2259" fmla="*/ 2011329 h 6858001"/>
              <a:gd name="connsiteX2260" fmla="*/ 1521586 w 6500924"/>
              <a:gd name="connsiteY2260" fmla="*/ 2025758 h 6858001"/>
              <a:gd name="connsiteX2261" fmla="*/ 1595681 w 6500924"/>
              <a:gd name="connsiteY2261" fmla="*/ 2005818 h 6858001"/>
              <a:gd name="connsiteX2262" fmla="*/ 1594137 w 6500924"/>
              <a:gd name="connsiteY2262" fmla="*/ 2005497 h 6858001"/>
              <a:gd name="connsiteX2263" fmla="*/ 1590063 w 6500924"/>
              <a:gd name="connsiteY2263" fmla="*/ 2006368 h 6858001"/>
              <a:gd name="connsiteX2264" fmla="*/ 1573302 w 6500924"/>
              <a:gd name="connsiteY2264" fmla="*/ 2003899 h 6858001"/>
              <a:gd name="connsiteX2265" fmla="*/ 1546414 w 6500924"/>
              <a:gd name="connsiteY2265" fmla="*/ 1991835 h 6858001"/>
              <a:gd name="connsiteX2266" fmla="*/ 1672034 w 6500924"/>
              <a:gd name="connsiteY2266" fmla="*/ 1975078 h 6858001"/>
              <a:gd name="connsiteX2267" fmla="*/ 1681937 w 6500924"/>
              <a:gd name="connsiteY2267" fmla="*/ 1974269 h 6858001"/>
              <a:gd name="connsiteX2268" fmla="*/ 1672426 w 6500924"/>
              <a:gd name="connsiteY2268" fmla="*/ 1971310 h 6858001"/>
              <a:gd name="connsiteX2269" fmla="*/ 1688095 w 6500924"/>
              <a:gd name="connsiteY2269" fmla="*/ 1973767 h 6858001"/>
              <a:gd name="connsiteX2270" fmla="*/ 1728913 w 6500924"/>
              <a:gd name="connsiteY2270" fmla="*/ 1970436 h 6858001"/>
              <a:gd name="connsiteX2271" fmla="*/ 1749636 w 6500924"/>
              <a:gd name="connsiteY2271" fmla="*/ 1967386 h 6858001"/>
              <a:gd name="connsiteX2272" fmla="*/ 1762735 w 6500924"/>
              <a:gd name="connsiteY2272" fmla="*/ 1964369 h 6858001"/>
              <a:gd name="connsiteX2273" fmla="*/ 1764801 w 6500924"/>
              <a:gd name="connsiteY2273" fmla="*/ 1963085 h 6858001"/>
              <a:gd name="connsiteX2274" fmla="*/ 1710639 w 6500924"/>
              <a:gd name="connsiteY2274" fmla="*/ 1950818 h 6858001"/>
              <a:gd name="connsiteX2275" fmla="*/ 1704466 w 6500924"/>
              <a:gd name="connsiteY2275" fmla="*/ 1950632 h 6858001"/>
              <a:gd name="connsiteX2276" fmla="*/ 1681718 w 6500924"/>
              <a:gd name="connsiteY2276" fmla="*/ 1949417 h 6858001"/>
              <a:gd name="connsiteX2277" fmla="*/ 1660100 w 6500924"/>
              <a:gd name="connsiteY2277" fmla="*/ 1951341 h 6858001"/>
              <a:gd name="connsiteX2278" fmla="*/ 1606201 w 6500924"/>
              <a:gd name="connsiteY2278" fmla="*/ 1958762 h 6858001"/>
              <a:gd name="connsiteX2279" fmla="*/ 1606200 w 6500924"/>
              <a:gd name="connsiteY2279" fmla="*/ 1958764 h 6858001"/>
              <a:gd name="connsiteX2280" fmla="*/ 1534454 w 6500924"/>
              <a:gd name="connsiteY2280" fmla="*/ 1968641 h 6858001"/>
              <a:gd name="connsiteX2281" fmla="*/ 1521585 w 6500924"/>
              <a:gd name="connsiteY2281" fmla="*/ 1976022 h 6858001"/>
              <a:gd name="connsiteX2282" fmla="*/ 1504187 w 6500924"/>
              <a:gd name="connsiteY2282" fmla="*/ 1972810 h 6858001"/>
              <a:gd name="connsiteX2283" fmla="*/ 1443828 w 6500924"/>
              <a:gd name="connsiteY2283" fmla="*/ 1981122 h 6858001"/>
              <a:gd name="connsiteX2284" fmla="*/ 1276834 w 6500924"/>
              <a:gd name="connsiteY2284" fmla="*/ 2010710 h 6858001"/>
              <a:gd name="connsiteX2285" fmla="*/ 1283894 w 6500924"/>
              <a:gd name="connsiteY2285" fmla="*/ 2007906 h 6858001"/>
              <a:gd name="connsiteX2286" fmla="*/ 1447016 w 6500924"/>
              <a:gd name="connsiteY2286" fmla="*/ 1972204 h 6858001"/>
              <a:gd name="connsiteX2287" fmla="*/ 1518641 w 6500924"/>
              <a:gd name="connsiteY2287" fmla="*/ 1949271 h 6858001"/>
              <a:gd name="connsiteX2288" fmla="*/ 1275306 w 6500924"/>
              <a:gd name="connsiteY2288" fmla="*/ 1977060 h 6858001"/>
              <a:gd name="connsiteX2289" fmla="*/ 1241485 w 6500924"/>
              <a:gd name="connsiteY2289" fmla="*/ 1980636 h 6858001"/>
              <a:gd name="connsiteX2290" fmla="*/ 1225531 w 6500924"/>
              <a:gd name="connsiteY2290" fmla="*/ 1984235 h 6858001"/>
              <a:gd name="connsiteX2291" fmla="*/ 1205896 w 6500924"/>
              <a:gd name="connsiteY2291" fmla="*/ 1987290 h 6858001"/>
              <a:gd name="connsiteX2292" fmla="*/ 1217786 w 6500924"/>
              <a:gd name="connsiteY2292" fmla="*/ 1983140 h 6858001"/>
              <a:gd name="connsiteX2293" fmla="*/ 1001141 w 6500924"/>
              <a:gd name="connsiteY2293" fmla="*/ 2006046 h 6858001"/>
              <a:gd name="connsiteX2294" fmla="*/ 1001671 w 6500924"/>
              <a:gd name="connsiteY2294" fmla="*/ 2001366 h 6858001"/>
              <a:gd name="connsiteX2295" fmla="*/ 1064259 w 6500924"/>
              <a:gd name="connsiteY2295" fmla="*/ 1994865 h 6858001"/>
              <a:gd name="connsiteX2296" fmla="*/ 1179335 w 6500924"/>
              <a:gd name="connsiteY2296" fmla="*/ 1980371 h 6858001"/>
              <a:gd name="connsiteX2297" fmla="*/ 1246304 w 6500924"/>
              <a:gd name="connsiteY2297" fmla="*/ 1972188 h 6858001"/>
              <a:gd name="connsiteX2298" fmla="*/ 1263335 w 6500924"/>
              <a:gd name="connsiteY2298" fmla="*/ 1964630 h 6858001"/>
              <a:gd name="connsiteX2299" fmla="*/ 1190826 w 6500924"/>
              <a:gd name="connsiteY2299" fmla="*/ 1970902 h 6858001"/>
              <a:gd name="connsiteX2300" fmla="*/ 1208313 w 6500924"/>
              <a:gd name="connsiteY2300" fmla="*/ 1960276 h 6858001"/>
              <a:gd name="connsiteX2301" fmla="*/ 1230473 w 6500924"/>
              <a:gd name="connsiteY2301" fmla="*/ 1913556 h 6858001"/>
              <a:gd name="connsiteX2302" fmla="*/ 1096073 w 6500924"/>
              <a:gd name="connsiteY2302" fmla="*/ 1927877 h 6858001"/>
              <a:gd name="connsiteX2303" fmla="*/ 1094594 w 6500924"/>
              <a:gd name="connsiteY2303" fmla="*/ 1928187 h 6858001"/>
              <a:gd name="connsiteX2304" fmla="*/ 1156050 w 6500924"/>
              <a:gd name="connsiteY2304" fmla="*/ 1914213 h 6858001"/>
              <a:gd name="connsiteX2305" fmla="*/ 1171378 w 6500924"/>
              <a:gd name="connsiteY2305" fmla="*/ 1911547 h 6858001"/>
              <a:gd name="connsiteX2306" fmla="*/ 1227988 w 6500924"/>
              <a:gd name="connsiteY2306" fmla="*/ 1899110 h 6858001"/>
              <a:gd name="connsiteX2307" fmla="*/ 1384284 w 6500924"/>
              <a:gd name="connsiteY2307" fmla="*/ 1861042 h 6858001"/>
              <a:gd name="connsiteX2308" fmla="*/ 1160468 w 6500924"/>
              <a:gd name="connsiteY2308" fmla="*/ 1900701 h 6858001"/>
              <a:gd name="connsiteX2309" fmla="*/ 1077825 w 6500924"/>
              <a:gd name="connsiteY2309" fmla="*/ 1916067 h 6858001"/>
              <a:gd name="connsiteX2310" fmla="*/ 1108019 w 6500924"/>
              <a:gd name="connsiteY2310" fmla="*/ 1906318 h 6858001"/>
              <a:gd name="connsiteX2311" fmla="*/ 1210917 w 6500924"/>
              <a:gd name="connsiteY2311" fmla="*/ 1868239 h 6858001"/>
              <a:gd name="connsiteX2312" fmla="*/ 1204361 w 6500924"/>
              <a:gd name="connsiteY2312" fmla="*/ 1864487 h 6858001"/>
              <a:gd name="connsiteX2313" fmla="*/ 1193387 w 6500924"/>
              <a:gd name="connsiteY2313" fmla="*/ 1864059 h 6858001"/>
              <a:gd name="connsiteX2314" fmla="*/ 1249653 w 6500924"/>
              <a:gd name="connsiteY2314" fmla="*/ 1851897 h 6858001"/>
              <a:gd name="connsiteX2315" fmla="*/ 1330816 w 6500924"/>
              <a:gd name="connsiteY2315" fmla="*/ 1840069 h 6858001"/>
              <a:gd name="connsiteX2316" fmla="*/ 1333700 w 6500924"/>
              <a:gd name="connsiteY2316" fmla="*/ 1839356 h 6858001"/>
              <a:gd name="connsiteX2317" fmla="*/ 1454933 w 6500924"/>
              <a:gd name="connsiteY2317" fmla="*/ 1809895 h 6858001"/>
              <a:gd name="connsiteX2318" fmla="*/ 1454976 w 6500924"/>
              <a:gd name="connsiteY2318" fmla="*/ 1808564 h 6858001"/>
              <a:gd name="connsiteX2319" fmla="*/ 1447348 w 6500924"/>
              <a:gd name="connsiteY2319" fmla="*/ 1807009 h 6858001"/>
              <a:gd name="connsiteX2320" fmla="*/ 1441637 w 6500924"/>
              <a:gd name="connsiteY2320" fmla="*/ 1807542 h 6858001"/>
              <a:gd name="connsiteX2321" fmla="*/ 1444230 w 6500924"/>
              <a:gd name="connsiteY2321" fmla="*/ 1809628 h 6858001"/>
              <a:gd name="connsiteX2322" fmla="*/ 1441636 w 6500924"/>
              <a:gd name="connsiteY2322" fmla="*/ 1807543 h 6858001"/>
              <a:gd name="connsiteX2323" fmla="*/ 1430861 w 6500924"/>
              <a:gd name="connsiteY2323" fmla="*/ 1808549 h 6858001"/>
              <a:gd name="connsiteX2324" fmla="*/ 1399845 w 6500924"/>
              <a:gd name="connsiteY2324" fmla="*/ 1814254 h 6858001"/>
              <a:gd name="connsiteX2325" fmla="*/ 1403773 w 6500924"/>
              <a:gd name="connsiteY2325" fmla="*/ 1817315 h 6858001"/>
              <a:gd name="connsiteX2326" fmla="*/ 1399843 w 6500924"/>
              <a:gd name="connsiteY2326" fmla="*/ 1814255 h 6858001"/>
              <a:gd name="connsiteX2327" fmla="*/ 1382040 w 6500924"/>
              <a:gd name="connsiteY2327" fmla="*/ 1817530 h 6858001"/>
              <a:gd name="connsiteX2328" fmla="*/ 1296064 w 6500924"/>
              <a:gd name="connsiteY2328" fmla="*/ 1835387 h 6858001"/>
              <a:gd name="connsiteX2329" fmla="*/ 1146531 w 6500924"/>
              <a:gd name="connsiteY2329" fmla="*/ 1867430 h 6858001"/>
              <a:gd name="connsiteX2330" fmla="*/ 1146258 w 6500924"/>
              <a:gd name="connsiteY2330" fmla="*/ 1867453 h 6858001"/>
              <a:gd name="connsiteX2331" fmla="*/ 1140500 w 6500924"/>
              <a:gd name="connsiteY2331" fmla="*/ 1861808 h 6858001"/>
              <a:gd name="connsiteX2332" fmla="*/ 1163311 w 6500924"/>
              <a:gd name="connsiteY2332" fmla="*/ 1853625 h 6858001"/>
              <a:gd name="connsiteX2333" fmla="*/ 1142617 w 6500924"/>
              <a:gd name="connsiteY2333" fmla="*/ 1854078 h 6858001"/>
              <a:gd name="connsiteX2334" fmla="*/ 1269480 w 6500924"/>
              <a:gd name="connsiteY2334" fmla="*/ 1825968 h 6858001"/>
              <a:gd name="connsiteX2335" fmla="*/ 1298089 w 6500924"/>
              <a:gd name="connsiteY2335" fmla="*/ 1819684 h 6858001"/>
              <a:gd name="connsiteX2336" fmla="*/ 1406128 w 6500924"/>
              <a:gd name="connsiteY2336" fmla="*/ 1794498 h 6858001"/>
              <a:gd name="connsiteX2337" fmla="*/ 1521716 w 6500924"/>
              <a:gd name="connsiteY2337" fmla="*/ 1777661 h 6858001"/>
              <a:gd name="connsiteX2338" fmla="*/ 1583953 w 6500924"/>
              <a:gd name="connsiteY2338" fmla="*/ 1771563 h 6858001"/>
              <a:gd name="connsiteX2339" fmla="*/ 1621720 w 6500924"/>
              <a:gd name="connsiteY2339" fmla="*/ 1759810 h 6858001"/>
              <a:gd name="connsiteX2340" fmla="*/ 1706758 w 6500924"/>
              <a:gd name="connsiteY2340" fmla="*/ 1740519 h 6858001"/>
              <a:gd name="connsiteX2341" fmla="*/ 1721016 w 6500924"/>
              <a:gd name="connsiteY2341" fmla="*/ 1739629 h 6858001"/>
              <a:gd name="connsiteX2342" fmla="*/ 1733338 w 6500924"/>
              <a:gd name="connsiteY2342" fmla="*/ 1738411 h 6858001"/>
              <a:gd name="connsiteX2343" fmla="*/ 1733259 w 6500924"/>
              <a:gd name="connsiteY2343" fmla="*/ 1738402 h 6858001"/>
              <a:gd name="connsiteX2344" fmla="*/ 1641303 w 6500924"/>
              <a:gd name="connsiteY2344" fmla="*/ 1745289 h 6858001"/>
              <a:gd name="connsiteX2345" fmla="*/ 1520158 w 6500924"/>
              <a:gd name="connsiteY2345" fmla="*/ 1757671 h 6858001"/>
              <a:gd name="connsiteX2346" fmla="*/ 1488701 w 6500924"/>
              <a:gd name="connsiteY2346" fmla="*/ 1762212 h 6858001"/>
              <a:gd name="connsiteX2347" fmla="*/ 1433975 w 6500924"/>
              <a:gd name="connsiteY2347" fmla="*/ 1772418 h 6858001"/>
              <a:gd name="connsiteX2348" fmla="*/ 1429786 w 6500924"/>
              <a:gd name="connsiteY2348" fmla="*/ 1771349 h 6858001"/>
              <a:gd name="connsiteX2349" fmla="*/ 1433776 w 6500924"/>
              <a:gd name="connsiteY2349" fmla="*/ 1770527 h 6858001"/>
              <a:gd name="connsiteX2350" fmla="*/ 1563886 w 6500924"/>
              <a:gd name="connsiteY2350" fmla="*/ 1744221 h 6858001"/>
              <a:gd name="connsiteX2351" fmla="*/ 1575444 w 6500924"/>
              <a:gd name="connsiteY2351" fmla="*/ 1737702 h 6858001"/>
              <a:gd name="connsiteX2352" fmla="*/ 1575130 w 6500924"/>
              <a:gd name="connsiteY2352" fmla="*/ 1737331 h 6858001"/>
              <a:gd name="connsiteX2353" fmla="*/ 1683375 w 6500924"/>
              <a:gd name="connsiteY2353" fmla="*/ 1728226 h 6858001"/>
              <a:gd name="connsiteX2354" fmla="*/ 1601273 w 6500924"/>
              <a:gd name="connsiteY2354" fmla="*/ 1707964 h 6858001"/>
              <a:gd name="connsiteX2355" fmla="*/ 1545748 w 6500924"/>
              <a:gd name="connsiteY2355" fmla="*/ 1715453 h 6858001"/>
              <a:gd name="connsiteX2356" fmla="*/ 1584976 w 6500924"/>
              <a:gd name="connsiteY2356" fmla="*/ 1723874 h 6858001"/>
              <a:gd name="connsiteX2357" fmla="*/ 1513133 w 6500924"/>
              <a:gd name="connsiteY2357" fmla="*/ 1719852 h 6858001"/>
              <a:gd name="connsiteX2358" fmla="*/ 1423074 w 6500924"/>
              <a:gd name="connsiteY2358" fmla="*/ 1731999 h 6858001"/>
              <a:gd name="connsiteX2359" fmla="*/ 1248719 w 6500924"/>
              <a:gd name="connsiteY2359" fmla="*/ 1763198 h 6858001"/>
              <a:gd name="connsiteX2360" fmla="*/ 1254324 w 6500924"/>
              <a:gd name="connsiteY2360" fmla="*/ 1751406 h 6858001"/>
              <a:gd name="connsiteX2361" fmla="*/ 1141258 w 6500924"/>
              <a:gd name="connsiteY2361" fmla="*/ 1753596 h 6858001"/>
              <a:gd name="connsiteX2362" fmla="*/ 1106344 w 6500924"/>
              <a:gd name="connsiteY2362" fmla="*/ 1750867 h 6858001"/>
              <a:gd name="connsiteX2363" fmla="*/ 1164573 w 6500924"/>
              <a:gd name="connsiteY2363" fmla="*/ 1739428 h 6858001"/>
              <a:gd name="connsiteX2364" fmla="*/ 1164998 w 6500924"/>
              <a:gd name="connsiteY2364" fmla="*/ 1739875 h 6858001"/>
              <a:gd name="connsiteX2365" fmla="*/ 1170961 w 6500924"/>
              <a:gd name="connsiteY2365" fmla="*/ 1736706 h 6858001"/>
              <a:gd name="connsiteX2366" fmla="*/ 1175818 w 6500924"/>
              <a:gd name="connsiteY2366" fmla="*/ 1736016 h 6858001"/>
              <a:gd name="connsiteX2367" fmla="*/ 1177203 w 6500924"/>
              <a:gd name="connsiteY2367" fmla="*/ 1731754 h 6858001"/>
              <a:gd name="connsiteX2368" fmla="*/ 1164573 w 6500924"/>
              <a:gd name="connsiteY2368" fmla="*/ 1739428 h 6858001"/>
              <a:gd name="connsiteX2369" fmla="*/ 1163036 w 6500924"/>
              <a:gd name="connsiteY2369" fmla="*/ 1708437 h 6858001"/>
              <a:gd name="connsiteX2370" fmla="*/ 1170489 w 6500924"/>
              <a:gd name="connsiteY2370" fmla="*/ 1706411 h 6858001"/>
              <a:gd name="connsiteX2371" fmla="*/ 1151138 w 6500924"/>
              <a:gd name="connsiteY2371" fmla="*/ 1708205 h 6858001"/>
              <a:gd name="connsiteX2372" fmla="*/ 1067366 w 6500924"/>
              <a:gd name="connsiteY2372" fmla="*/ 1714497 h 6858001"/>
              <a:gd name="connsiteX2373" fmla="*/ 1030696 w 6500924"/>
              <a:gd name="connsiteY2373" fmla="*/ 1710179 h 6858001"/>
              <a:gd name="connsiteX2374" fmla="*/ 1203993 w 6500924"/>
              <a:gd name="connsiteY2374" fmla="*/ 1690979 h 6858001"/>
              <a:gd name="connsiteX2375" fmla="*/ 1210510 w 6500924"/>
              <a:gd name="connsiteY2375" fmla="*/ 1679222 h 6858001"/>
              <a:gd name="connsiteX2376" fmla="*/ 1246196 w 6500924"/>
              <a:gd name="connsiteY2376" fmla="*/ 1673600 h 6858001"/>
              <a:gd name="connsiteX2377" fmla="*/ 1271686 w 6500924"/>
              <a:gd name="connsiteY2377" fmla="*/ 1673187 h 6858001"/>
              <a:gd name="connsiteX2378" fmla="*/ 1278248 w 6500924"/>
              <a:gd name="connsiteY2378" fmla="*/ 1667365 h 6858001"/>
              <a:gd name="connsiteX2379" fmla="*/ 1245270 w 6500924"/>
              <a:gd name="connsiteY2379" fmla="*/ 1666452 h 6858001"/>
              <a:gd name="connsiteX2380" fmla="*/ 1206506 w 6500924"/>
              <a:gd name="connsiteY2380" fmla="*/ 1672712 h 6858001"/>
              <a:gd name="connsiteX2381" fmla="*/ 1214340 w 6500924"/>
              <a:gd name="connsiteY2381" fmla="*/ 1644007 h 6858001"/>
              <a:gd name="connsiteX2382" fmla="*/ 1084659 w 6500924"/>
              <a:gd name="connsiteY2382" fmla="*/ 1673585 h 6858001"/>
              <a:gd name="connsiteX2383" fmla="*/ 1186232 w 6500924"/>
              <a:gd name="connsiteY2383" fmla="*/ 1643107 h 6858001"/>
              <a:gd name="connsiteX2384" fmla="*/ 1209473 w 6500924"/>
              <a:gd name="connsiteY2384" fmla="*/ 1637388 h 6858001"/>
              <a:gd name="connsiteX2385" fmla="*/ 1112276 w 6500924"/>
              <a:gd name="connsiteY2385" fmla="*/ 1645896 h 6858001"/>
              <a:gd name="connsiteX2386" fmla="*/ 989410 w 6500924"/>
              <a:gd name="connsiteY2386" fmla="*/ 1655272 h 6858001"/>
              <a:gd name="connsiteX2387" fmla="*/ 913872 w 6500924"/>
              <a:gd name="connsiteY2387" fmla="*/ 1664467 h 6858001"/>
              <a:gd name="connsiteX2388" fmla="*/ 899114 w 6500924"/>
              <a:gd name="connsiteY2388" fmla="*/ 1666057 h 6858001"/>
              <a:gd name="connsiteX2389" fmla="*/ 897632 w 6500924"/>
              <a:gd name="connsiteY2389" fmla="*/ 1665840 h 6858001"/>
              <a:gd name="connsiteX2390" fmla="*/ 897314 w 6500924"/>
              <a:gd name="connsiteY2390" fmla="*/ 1665792 h 6858001"/>
              <a:gd name="connsiteX2391" fmla="*/ 902038 w 6500924"/>
              <a:gd name="connsiteY2391" fmla="*/ 1664627 h 6858001"/>
              <a:gd name="connsiteX2392" fmla="*/ 1080477 w 6500924"/>
              <a:gd name="connsiteY2392" fmla="*/ 1626559 h 6858001"/>
              <a:gd name="connsiteX2393" fmla="*/ 1144551 w 6500924"/>
              <a:gd name="connsiteY2393" fmla="*/ 1603805 h 6858001"/>
              <a:gd name="connsiteX2394" fmla="*/ 1041583 w 6500924"/>
              <a:gd name="connsiteY2394" fmla="*/ 1625535 h 6858001"/>
              <a:gd name="connsiteX2395" fmla="*/ 871090 w 6500924"/>
              <a:gd name="connsiteY2395" fmla="*/ 1661929 h 6858001"/>
              <a:gd name="connsiteX2396" fmla="*/ 859024 w 6500924"/>
              <a:gd name="connsiteY2396" fmla="*/ 1660154 h 6858001"/>
              <a:gd name="connsiteX2397" fmla="*/ 850925 w 6500924"/>
              <a:gd name="connsiteY2397" fmla="*/ 1657915 h 6858001"/>
              <a:gd name="connsiteX2398" fmla="*/ 844924 w 6500924"/>
              <a:gd name="connsiteY2398" fmla="*/ 1651378 h 6858001"/>
              <a:gd name="connsiteX2399" fmla="*/ 840117 w 6500924"/>
              <a:gd name="connsiteY2399" fmla="*/ 1651879 h 6858001"/>
              <a:gd name="connsiteX2400" fmla="*/ 839669 w 6500924"/>
              <a:gd name="connsiteY2400" fmla="*/ 1651469 h 6858001"/>
              <a:gd name="connsiteX2401" fmla="*/ 985917 w 6500924"/>
              <a:gd name="connsiteY2401" fmla="*/ 1622554 h 6858001"/>
              <a:gd name="connsiteX2402" fmla="*/ 830131 w 6500924"/>
              <a:gd name="connsiteY2402" fmla="*/ 1606365 h 6858001"/>
              <a:gd name="connsiteX2403" fmla="*/ 858325 w 6500924"/>
              <a:gd name="connsiteY2403" fmla="*/ 1568806 h 6858001"/>
              <a:gd name="connsiteX2404" fmla="*/ 875921 w 6500924"/>
              <a:gd name="connsiteY2404" fmla="*/ 1562894 h 6858001"/>
              <a:gd name="connsiteX2405" fmla="*/ 836659 w 6500924"/>
              <a:gd name="connsiteY2405" fmla="*/ 1547998 h 6858001"/>
              <a:gd name="connsiteX2406" fmla="*/ 767092 w 6500924"/>
              <a:gd name="connsiteY2406" fmla="*/ 1543286 h 6858001"/>
              <a:gd name="connsiteX2407" fmla="*/ 757845 w 6500924"/>
              <a:gd name="connsiteY2407" fmla="*/ 1543174 h 6858001"/>
              <a:gd name="connsiteX2408" fmla="*/ 1005547 w 6500924"/>
              <a:gd name="connsiteY2408" fmla="*/ 1487073 h 6858001"/>
              <a:gd name="connsiteX2409" fmla="*/ 1015613 w 6500924"/>
              <a:gd name="connsiteY2409" fmla="*/ 1483274 h 6858001"/>
              <a:gd name="connsiteX2410" fmla="*/ 984809 w 6500924"/>
              <a:gd name="connsiteY2410" fmla="*/ 1487830 h 6858001"/>
              <a:gd name="connsiteX2411" fmla="*/ 963587 w 6500924"/>
              <a:gd name="connsiteY2411" fmla="*/ 1486704 h 6858001"/>
              <a:gd name="connsiteX2412" fmla="*/ 958528 w 6500924"/>
              <a:gd name="connsiteY2412" fmla="*/ 1484646 h 6858001"/>
              <a:gd name="connsiteX2413" fmla="*/ 913334 w 6500924"/>
              <a:gd name="connsiteY2413" fmla="*/ 1494033 h 6858001"/>
              <a:gd name="connsiteX2414" fmla="*/ 812079 w 6500924"/>
              <a:gd name="connsiteY2414" fmla="*/ 1509911 h 6858001"/>
              <a:gd name="connsiteX2415" fmla="*/ 893875 w 6500924"/>
              <a:gd name="connsiteY2415" fmla="*/ 1484458 h 6858001"/>
              <a:gd name="connsiteX2416" fmla="*/ 955085 w 6500924"/>
              <a:gd name="connsiteY2416" fmla="*/ 1470573 h 6858001"/>
              <a:gd name="connsiteX2417" fmla="*/ 965348 w 6500924"/>
              <a:gd name="connsiteY2417" fmla="*/ 1469931 h 6858001"/>
              <a:gd name="connsiteX2418" fmla="*/ 1008859 w 6500924"/>
              <a:gd name="connsiteY2418" fmla="*/ 1463720 h 6858001"/>
              <a:gd name="connsiteX2419" fmla="*/ 1004213 w 6500924"/>
              <a:gd name="connsiteY2419" fmla="*/ 1459489 h 6858001"/>
              <a:gd name="connsiteX2420" fmla="*/ 1056743 w 6500924"/>
              <a:gd name="connsiteY2420" fmla="*/ 1447676 h 6858001"/>
              <a:gd name="connsiteX2421" fmla="*/ 1138826 w 6500924"/>
              <a:gd name="connsiteY2421" fmla="*/ 1422647 h 6858001"/>
              <a:gd name="connsiteX2422" fmla="*/ 1138826 w 6500924"/>
              <a:gd name="connsiteY2422" fmla="*/ 1422647 h 6858001"/>
              <a:gd name="connsiteX2423" fmla="*/ 1087640 w 6500924"/>
              <a:gd name="connsiteY2423" fmla="*/ 1432192 h 6858001"/>
              <a:gd name="connsiteX2424" fmla="*/ 981121 w 6500924"/>
              <a:gd name="connsiteY2424" fmla="*/ 1452059 h 6858001"/>
              <a:gd name="connsiteX2425" fmla="*/ 973568 w 6500924"/>
              <a:gd name="connsiteY2425" fmla="*/ 1450265 h 6858001"/>
              <a:gd name="connsiteX2426" fmla="*/ 956392 w 6500924"/>
              <a:gd name="connsiteY2426" fmla="*/ 1444854 h 6858001"/>
              <a:gd name="connsiteX2427" fmla="*/ 1086570 w 6500924"/>
              <a:gd name="connsiteY2427" fmla="*/ 1429201 h 6858001"/>
              <a:gd name="connsiteX2428" fmla="*/ 984548 w 6500924"/>
              <a:gd name="connsiteY2428" fmla="*/ 1428653 h 6858001"/>
              <a:gd name="connsiteX2429" fmla="*/ 882526 w 6500924"/>
              <a:gd name="connsiteY2429" fmla="*/ 1428104 h 6858001"/>
              <a:gd name="connsiteX2430" fmla="*/ 952717 w 6500924"/>
              <a:gd name="connsiteY2430" fmla="*/ 1397779 h 6858001"/>
              <a:gd name="connsiteX2431" fmla="*/ 809284 w 6500924"/>
              <a:gd name="connsiteY2431" fmla="*/ 1376318 h 6858001"/>
              <a:gd name="connsiteX2432" fmla="*/ 1006524 w 6500924"/>
              <a:gd name="connsiteY2432" fmla="*/ 1358355 h 6858001"/>
              <a:gd name="connsiteX2433" fmla="*/ 1132983 w 6500924"/>
              <a:gd name="connsiteY2433" fmla="*/ 1350691 h 6858001"/>
              <a:gd name="connsiteX2434" fmla="*/ 1134457 w 6500924"/>
              <a:gd name="connsiteY2434" fmla="*/ 1354820 h 6858001"/>
              <a:gd name="connsiteX2435" fmla="*/ 1134949 w 6500924"/>
              <a:gd name="connsiteY2435" fmla="*/ 1356192 h 6858001"/>
              <a:gd name="connsiteX2436" fmla="*/ 1134731 w 6500924"/>
              <a:gd name="connsiteY2436" fmla="*/ 1355581 h 6858001"/>
              <a:gd name="connsiteX2437" fmla="*/ 1134457 w 6500924"/>
              <a:gd name="connsiteY2437" fmla="*/ 1354820 h 6858001"/>
              <a:gd name="connsiteX2438" fmla="*/ 1133639 w 6500924"/>
              <a:gd name="connsiteY2438" fmla="*/ 1352524 h 6858001"/>
              <a:gd name="connsiteX2439" fmla="*/ 1132983 w 6500924"/>
              <a:gd name="connsiteY2439" fmla="*/ 1350691 h 6858001"/>
              <a:gd name="connsiteX2440" fmla="*/ 982119 w 6500924"/>
              <a:gd name="connsiteY2440" fmla="*/ 1345208 h 6858001"/>
              <a:gd name="connsiteX2441" fmla="*/ 976878 w 6500924"/>
              <a:gd name="connsiteY2441" fmla="*/ 1312142 h 6858001"/>
              <a:gd name="connsiteX2442" fmla="*/ 856640 w 6500924"/>
              <a:gd name="connsiteY2442" fmla="*/ 1318839 h 6858001"/>
              <a:gd name="connsiteX2443" fmla="*/ 830088 w 6500924"/>
              <a:gd name="connsiteY2443" fmla="*/ 1299672 h 6858001"/>
              <a:gd name="connsiteX2444" fmla="*/ 710699 w 6500924"/>
              <a:gd name="connsiteY2444" fmla="*/ 1290354 h 6858001"/>
              <a:gd name="connsiteX2445" fmla="*/ 458169 w 6500924"/>
              <a:gd name="connsiteY2445" fmla="*/ 1285326 h 6858001"/>
              <a:gd name="connsiteX2446" fmla="*/ 722823 w 6500924"/>
              <a:gd name="connsiteY2446" fmla="*/ 1266057 h 6858001"/>
              <a:gd name="connsiteX2447" fmla="*/ 857303 w 6500924"/>
              <a:gd name="connsiteY2447" fmla="*/ 1262441 h 6858001"/>
              <a:gd name="connsiteX2448" fmla="*/ 875187 w 6500924"/>
              <a:gd name="connsiteY2448" fmla="*/ 1261251 h 6858001"/>
              <a:gd name="connsiteX2449" fmla="*/ 895577 w 6500924"/>
              <a:gd name="connsiteY2449" fmla="*/ 1260679 h 6858001"/>
              <a:gd name="connsiteX2450" fmla="*/ 894924 w 6500924"/>
              <a:gd name="connsiteY2450" fmla="*/ 1260681 h 6858001"/>
              <a:gd name="connsiteX2451" fmla="*/ 754106 w 6500924"/>
              <a:gd name="connsiteY2451" fmla="*/ 1251317 h 6858001"/>
              <a:gd name="connsiteX2452" fmla="*/ 721837 w 6500924"/>
              <a:gd name="connsiteY2452" fmla="*/ 1248573 h 6858001"/>
              <a:gd name="connsiteX2453" fmla="*/ 723718 w 6500924"/>
              <a:gd name="connsiteY2453" fmla="*/ 1247935 h 6858001"/>
              <a:gd name="connsiteX2454" fmla="*/ 804697 w 6500924"/>
              <a:gd name="connsiteY2454" fmla="*/ 1230221 h 6858001"/>
              <a:gd name="connsiteX2455" fmla="*/ 824417 w 6500924"/>
              <a:gd name="connsiteY2455" fmla="*/ 1225846 h 6858001"/>
              <a:gd name="connsiteX2456" fmla="*/ 824145 w 6500924"/>
              <a:gd name="connsiteY2456" fmla="*/ 1225554 h 6858001"/>
              <a:gd name="connsiteX2457" fmla="*/ 820813 w 6500924"/>
              <a:gd name="connsiteY2457" fmla="*/ 1218528 h 6858001"/>
              <a:gd name="connsiteX2458" fmla="*/ 798593 w 6500924"/>
              <a:gd name="connsiteY2458" fmla="*/ 1217153 h 6858001"/>
              <a:gd name="connsiteX2459" fmla="*/ 794662 w 6500924"/>
              <a:gd name="connsiteY2459" fmla="*/ 1217933 h 6858001"/>
              <a:gd name="connsiteX2460" fmla="*/ 712183 w 6500924"/>
              <a:gd name="connsiteY2460" fmla="*/ 1237504 h 6858001"/>
              <a:gd name="connsiteX2461" fmla="*/ 675962 w 6500924"/>
              <a:gd name="connsiteY2461" fmla="*/ 1244669 h 6858001"/>
              <a:gd name="connsiteX2462" fmla="*/ 557595 w 6500924"/>
              <a:gd name="connsiteY2462" fmla="*/ 1234599 h 6858001"/>
              <a:gd name="connsiteX2463" fmla="*/ 561108 w 6500924"/>
              <a:gd name="connsiteY2463" fmla="*/ 1225651 h 6858001"/>
              <a:gd name="connsiteX2464" fmla="*/ 547673 w 6500924"/>
              <a:gd name="connsiteY2464" fmla="*/ 1229523 h 6858001"/>
              <a:gd name="connsiteX2465" fmla="*/ 519475 w 6500924"/>
              <a:gd name="connsiteY2465" fmla="*/ 1231353 h 6858001"/>
              <a:gd name="connsiteX2466" fmla="*/ 431008 w 6500924"/>
              <a:gd name="connsiteY2466" fmla="*/ 1223828 h 6858001"/>
              <a:gd name="connsiteX2467" fmla="*/ 463099 w 6500924"/>
              <a:gd name="connsiteY2467" fmla="*/ 1215949 h 6858001"/>
              <a:gd name="connsiteX2468" fmla="*/ 476179 w 6500924"/>
              <a:gd name="connsiteY2468" fmla="*/ 1207032 h 6858001"/>
              <a:gd name="connsiteX2469" fmla="*/ 463099 w 6500924"/>
              <a:gd name="connsiteY2469" fmla="*/ 1215949 h 6858001"/>
              <a:gd name="connsiteX2470" fmla="*/ 460818 w 6500924"/>
              <a:gd name="connsiteY2470" fmla="*/ 1195117 h 6858001"/>
              <a:gd name="connsiteX2471" fmla="*/ 553531 w 6500924"/>
              <a:gd name="connsiteY2471" fmla="*/ 1192285 h 6858001"/>
              <a:gd name="connsiteX2472" fmla="*/ 591583 w 6500924"/>
              <a:gd name="connsiteY2472" fmla="*/ 1201935 h 6858001"/>
              <a:gd name="connsiteX2473" fmla="*/ 613482 w 6500924"/>
              <a:gd name="connsiteY2473" fmla="*/ 1198599 h 6858001"/>
              <a:gd name="connsiteX2474" fmla="*/ 601620 w 6500924"/>
              <a:gd name="connsiteY2474" fmla="*/ 1194645 h 6858001"/>
              <a:gd name="connsiteX2475" fmla="*/ 575890 w 6500924"/>
              <a:gd name="connsiteY2475" fmla="*/ 1188556 h 6858001"/>
              <a:gd name="connsiteX2476" fmla="*/ 553531 w 6500924"/>
              <a:gd name="connsiteY2476" fmla="*/ 1192285 h 6858001"/>
              <a:gd name="connsiteX2477" fmla="*/ 460033 w 6500924"/>
              <a:gd name="connsiteY2477" fmla="*/ 1181655 h 6858001"/>
              <a:gd name="connsiteX2478" fmla="*/ 509524 w 6500924"/>
              <a:gd name="connsiteY2478" fmla="*/ 1165936 h 6858001"/>
              <a:gd name="connsiteX2479" fmla="*/ 530348 w 6500924"/>
              <a:gd name="connsiteY2479" fmla="*/ 1158086 h 6858001"/>
              <a:gd name="connsiteX2480" fmla="*/ 809094 w 6500924"/>
              <a:gd name="connsiteY2480" fmla="*/ 1171247 h 6858001"/>
              <a:gd name="connsiteX2481" fmla="*/ 823985 w 6500924"/>
              <a:gd name="connsiteY2481" fmla="*/ 1169152 h 6858001"/>
              <a:gd name="connsiteX2482" fmla="*/ 684134 w 6500924"/>
              <a:gd name="connsiteY2482" fmla="*/ 1154368 h 6858001"/>
              <a:gd name="connsiteX2483" fmla="*/ 678103 w 6500924"/>
              <a:gd name="connsiteY2483" fmla="*/ 1153949 h 6858001"/>
              <a:gd name="connsiteX2484" fmla="*/ 772762 w 6500924"/>
              <a:gd name="connsiteY2484" fmla="*/ 1126940 h 6858001"/>
              <a:gd name="connsiteX2485" fmla="*/ 645821 w 6500924"/>
              <a:gd name="connsiteY2485" fmla="*/ 1150925 h 6858001"/>
              <a:gd name="connsiteX2486" fmla="*/ 625461 w 6500924"/>
              <a:gd name="connsiteY2486" fmla="*/ 1142608 h 6858001"/>
              <a:gd name="connsiteX2487" fmla="*/ 676251 w 6500924"/>
              <a:gd name="connsiteY2487" fmla="*/ 1135653 h 6858001"/>
              <a:gd name="connsiteX2488" fmla="*/ 269372 w 6500924"/>
              <a:gd name="connsiteY2488" fmla="*/ 1118448 h 6858001"/>
              <a:gd name="connsiteX2489" fmla="*/ 246144 w 6500924"/>
              <a:gd name="connsiteY2489" fmla="*/ 1116472 h 6858001"/>
              <a:gd name="connsiteX2490" fmla="*/ 247498 w 6500924"/>
              <a:gd name="connsiteY2490" fmla="*/ 1116012 h 6858001"/>
              <a:gd name="connsiteX2491" fmla="*/ 371139 w 6500924"/>
              <a:gd name="connsiteY2491" fmla="*/ 1085696 h 6858001"/>
              <a:gd name="connsiteX2492" fmla="*/ 298563 w 6500924"/>
              <a:gd name="connsiteY2492" fmla="*/ 1094417 h 6858001"/>
              <a:gd name="connsiteX2493" fmla="*/ 239195 w 6500924"/>
              <a:gd name="connsiteY2493" fmla="*/ 1108504 h 6858001"/>
              <a:gd name="connsiteX2494" fmla="*/ 213124 w 6500924"/>
              <a:gd name="connsiteY2494" fmla="*/ 1113662 h 6858001"/>
              <a:gd name="connsiteX2495" fmla="*/ 127923 w 6500924"/>
              <a:gd name="connsiteY2495" fmla="*/ 1106413 h 6858001"/>
              <a:gd name="connsiteX2496" fmla="*/ 130451 w 6500924"/>
              <a:gd name="connsiteY2496" fmla="*/ 1099972 h 6858001"/>
              <a:gd name="connsiteX2497" fmla="*/ 120782 w 6500924"/>
              <a:gd name="connsiteY2497" fmla="*/ 1102761 h 6858001"/>
              <a:gd name="connsiteX2498" fmla="*/ 100484 w 6500924"/>
              <a:gd name="connsiteY2498" fmla="*/ 1104078 h 6858001"/>
              <a:gd name="connsiteX2499" fmla="*/ 36804 w 6500924"/>
              <a:gd name="connsiteY2499" fmla="*/ 1098661 h 6858001"/>
              <a:gd name="connsiteX2500" fmla="*/ 59905 w 6500924"/>
              <a:gd name="connsiteY2500" fmla="*/ 1092989 h 6858001"/>
              <a:gd name="connsiteX2501" fmla="*/ 69320 w 6500924"/>
              <a:gd name="connsiteY2501" fmla="*/ 1086571 h 6858001"/>
              <a:gd name="connsiteX2502" fmla="*/ 59905 w 6500924"/>
              <a:gd name="connsiteY2502" fmla="*/ 1092989 h 6858001"/>
              <a:gd name="connsiteX2503" fmla="*/ 58264 w 6500924"/>
              <a:gd name="connsiteY2503" fmla="*/ 1077994 h 6858001"/>
              <a:gd name="connsiteX2504" fmla="*/ 124997 w 6500924"/>
              <a:gd name="connsiteY2504" fmla="*/ 1075955 h 6858001"/>
              <a:gd name="connsiteX2505" fmla="*/ 180684 w 6500924"/>
              <a:gd name="connsiteY2505" fmla="*/ 1078592 h 6858001"/>
              <a:gd name="connsiteX2506" fmla="*/ 182466 w 6500924"/>
              <a:gd name="connsiteY2506" fmla="*/ 1080996 h 6858001"/>
              <a:gd name="connsiteX2507" fmla="*/ 184693 w 6500924"/>
              <a:gd name="connsiteY2507" fmla="*/ 1083998 h 6858001"/>
              <a:gd name="connsiteX2508" fmla="*/ 186031 w 6500924"/>
              <a:gd name="connsiteY2508" fmla="*/ 1085801 h 6858001"/>
              <a:gd name="connsiteX2509" fmla="*/ 185437 w 6500924"/>
              <a:gd name="connsiteY2509" fmla="*/ 1084999 h 6858001"/>
              <a:gd name="connsiteX2510" fmla="*/ 184693 w 6500924"/>
              <a:gd name="connsiteY2510" fmla="*/ 1083998 h 6858001"/>
              <a:gd name="connsiteX2511" fmla="*/ 180684 w 6500924"/>
              <a:gd name="connsiteY2511" fmla="*/ 1078592 h 6858001"/>
              <a:gd name="connsiteX2512" fmla="*/ 124997 w 6500924"/>
              <a:gd name="connsiteY2512" fmla="*/ 1075955 h 6858001"/>
              <a:gd name="connsiteX2513" fmla="*/ 57698 w 6500924"/>
              <a:gd name="connsiteY2513" fmla="*/ 1068305 h 6858001"/>
              <a:gd name="connsiteX2514" fmla="*/ 93322 w 6500924"/>
              <a:gd name="connsiteY2514" fmla="*/ 1056990 h 6858001"/>
              <a:gd name="connsiteX2515" fmla="*/ 108310 w 6500924"/>
              <a:gd name="connsiteY2515" fmla="*/ 1051339 h 6858001"/>
              <a:gd name="connsiteX2516" fmla="*/ 324600 w 6500924"/>
              <a:gd name="connsiteY2516" fmla="*/ 1061552 h 6858001"/>
              <a:gd name="connsiteX2517" fmla="*/ 751405 w 6500924"/>
              <a:gd name="connsiteY2517" fmla="*/ 1060969 h 6858001"/>
              <a:gd name="connsiteX2518" fmla="*/ 786754 w 6500924"/>
              <a:gd name="connsiteY2518" fmla="*/ 1061556 h 6858001"/>
              <a:gd name="connsiteX2519" fmla="*/ 815881 w 6500924"/>
              <a:gd name="connsiteY2519" fmla="*/ 1062688 h 6858001"/>
              <a:gd name="connsiteX2520" fmla="*/ 824713 w 6500924"/>
              <a:gd name="connsiteY2520" fmla="*/ 1061829 h 6858001"/>
              <a:gd name="connsiteX2521" fmla="*/ 840801 w 6500924"/>
              <a:gd name="connsiteY2521" fmla="*/ 1063591 h 6858001"/>
              <a:gd name="connsiteX2522" fmla="*/ 890273 w 6500924"/>
              <a:gd name="connsiteY2522" fmla="*/ 1062653 h 6858001"/>
              <a:gd name="connsiteX2523" fmla="*/ 918694 w 6500924"/>
              <a:gd name="connsiteY2523" fmla="*/ 1054191 h 6858001"/>
              <a:gd name="connsiteX2524" fmla="*/ 901329 w 6500924"/>
              <a:gd name="connsiteY2524" fmla="*/ 1045423 h 6858001"/>
              <a:gd name="connsiteX2525" fmla="*/ 862975 w 6500924"/>
              <a:gd name="connsiteY2525" fmla="*/ 1043966 h 6858001"/>
              <a:gd name="connsiteX2526" fmla="*/ 839858 w 6500924"/>
              <a:gd name="connsiteY2526" fmla="*/ 1049372 h 6858001"/>
              <a:gd name="connsiteX2527" fmla="*/ 804477 w 6500924"/>
              <a:gd name="connsiteY2527" fmla="*/ 1051201 h 6858001"/>
              <a:gd name="connsiteX2528" fmla="*/ 807670 w 6500924"/>
              <a:gd name="connsiteY2528" fmla="*/ 1045102 h 6858001"/>
              <a:gd name="connsiteX2529" fmla="*/ 811711 w 6500924"/>
              <a:gd name="connsiteY2529" fmla="*/ 1044371 h 6858001"/>
              <a:gd name="connsiteX2530" fmla="*/ 808387 w 6500924"/>
              <a:gd name="connsiteY2530" fmla="*/ 1044440 h 6858001"/>
              <a:gd name="connsiteX2531" fmla="*/ 807670 w 6500924"/>
              <a:gd name="connsiteY2531" fmla="*/ 1045102 h 6858001"/>
              <a:gd name="connsiteX2532" fmla="*/ 690401 w 6500924"/>
              <a:gd name="connsiteY2532" fmla="*/ 1056752 h 6858001"/>
              <a:gd name="connsiteX2533" fmla="*/ 704321 w 6500924"/>
              <a:gd name="connsiteY2533" fmla="*/ 1053044 h 6858001"/>
              <a:gd name="connsiteX2534" fmla="*/ 711465 w 6500924"/>
              <a:gd name="connsiteY2534" fmla="*/ 1048815 h 6858001"/>
              <a:gd name="connsiteX2535" fmla="*/ 684436 w 6500924"/>
              <a:gd name="connsiteY2535" fmla="*/ 1048204 h 6858001"/>
              <a:gd name="connsiteX2536" fmla="*/ 554793 w 6500924"/>
              <a:gd name="connsiteY2536" fmla="*/ 1043894 h 6858001"/>
              <a:gd name="connsiteX2537" fmla="*/ 536254 w 6500924"/>
              <a:gd name="connsiteY2537" fmla="*/ 1028775 h 6858001"/>
              <a:gd name="connsiteX2538" fmla="*/ 391613 w 6500924"/>
              <a:gd name="connsiteY2538" fmla="*/ 1022325 h 6858001"/>
              <a:gd name="connsiteX2539" fmla="*/ 369949 w 6500924"/>
              <a:gd name="connsiteY2539" fmla="*/ 1001518 h 6858001"/>
              <a:gd name="connsiteX2540" fmla="*/ 361239 w 6500924"/>
              <a:gd name="connsiteY2540" fmla="*/ 1000511 h 6858001"/>
              <a:gd name="connsiteX2541" fmla="*/ 353219 w 6500924"/>
              <a:gd name="connsiteY2541" fmla="*/ 1001477 h 6858001"/>
              <a:gd name="connsiteX2542" fmla="*/ 341409 w 6500924"/>
              <a:gd name="connsiteY2542" fmla="*/ 999653 h 6858001"/>
              <a:gd name="connsiteX2543" fmla="*/ 340386 w 6500924"/>
              <a:gd name="connsiteY2543" fmla="*/ 997688 h 6858001"/>
              <a:gd name="connsiteX2544" fmla="*/ 334985 w 6500924"/>
              <a:gd name="connsiteY2544" fmla="*/ 998659 h 6858001"/>
              <a:gd name="connsiteX2545" fmla="*/ 341409 w 6500924"/>
              <a:gd name="connsiteY2545" fmla="*/ 999653 h 6858001"/>
              <a:gd name="connsiteX2546" fmla="*/ 343000 w 6500924"/>
              <a:gd name="connsiteY2546" fmla="*/ 1002707 h 6858001"/>
              <a:gd name="connsiteX2547" fmla="*/ 305075 w 6500924"/>
              <a:gd name="connsiteY2547" fmla="*/ 988486 h 6858001"/>
              <a:gd name="connsiteX2548" fmla="*/ 455583 w 6500924"/>
              <a:gd name="connsiteY2548" fmla="*/ 992966 h 6858001"/>
              <a:gd name="connsiteX2549" fmla="*/ 483738 w 6500924"/>
              <a:gd name="connsiteY2549" fmla="*/ 976766 h 6858001"/>
              <a:gd name="connsiteX2550" fmla="*/ 621930 w 6500924"/>
              <a:gd name="connsiteY2550" fmla="*/ 965162 h 6858001"/>
              <a:gd name="connsiteX2551" fmla="*/ 726591 w 6500924"/>
              <a:gd name="connsiteY2551" fmla="*/ 967350 h 6858001"/>
              <a:gd name="connsiteX2552" fmla="*/ 726737 w 6500924"/>
              <a:gd name="connsiteY2552" fmla="*/ 967353 h 6858001"/>
              <a:gd name="connsiteX2553" fmla="*/ 750773 w 6500924"/>
              <a:gd name="connsiteY2553" fmla="*/ 958725 h 6858001"/>
              <a:gd name="connsiteX2554" fmla="*/ 801064 w 6500924"/>
              <a:gd name="connsiteY2554" fmla="*/ 945460 h 6858001"/>
              <a:gd name="connsiteX2555" fmla="*/ 655605 w 6500924"/>
              <a:gd name="connsiteY2555" fmla="*/ 937717 h 6858001"/>
              <a:gd name="connsiteX2556" fmla="*/ 626302 w 6500924"/>
              <a:gd name="connsiteY2556" fmla="*/ 935974 h 6858001"/>
              <a:gd name="connsiteX2557" fmla="*/ 657018 w 6500924"/>
              <a:gd name="connsiteY2557" fmla="*/ 923057 h 6858001"/>
              <a:gd name="connsiteX2558" fmla="*/ 666324 w 6500924"/>
              <a:gd name="connsiteY2558" fmla="*/ 918239 h 6858001"/>
              <a:gd name="connsiteX2559" fmla="*/ 652390 w 6500924"/>
              <a:gd name="connsiteY2559" fmla="*/ 917955 h 6858001"/>
              <a:gd name="connsiteX2560" fmla="*/ 638981 w 6500924"/>
              <a:gd name="connsiteY2560" fmla="*/ 917863 h 6858001"/>
              <a:gd name="connsiteX2561" fmla="*/ 515062 w 6500924"/>
              <a:gd name="connsiteY2561" fmla="*/ 911190 h 6858001"/>
              <a:gd name="connsiteX2562" fmla="*/ 198471 w 6500924"/>
              <a:gd name="connsiteY2562" fmla="*/ 892720 h 6858001"/>
              <a:gd name="connsiteX2563" fmla="*/ 177378 w 6500924"/>
              <a:gd name="connsiteY2563" fmla="*/ 891464 h 6858001"/>
              <a:gd name="connsiteX2564" fmla="*/ 199488 w 6500924"/>
              <a:gd name="connsiteY2564" fmla="*/ 882166 h 6858001"/>
              <a:gd name="connsiteX2565" fmla="*/ 206920 w 6500924"/>
              <a:gd name="connsiteY2565" fmla="*/ 878319 h 6858001"/>
              <a:gd name="connsiteX2566" fmla="*/ 272965 w 6500924"/>
              <a:gd name="connsiteY2566" fmla="*/ 880186 h 6858001"/>
              <a:gd name="connsiteX2567" fmla="*/ 444554 w 6500924"/>
              <a:gd name="connsiteY2567" fmla="*/ 885448 h 6858001"/>
              <a:gd name="connsiteX2568" fmla="*/ 465903 w 6500924"/>
              <a:gd name="connsiteY2568" fmla="*/ 850187 h 6858001"/>
              <a:gd name="connsiteX2569" fmla="*/ 545053 w 6500924"/>
              <a:gd name="connsiteY2569" fmla="*/ 844940 h 6858001"/>
              <a:gd name="connsiteX2570" fmla="*/ 622670 w 6500924"/>
              <a:gd name="connsiteY2570" fmla="*/ 832343 h 6858001"/>
              <a:gd name="connsiteX2571" fmla="*/ 646902 w 6500924"/>
              <a:gd name="connsiteY2571" fmla="*/ 832320 h 6858001"/>
              <a:gd name="connsiteX2572" fmla="*/ 645911 w 6500924"/>
              <a:gd name="connsiteY2572" fmla="*/ 831976 h 6858001"/>
              <a:gd name="connsiteX2573" fmla="*/ 644106 w 6500924"/>
              <a:gd name="connsiteY2573" fmla="*/ 829136 h 6858001"/>
              <a:gd name="connsiteX2574" fmla="*/ 661479 w 6500924"/>
              <a:gd name="connsiteY2574" fmla="*/ 823264 h 6858001"/>
              <a:gd name="connsiteX2575" fmla="*/ 679611 w 6500924"/>
              <a:gd name="connsiteY2575" fmla="*/ 821146 h 6858001"/>
              <a:gd name="connsiteX2576" fmla="*/ 671485 w 6500924"/>
              <a:gd name="connsiteY2576" fmla="*/ 816502 h 6858001"/>
              <a:gd name="connsiteX2577" fmla="*/ 660408 w 6500924"/>
              <a:gd name="connsiteY2577" fmla="*/ 806181 h 6858001"/>
              <a:gd name="connsiteX2578" fmla="*/ 584975 w 6500924"/>
              <a:gd name="connsiteY2578" fmla="*/ 803438 h 6858001"/>
              <a:gd name="connsiteX2579" fmla="*/ 530855 w 6500924"/>
              <a:gd name="connsiteY2579" fmla="*/ 786796 h 6858001"/>
              <a:gd name="connsiteX2580" fmla="*/ 640892 w 6500924"/>
              <a:gd name="connsiteY2580" fmla="*/ 791391 h 6858001"/>
              <a:gd name="connsiteX2581" fmla="*/ 683906 w 6500924"/>
              <a:gd name="connsiteY2581" fmla="*/ 776939 h 6858001"/>
              <a:gd name="connsiteX2582" fmla="*/ 726884 w 6500924"/>
              <a:gd name="connsiteY2582" fmla="*/ 783844 h 6858001"/>
              <a:gd name="connsiteX2583" fmla="*/ 729178 w 6500924"/>
              <a:gd name="connsiteY2583" fmla="*/ 783074 h 6858001"/>
              <a:gd name="connsiteX2584" fmla="*/ 719846 w 6500924"/>
              <a:gd name="connsiteY2584" fmla="*/ 782409 h 6858001"/>
              <a:gd name="connsiteX2585" fmla="*/ 718051 w 6500924"/>
              <a:gd name="connsiteY2585" fmla="*/ 769463 h 6858001"/>
              <a:gd name="connsiteX2586" fmla="*/ 817566 w 6500924"/>
              <a:gd name="connsiteY2586" fmla="*/ 762990 h 6858001"/>
              <a:gd name="connsiteX2587" fmla="*/ 818667 w 6500924"/>
              <a:gd name="connsiteY2587" fmla="*/ 754194 h 6858001"/>
              <a:gd name="connsiteX2588" fmla="*/ 819080 w 6500924"/>
              <a:gd name="connsiteY2588" fmla="*/ 751519 h 6858001"/>
              <a:gd name="connsiteX2589" fmla="*/ 774897 w 6500924"/>
              <a:gd name="connsiteY2589" fmla="*/ 752827 h 6858001"/>
              <a:gd name="connsiteX2590" fmla="*/ 715779 w 6500924"/>
              <a:gd name="connsiteY2590" fmla="*/ 752749 h 6858001"/>
              <a:gd name="connsiteX2591" fmla="*/ 612279 w 6500924"/>
              <a:gd name="connsiteY2591" fmla="*/ 748062 h 6858001"/>
              <a:gd name="connsiteX2592" fmla="*/ 586255 w 6500924"/>
              <a:gd name="connsiteY2592" fmla="*/ 745965 h 6858001"/>
              <a:gd name="connsiteX2593" fmla="*/ 591766 w 6500924"/>
              <a:gd name="connsiteY2593" fmla="*/ 744717 h 6858001"/>
              <a:gd name="connsiteX2594" fmla="*/ 637451 w 6500924"/>
              <a:gd name="connsiteY2594" fmla="*/ 734205 h 6858001"/>
              <a:gd name="connsiteX2595" fmla="*/ 703106 w 6500924"/>
              <a:gd name="connsiteY2595" fmla="*/ 735660 h 6858001"/>
              <a:gd name="connsiteX2596" fmla="*/ 772089 w 6500924"/>
              <a:gd name="connsiteY2596" fmla="*/ 720347 h 6858001"/>
              <a:gd name="connsiteX2597" fmla="*/ 727680 w 6500924"/>
              <a:gd name="connsiteY2597" fmla="*/ 713922 h 6858001"/>
              <a:gd name="connsiteX2598" fmla="*/ 763394 w 6500924"/>
              <a:gd name="connsiteY2598" fmla="*/ 706449 h 6858001"/>
              <a:gd name="connsiteX2599" fmla="*/ 755054 w 6500924"/>
              <a:gd name="connsiteY2599" fmla="*/ 704737 h 6858001"/>
              <a:gd name="connsiteX2600" fmla="*/ 743154 w 6500924"/>
              <a:gd name="connsiteY2600" fmla="*/ 704856 h 6858001"/>
              <a:gd name="connsiteX2601" fmla="*/ 797577 w 6500924"/>
              <a:gd name="connsiteY2601" fmla="*/ 695575 h 6858001"/>
              <a:gd name="connsiteX2602" fmla="*/ 811019 w 6500924"/>
              <a:gd name="connsiteY2602" fmla="*/ 696481 h 6858001"/>
              <a:gd name="connsiteX2603" fmla="*/ 828435 w 6500924"/>
              <a:gd name="connsiteY2603" fmla="*/ 692837 h 6858001"/>
              <a:gd name="connsiteX2604" fmla="*/ 896566 w 6500924"/>
              <a:gd name="connsiteY2604" fmla="*/ 678529 h 6858001"/>
              <a:gd name="connsiteX2605" fmla="*/ 860691 w 6500924"/>
              <a:gd name="connsiteY2605" fmla="*/ 676037 h 6858001"/>
              <a:gd name="connsiteX2606" fmla="*/ 833166 w 6500924"/>
              <a:gd name="connsiteY2606" fmla="*/ 675161 h 6858001"/>
              <a:gd name="connsiteX2607" fmla="*/ 727367 w 6500924"/>
              <a:gd name="connsiteY2607" fmla="*/ 693029 h 6858001"/>
              <a:gd name="connsiteX2608" fmla="*/ 732582 w 6500924"/>
              <a:gd name="connsiteY2608" fmla="*/ 677700 h 6858001"/>
              <a:gd name="connsiteX2609" fmla="*/ 753430 w 6500924"/>
              <a:gd name="connsiteY2609" fmla="*/ 671403 h 6858001"/>
              <a:gd name="connsiteX2610" fmla="*/ 733211 w 6500924"/>
              <a:gd name="connsiteY2610" fmla="*/ 670121 h 6858001"/>
              <a:gd name="connsiteX2611" fmla="*/ 682553 w 6500924"/>
              <a:gd name="connsiteY2611" fmla="*/ 666022 h 6858001"/>
              <a:gd name="connsiteX2612" fmla="*/ 697768 w 6500924"/>
              <a:gd name="connsiteY2612" fmla="*/ 662880 h 6858001"/>
              <a:gd name="connsiteX2613" fmla="*/ 807188 w 6500924"/>
              <a:gd name="connsiteY2613" fmla="*/ 635878 h 6858001"/>
              <a:gd name="connsiteX2614" fmla="*/ 865000 w 6500924"/>
              <a:gd name="connsiteY2614" fmla="*/ 629088 h 6858001"/>
              <a:gd name="connsiteX2615" fmla="*/ 860827 w 6500924"/>
              <a:gd name="connsiteY2615" fmla="*/ 622767 h 6858001"/>
              <a:gd name="connsiteX2616" fmla="*/ 860508 w 6500924"/>
              <a:gd name="connsiteY2616" fmla="*/ 622719 h 6858001"/>
              <a:gd name="connsiteX2617" fmla="*/ 865233 w 6500924"/>
              <a:gd name="connsiteY2617" fmla="*/ 621555 h 6858001"/>
              <a:gd name="connsiteX2618" fmla="*/ 961319 w 6500924"/>
              <a:gd name="connsiteY2618" fmla="*/ 601053 h 6858001"/>
              <a:gd name="connsiteX2619" fmla="*/ 965883 w 6500924"/>
              <a:gd name="connsiteY2619" fmla="*/ 598248 h 6858001"/>
              <a:gd name="connsiteX2620" fmla="*/ 930415 w 6500924"/>
              <a:gd name="connsiteY2620" fmla="*/ 606750 h 6858001"/>
              <a:gd name="connsiteX2621" fmla="*/ 784993 w 6500924"/>
              <a:gd name="connsiteY2621" fmla="*/ 632812 h 6858001"/>
              <a:gd name="connsiteX2622" fmla="*/ 846735 w 6500924"/>
              <a:gd name="connsiteY2622" fmla="*/ 616198 h 6858001"/>
              <a:gd name="connsiteX2623" fmla="*/ 834284 w 6500924"/>
              <a:gd name="connsiteY2623" fmla="*/ 618854 h 6858001"/>
              <a:gd name="connsiteX2624" fmla="*/ 822219 w 6500924"/>
              <a:gd name="connsiteY2624" fmla="*/ 617079 h 6858001"/>
              <a:gd name="connsiteX2625" fmla="*/ 815667 w 6500924"/>
              <a:gd name="connsiteY2625" fmla="*/ 615267 h 6858001"/>
              <a:gd name="connsiteX2626" fmla="*/ 784320 w 6500924"/>
              <a:gd name="connsiteY2626" fmla="*/ 621634 h 6858001"/>
              <a:gd name="connsiteX2627" fmla="*/ 741611 w 6500924"/>
              <a:gd name="connsiteY2627" fmla="*/ 618994 h 6858001"/>
              <a:gd name="connsiteX2628" fmla="*/ 771093 w 6500924"/>
              <a:gd name="connsiteY2628" fmla="*/ 610628 h 6858001"/>
              <a:gd name="connsiteX2629" fmla="*/ 804592 w 6500924"/>
              <a:gd name="connsiteY2629" fmla="*/ 609975 h 6858001"/>
              <a:gd name="connsiteX2630" fmla="*/ 802866 w 6500924"/>
              <a:gd name="connsiteY2630" fmla="*/ 608395 h 6858001"/>
              <a:gd name="connsiteX2631" fmla="*/ 815493 w 6500924"/>
              <a:gd name="connsiteY2631" fmla="*/ 603244 h 6858001"/>
              <a:gd name="connsiteX2632" fmla="*/ 845677 w 6500924"/>
              <a:gd name="connsiteY2632" fmla="*/ 599926 h 6858001"/>
              <a:gd name="connsiteX2633" fmla="*/ 840616 w 6500924"/>
              <a:gd name="connsiteY2633" fmla="*/ 594019 h 6858001"/>
              <a:gd name="connsiteX2634" fmla="*/ 851251 w 6500924"/>
              <a:gd name="connsiteY2634" fmla="*/ 591690 h 6858001"/>
              <a:gd name="connsiteX2635" fmla="*/ 901484 w 6500924"/>
              <a:gd name="connsiteY2635" fmla="*/ 582122 h 6858001"/>
              <a:gd name="connsiteX2636" fmla="*/ 910860 w 6500924"/>
              <a:gd name="connsiteY2636" fmla="*/ 578429 h 6858001"/>
              <a:gd name="connsiteX2637" fmla="*/ 872595 w 6500924"/>
              <a:gd name="connsiteY2637" fmla="*/ 576387 h 6858001"/>
              <a:gd name="connsiteX2638" fmla="*/ 847664 w 6500924"/>
              <a:gd name="connsiteY2638" fmla="*/ 582273 h 6858001"/>
              <a:gd name="connsiteX2639" fmla="*/ 800250 w 6500924"/>
              <a:gd name="connsiteY2639" fmla="*/ 588263 h 6858001"/>
              <a:gd name="connsiteX2640" fmla="*/ 825336 w 6500924"/>
              <a:gd name="connsiteY2640" fmla="*/ 580236 h 6858001"/>
              <a:gd name="connsiteX2641" fmla="*/ 815163 w 6500924"/>
              <a:gd name="connsiteY2641" fmla="*/ 583122 h 6858001"/>
              <a:gd name="connsiteX2642" fmla="*/ 802246 w 6500924"/>
              <a:gd name="connsiteY2642" fmla="*/ 586840 h 6858001"/>
              <a:gd name="connsiteX2643" fmla="*/ 795233 w 6500924"/>
              <a:gd name="connsiteY2643" fmla="*/ 588320 h 6858001"/>
              <a:gd name="connsiteX2644" fmla="*/ 800250 w 6500924"/>
              <a:gd name="connsiteY2644" fmla="*/ 588263 h 6858001"/>
              <a:gd name="connsiteX2645" fmla="*/ 771640 w 6500924"/>
              <a:gd name="connsiteY2645" fmla="*/ 594548 h 6858001"/>
              <a:gd name="connsiteX2646" fmla="*/ 786037 w 6500924"/>
              <a:gd name="connsiteY2646" fmla="*/ 588685 h 6858001"/>
              <a:gd name="connsiteX2647" fmla="*/ 761418 w 6500924"/>
              <a:gd name="connsiteY2647" fmla="*/ 588703 h 6858001"/>
              <a:gd name="connsiteX2648" fmla="*/ 822747 w 6500924"/>
              <a:gd name="connsiteY2648" fmla="*/ 571711 h 6858001"/>
              <a:gd name="connsiteX2649" fmla="*/ 818235 w 6500924"/>
              <a:gd name="connsiteY2649" fmla="*/ 571142 h 6858001"/>
              <a:gd name="connsiteX2650" fmla="*/ 764604 w 6500924"/>
              <a:gd name="connsiteY2650" fmla="*/ 583788 h 6858001"/>
              <a:gd name="connsiteX2651" fmla="*/ 489843 w 6500924"/>
              <a:gd name="connsiteY2651" fmla="*/ 643461 h 6858001"/>
              <a:gd name="connsiteX2652" fmla="*/ 486715 w 6500924"/>
              <a:gd name="connsiteY2652" fmla="*/ 644654 h 6858001"/>
              <a:gd name="connsiteX2653" fmla="*/ 485881 w 6500924"/>
              <a:gd name="connsiteY2653" fmla="*/ 644953 h 6858001"/>
              <a:gd name="connsiteX2654" fmla="*/ 499799 w 6500924"/>
              <a:gd name="connsiteY2654" fmla="*/ 644326 h 6858001"/>
              <a:gd name="connsiteX2655" fmla="*/ 614226 w 6500924"/>
              <a:gd name="connsiteY2655" fmla="*/ 650433 h 6858001"/>
              <a:gd name="connsiteX2656" fmla="*/ 712328 w 6500924"/>
              <a:gd name="connsiteY2656" fmla="*/ 644941 h 6858001"/>
              <a:gd name="connsiteX2657" fmla="*/ 631868 w 6500924"/>
              <a:gd name="connsiteY2657" fmla="*/ 662211 h 6858001"/>
              <a:gd name="connsiteX2658" fmla="*/ 621441 w 6500924"/>
              <a:gd name="connsiteY2658" fmla="*/ 661436 h 6858001"/>
              <a:gd name="connsiteX2659" fmla="*/ 549316 w 6500924"/>
              <a:gd name="connsiteY2659" fmla="*/ 658760 h 6858001"/>
              <a:gd name="connsiteX2660" fmla="*/ 472859 w 6500924"/>
              <a:gd name="connsiteY2660" fmla="*/ 654813 h 6858001"/>
              <a:gd name="connsiteX2661" fmla="*/ 460614 w 6500924"/>
              <a:gd name="connsiteY2661" fmla="*/ 653057 h 6858001"/>
              <a:gd name="connsiteX2662" fmla="*/ 453328 w 6500924"/>
              <a:gd name="connsiteY2662" fmla="*/ 655273 h 6858001"/>
              <a:gd name="connsiteX2663" fmla="*/ 416029 w 6500924"/>
              <a:gd name="connsiteY2663" fmla="*/ 651924 h 6858001"/>
              <a:gd name="connsiteX2664" fmla="*/ 540908 w 6500924"/>
              <a:gd name="connsiteY2664" fmla="*/ 621864 h 6858001"/>
              <a:gd name="connsiteX2665" fmla="*/ 705000 w 6500924"/>
              <a:gd name="connsiteY2665" fmla="*/ 582011 h 6858001"/>
              <a:gd name="connsiteX2666" fmla="*/ 795316 w 6500924"/>
              <a:gd name="connsiteY2666" fmla="*/ 558947 h 6858001"/>
              <a:gd name="connsiteX2667" fmla="*/ 797498 w 6500924"/>
              <a:gd name="connsiteY2667" fmla="*/ 554185 h 6858001"/>
              <a:gd name="connsiteX2668" fmla="*/ 797704 w 6500924"/>
              <a:gd name="connsiteY2668" fmla="*/ 553945 h 6858001"/>
              <a:gd name="connsiteX2669" fmla="*/ 699959 w 6500924"/>
              <a:gd name="connsiteY2669" fmla="*/ 570872 h 6858001"/>
              <a:gd name="connsiteX2670" fmla="*/ 763729 w 6500924"/>
              <a:gd name="connsiteY2670" fmla="*/ 551199 h 6858001"/>
              <a:gd name="connsiteX2671" fmla="*/ 752859 w 6500924"/>
              <a:gd name="connsiteY2671" fmla="*/ 553952 h 6858001"/>
              <a:gd name="connsiteX2672" fmla="*/ 734238 w 6500924"/>
              <a:gd name="connsiteY2672" fmla="*/ 558362 h 6858001"/>
              <a:gd name="connsiteX2673" fmla="*/ 695649 w 6500924"/>
              <a:gd name="connsiteY2673" fmla="*/ 567515 h 6858001"/>
              <a:gd name="connsiteX2674" fmla="*/ 541279 w 6500924"/>
              <a:gd name="connsiteY2674" fmla="*/ 604125 h 6858001"/>
              <a:gd name="connsiteX2675" fmla="*/ 329332 w 6500924"/>
              <a:gd name="connsiteY2675" fmla="*/ 657054 h 6858001"/>
              <a:gd name="connsiteX2676" fmla="*/ 260378 w 6500924"/>
              <a:gd name="connsiteY2676" fmla="*/ 663303 h 6858001"/>
              <a:gd name="connsiteX2677" fmla="*/ 281597 w 6500924"/>
              <a:gd name="connsiteY2677" fmla="*/ 657282 h 6858001"/>
              <a:gd name="connsiteX2678" fmla="*/ 312485 w 6500924"/>
              <a:gd name="connsiteY2678" fmla="*/ 656679 h 6858001"/>
              <a:gd name="connsiteX2679" fmla="*/ 338308 w 6500924"/>
              <a:gd name="connsiteY2679" fmla="*/ 653111 h 6858001"/>
              <a:gd name="connsiteX2680" fmla="*/ 331641 w 6500924"/>
              <a:gd name="connsiteY2680" fmla="*/ 645325 h 6858001"/>
              <a:gd name="connsiteX2681" fmla="*/ 339295 w 6500924"/>
              <a:gd name="connsiteY2681" fmla="*/ 643651 h 6858001"/>
              <a:gd name="connsiteX2682" fmla="*/ 410822 w 6500924"/>
              <a:gd name="connsiteY2682" fmla="*/ 614715 h 6858001"/>
              <a:gd name="connsiteX2683" fmla="*/ 304021 w 6500924"/>
              <a:gd name="connsiteY2683" fmla="*/ 640160 h 6858001"/>
              <a:gd name="connsiteX2684" fmla="*/ 297306 w 6500924"/>
              <a:gd name="connsiteY2684" fmla="*/ 641577 h 6858001"/>
              <a:gd name="connsiteX2685" fmla="*/ 296366 w 6500924"/>
              <a:gd name="connsiteY2685" fmla="*/ 641486 h 6858001"/>
              <a:gd name="connsiteX2686" fmla="*/ 274634 w 6500924"/>
              <a:gd name="connsiteY2686" fmla="*/ 641500 h 6858001"/>
              <a:gd name="connsiteX2687" fmla="*/ 425631 w 6500924"/>
              <a:gd name="connsiteY2687" fmla="*/ 599664 h 6858001"/>
              <a:gd name="connsiteX2688" fmla="*/ 661883 w 6500924"/>
              <a:gd name="connsiteY2688" fmla="*/ 539390 h 6858001"/>
              <a:gd name="connsiteX2689" fmla="*/ 691006 w 6500924"/>
              <a:gd name="connsiteY2689" fmla="*/ 533858 h 6858001"/>
              <a:gd name="connsiteX2690" fmla="*/ 658808 w 6500924"/>
              <a:gd name="connsiteY2690" fmla="*/ 534879 h 6858001"/>
              <a:gd name="connsiteX2691" fmla="*/ 230396 w 6500924"/>
              <a:gd name="connsiteY2691" fmla="*/ 628666 h 6858001"/>
              <a:gd name="connsiteX2692" fmla="*/ 690683 w 6500924"/>
              <a:gd name="connsiteY2692" fmla="*/ 513150 h 6858001"/>
              <a:gd name="connsiteX2693" fmla="*/ 727474 w 6500924"/>
              <a:gd name="connsiteY2693" fmla="*/ 502524 h 6858001"/>
              <a:gd name="connsiteX2694" fmla="*/ 732313 w 6500924"/>
              <a:gd name="connsiteY2694" fmla="*/ 500206 h 6858001"/>
              <a:gd name="connsiteX2695" fmla="*/ 730286 w 6500924"/>
              <a:gd name="connsiteY2695" fmla="*/ 500213 h 6858001"/>
              <a:gd name="connsiteX2696" fmla="*/ 721040 w 6500924"/>
              <a:gd name="connsiteY2696" fmla="*/ 500099 h 6858001"/>
              <a:gd name="connsiteX2697" fmla="*/ 742838 w 6500924"/>
              <a:gd name="connsiteY2697" fmla="*/ 495162 h 6858001"/>
              <a:gd name="connsiteX2698" fmla="*/ 745569 w 6500924"/>
              <a:gd name="connsiteY2698" fmla="*/ 493853 h 6858001"/>
              <a:gd name="connsiteX2699" fmla="*/ 750442 w 6500924"/>
              <a:gd name="connsiteY2699" fmla="*/ 485627 h 6858001"/>
              <a:gd name="connsiteX2700" fmla="*/ 680941 w 6500924"/>
              <a:gd name="connsiteY2700" fmla="*/ 498860 h 6858001"/>
              <a:gd name="connsiteX2701" fmla="*/ 474581 w 6500924"/>
              <a:gd name="connsiteY2701" fmla="*/ 544812 h 6858001"/>
              <a:gd name="connsiteX2702" fmla="*/ 649755 w 6500924"/>
              <a:gd name="connsiteY2702" fmla="*/ 498641 h 6858001"/>
              <a:gd name="connsiteX2703" fmla="*/ 786414 w 6500924"/>
              <a:gd name="connsiteY2703" fmla="*/ 465431 h 6858001"/>
              <a:gd name="connsiteX2704" fmla="*/ 775274 w 6500924"/>
              <a:gd name="connsiteY2704" fmla="*/ 466838 h 6858001"/>
              <a:gd name="connsiteX2705" fmla="*/ 857070 w 6500924"/>
              <a:gd name="connsiteY2705" fmla="*/ 441384 h 6858001"/>
              <a:gd name="connsiteX2706" fmla="*/ 918279 w 6500924"/>
              <a:gd name="connsiteY2706" fmla="*/ 427500 h 6858001"/>
              <a:gd name="connsiteX2707" fmla="*/ 928543 w 6500924"/>
              <a:gd name="connsiteY2707" fmla="*/ 426858 h 6858001"/>
              <a:gd name="connsiteX2708" fmla="*/ 972053 w 6500924"/>
              <a:gd name="connsiteY2708" fmla="*/ 420647 h 6858001"/>
              <a:gd name="connsiteX2709" fmla="*/ 967408 w 6500924"/>
              <a:gd name="connsiteY2709" fmla="*/ 416413 h 6858001"/>
              <a:gd name="connsiteX2710" fmla="*/ 1019938 w 6500924"/>
              <a:gd name="connsiteY2710" fmla="*/ 404602 h 6858001"/>
              <a:gd name="connsiteX2711" fmla="*/ 1102020 w 6500924"/>
              <a:gd name="connsiteY2711" fmla="*/ 379574 h 6858001"/>
              <a:gd name="connsiteX2712" fmla="*/ 1102020 w 6500924"/>
              <a:gd name="connsiteY2712" fmla="*/ 379574 h 6858001"/>
              <a:gd name="connsiteX2713" fmla="*/ 1050834 w 6500924"/>
              <a:gd name="connsiteY2713" fmla="*/ 389119 h 6858001"/>
              <a:gd name="connsiteX2714" fmla="*/ 944314 w 6500924"/>
              <a:gd name="connsiteY2714" fmla="*/ 408986 h 6858001"/>
              <a:gd name="connsiteX2715" fmla="*/ 936762 w 6500924"/>
              <a:gd name="connsiteY2715" fmla="*/ 407192 h 6858001"/>
              <a:gd name="connsiteX2716" fmla="*/ 919586 w 6500924"/>
              <a:gd name="connsiteY2716" fmla="*/ 401781 h 6858001"/>
              <a:gd name="connsiteX2717" fmla="*/ 1049765 w 6500924"/>
              <a:gd name="connsiteY2717" fmla="*/ 386127 h 6858001"/>
              <a:gd name="connsiteX2718" fmla="*/ 947743 w 6500924"/>
              <a:gd name="connsiteY2718" fmla="*/ 385578 h 6858001"/>
              <a:gd name="connsiteX2719" fmla="*/ 845720 w 6500924"/>
              <a:gd name="connsiteY2719" fmla="*/ 385031 h 6858001"/>
              <a:gd name="connsiteX2720" fmla="*/ 915912 w 6500924"/>
              <a:gd name="connsiteY2720" fmla="*/ 354705 h 6858001"/>
              <a:gd name="connsiteX2721" fmla="*/ 772479 w 6500924"/>
              <a:gd name="connsiteY2721" fmla="*/ 333243 h 6858001"/>
              <a:gd name="connsiteX2722" fmla="*/ 969718 w 6500924"/>
              <a:gd name="connsiteY2722" fmla="*/ 315280 h 6858001"/>
              <a:gd name="connsiteX2723" fmla="*/ 1096178 w 6500924"/>
              <a:gd name="connsiteY2723" fmla="*/ 307619 h 6858001"/>
              <a:gd name="connsiteX2724" fmla="*/ 1096833 w 6500924"/>
              <a:gd name="connsiteY2724" fmla="*/ 309452 h 6858001"/>
              <a:gd name="connsiteX2725" fmla="*/ 1097653 w 6500924"/>
              <a:gd name="connsiteY2725" fmla="*/ 311743 h 6858001"/>
              <a:gd name="connsiteX2726" fmla="*/ 1098143 w 6500924"/>
              <a:gd name="connsiteY2726" fmla="*/ 313119 h 6858001"/>
              <a:gd name="connsiteX2727" fmla="*/ 1097926 w 6500924"/>
              <a:gd name="connsiteY2727" fmla="*/ 312508 h 6858001"/>
              <a:gd name="connsiteX2728" fmla="*/ 1097653 w 6500924"/>
              <a:gd name="connsiteY2728" fmla="*/ 311743 h 6858001"/>
              <a:gd name="connsiteX2729" fmla="*/ 1096178 w 6500924"/>
              <a:gd name="connsiteY2729" fmla="*/ 307619 h 6858001"/>
              <a:gd name="connsiteX2730" fmla="*/ 945314 w 6500924"/>
              <a:gd name="connsiteY2730" fmla="*/ 302135 h 6858001"/>
              <a:gd name="connsiteX2731" fmla="*/ 940073 w 6500924"/>
              <a:gd name="connsiteY2731" fmla="*/ 269067 h 6858001"/>
              <a:gd name="connsiteX2732" fmla="*/ 819834 w 6500924"/>
              <a:gd name="connsiteY2732" fmla="*/ 275763 h 6858001"/>
              <a:gd name="connsiteX2733" fmla="*/ 793282 w 6500924"/>
              <a:gd name="connsiteY2733" fmla="*/ 256598 h 6858001"/>
              <a:gd name="connsiteX2734" fmla="*/ 673893 w 6500924"/>
              <a:gd name="connsiteY2734" fmla="*/ 247280 h 6858001"/>
              <a:gd name="connsiteX2735" fmla="*/ 421364 w 6500924"/>
              <a:gd name="connsiteY2735" fmla="*/ 242252 h 6858001"/>
              <a:gd name="connsiteX2736" fmla="*/ 686019 w 6500924"/>
              <a:gd name="connsiteY2736" fmla="*/ 222984 h 6858001"/>
              <a:gd name="connsiteX2737" fmla="*/ 820496 w 6500924"/>
              <a:gd name="connsiteY2737" fmla="*/ 219367 h 6858001"/>
              <a:gd name="connsiteX2738" fmla="*/ 921577 w 6500924"/>
              <a:gd name="connsiteY2738" fmla="*/ 198886 h 6858001"/>
              <a:gd name="connsiteX2739" fmla="*/ 796682 w 6500924"/>
              <a:gd name="connsiteY2739" fmla="*/ 192541 h 6858001"/>
              <a:gd name="connsiteX2740" fmla="*/ 784008 w 6500924"/>
              <a:gd name="connsiteY2740" fmla="*/ 175453 h 6858001"/>
              <a:gd name="connsiteX2741" fmla="*/ 676121 w 6500924"/>
              <a:gd name="connsiteY2741" fmla="*/ 176876 h 6858001"/>
              <a:gd name="connsiteX2742" fmla="*/ 571949 w 6500924"/>
              <a:gd name="connsiteY2742" fmla="*/ 170308 h 6858001"/>
              <a:gd name="connsiteX2743" fmla="*/ 596390 w 6500924"/>
              <a:gd name="connsiteY2743" fmla="*/ 162097 h 6858001"/>
              <a:gd name="connsiteX2744" fmla="*/ 581569 w 6500924"/>
              <a:gd name="connsiteY2744" fmla="*/ 138990 h 6858001"/>
              <a:gd name="connsiteX2745" fmla="*/ 787179 w 6500924"/>
              <a:gd name="connsiteY2745" fmla="*/ 126079 h 6858001"/>
              <a:gd name="connsiteX2746" fmla="*/ 647328 w 6500924"/>
              <a:gd name="connsiteY2746" fmla="*/ 111295 h 6858001"/>
              <a:gd name="connsiteX2747" fmla="*/ 641298 w 6500924"/>
              <a:gd name="connsiteY2747" fmla="*/ 110874 h 6858001"/>
              <a:gd name="connsiteX2748" fmla="*/ 735955 w 6500924"/>
              <a:gd name="connsiteY2748" fmla="*/ 83865 h 6858001"/>
              <a:gd name="connsiteX2749" fmla="*/ 609014 w 6500924"/>
              <a:gd name="connsiteY2749" fmla="*/ 107850 h 6858001"/>
              <a:gd name="connsiteX2750" fmla="*/ 588656 w 6500924"/>
              <a:gd name="connsiteY2750" fmla="*/ 99533 h 6858001"/>
              <a:gd name="connsiteX2751" fmla="*/ 639445 w 6500924"/>
              <a:gd name="connsiteY2751" fmla="*/ 92578 h 6858001"/>
              <a:gd name="connsiteX2752" fmla="*/ 232566 w 6500924"/>
              <a:gd name="connsiteY2752" fmla="*/ 75373 h 6858001"/>
              <a:gd name="connsiteX2753" fmla="*/ 209339 w 6500924"/>
              <a:gd name="connsiteY2753" fmla="*/ 73398 h 6858001"/>
              <a:gd name="connsiteX2754" fmla="*/ 210692 w 6500924"/>
              <a:gd name="connsiteY2754" fmla="*/ 72938 h 6858001"/>
              <a:gd name="connsiteX2755" fmla="*/ 334334 w 6500924"/>
              <a:gd name="connsiteY2755" fmla="*/ 42622 h 6858001"/>
              <a:gd name="connsiteX2756" fmla="*/ 261757 w 6500924"/>
              <a:gd name="connsiteY2756" fmla="*/ 51343 h 6858001"/>
              <a:gd name="connsiteX2757" fmla="*/ 202389 w 6500924"/>
              <a:gd name="connsiteY2757" fmla="*/ 65431 h 6858001"/>
              <a:gd name="connsiteX2758" fmla="*/ 176318 w 6500924"/>
              <a:gd name="connsiteY2758" fmla="*/ 70588 h 6858001"/>
              <a:gd name="connsiteX2759" fmla="*/ 91117 w 6500924"/>
              <a:gd name="connsiteY2759" fmla="*/ 63340 h 6858001"/>
              <a:gd name="connsiteX2760" fmla="*/ 93646 w 6500924"/>
              <a:gd name="connsiteY2760" fmla="*/ 56898 h 6858001"/>
              <a:gd name="connsiteX2761" fmla="*/ 83976 w 6500924"/>
              <a:gd name="connsiteY2761" fmla="*/ 59686 h 6858001"/>
              <a:gd name="connsiteX2762" fmla="*/ 63679 w 6500924"/>
              <a:gd name="connsiteY2762" fmla="*/ 61004 h 6858001"/>
              <a:gd name="connsiteX2763" fmla="*/ 0 w 6500924"/>
              <a:gd name="connsiteY2763" fmla="*/ 55586 h 6858001"/>
              <a:gd name="connsiteX2764" fmla="*/ 23099 w 6500924"/>
              <a:gd name="connsiteY2764" fmla="*/ 49916 h 6858001"/>
              <a:gd name="connsiteX2765" fmla="*/ 32514 w 6500924"/>
              <a:gd name="connsiteY2765" fmla="*/ 43497 h 6858001"/>
              <a:gd name="connsiteX2766" fmla="*/ 23099 w 6500924"/>
              <a:gd name="connsiteY2766" fmla="*/ 49916 h 6858001"/>
              <a:gd name="connsiteX2767" fmla="*/ 21458 w 6500924"/>
              <a:gd name="connsiteY2767" fmla="*/ 34921 h 6858001"/>
              <a:gd name="connsiteX2768" fmla="*/ 88192 w 6500924"/>
              <a:gd name="connsiteY2768" fmla="*/ 32882 h 6858001"/>
              <a:gd name="connsiteX2769" fmla="*/ 143879 w 6500924"/>
              <a:gd name="connsiteY2769" fmla="*/ 35518 h 6858001"/>
              <a:gd name="connsiteX2770" fmla="*/ 143879 w 6500924"/>
              <a:gd name="connsiteY2770" fmla="*/ 35518 h 6858001"/>
              <a:gd name="connsiteX2771" fmla="*/ 88192 w 6500924"/>
              <a:gd name="connsiteY2771" fmla="*/ 32882 h 6858001"/>
              <a:gd name="connsiteX2772" fmla="*/ 20893 w 6500924"/>
              <a:gd name="connsiteY2772" fmla="*/ 25231 h 6858001"/>
              <a:gd name="connsiteX2773" fmla="*/ 56516 w 6500924"/>
              <a:gd name="connsiteY2773" fmla="*/ 13916 h 6858001"/>
              <a:gd name="connsiteX2774" fmla="*/ 71505 w 6500924"/>
              <a:gd name="connsiteY2774" fmla="*/ 8267 h 6858001"/>
              <a:gd name="connsiteX2775" fmla="*/ 287795 w 6500924"/>
              <a:gd name="connsiteY2775" fmla="*/ 18478 h 6858001"/>
              <a:gd name="connsiteX2776" fmla="*/ 714600 w 6500924"/>
              <a:gd name="connsiteY2776" fmla="*/ 17896 h 6858001"/>
              <a:gd name="connsiteX2777" fmla="*/ 881889 w 6500924"/>
              <a:gd name="connsiteY2777" fmla="*/ 11118 h 6858001"/>
              <a:gd name="connsiteX2778" fmla="*/ 864523 w 6500924"/>
              <a:gd name="connsiteY2778" fmla="*/ 2348 h 6858001"/>
              <a:gd name="connsiteX2779" fmla="*/ 689576 w 6500924"/>
              <a:gd name="connsiteY2779" fmla="*/ 6081 h 6858001"/>
              <a:gd name="connsiteX2780" fmla="*/ 517986 w 6500924"/>
              <a:gd name="connsiteY2780" fmla="*/ 82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</a:cxnLst>
            <a:rect l="l" t="t" r="r" b="b"/>
            <a:pathLst>
              <a:path w="6500924" h="6858001">
                <a:moveTo>
                  <a:pt x="2355262" y="6836324"/>
                </a:moveTo>
                <a:cubicBezTo>
                  <a:pt x="2344948" y="6834170"/>
                  <a:pt x="2364520" y="6849905"/>
                  <a:pt x="2364520" y="6849905"/>
                </a:cubicBezTo>
                <a:cubicBezTo>
                  <a:pt x="2367539" y="6847847"/>
                  <a:pt x="2366734" y="6843423"/>
                  <a:pt x="2364419" y="6840028"/>
                </a:cubicBezTo>
                <a:cubicBezTo>
                  <a:pt x="2362103" y="6836632"/>
                  <a:pt x="2358280" y="6834264"/>
                  <a:pt x="2355262" y="6836324"/>
                </a:cubicBezTo>
                <a:close/>
                <a:moveTo>
                  <a:pt x="2603840" y="6785020"/>
                </a:moveTo>
                <a:lnTo>
                  <a:pt x="2547817" y="6794959"/>
                </a:lnTo>
                <a:cubicBezTo>
                  <a:pt x="2504916" y="6803928"/>
                  <a:pt x="2464373" y="6814736"/>
                  <a:pt x="2429426" y="6824022"/>
                </a:cubicBezTo>
                <a:cubicBezTo>
                  <a:pt x="2472393" y="6832987"/>
                  <a:pt x="2503591" y="6811718"/>
                  <a:pt x="2571719" y="6803534"/>
                </a:cubicBezTo>
                <a:cubicBezTo>
                  <a:pt x="2575806" y="6803041"/>
                  <a:pt x="2586020" y="6803156"/>
                  <a:pt x="2599195" y="6803189"/>
                </a:cubicBezTo>
                <a:lnTo>
                  <a:pt x="2603839" y="6803103"/>
                </a:lnTo>
                <a:close/>
                <a:moveTo>
                  <a:pt x="1268002" y="6772140"/>
                </a:moveTo>
                <a:lnTo>
                  <a:pt x="1269064" y="6773887"/>
                </a:lnTo>
                <a:cubicBezTo>
                  <a:pt x="1269940" y="6775330"/>
                  <a:pt x="1270641" y="6776484"/>
                  <a:pt x="1270641" y="6776484"/>
                </a:cubicBezTo>
                <a:close/>
                <a:moveTo>
                  <a:pt x="1265910" y="6768695"/>
                </a:moveTo>
                <a:lnTo>
                  <a:pt x="1268002" y="6772140"/>
                </a:lnTo>
                <a:lnTo>
                  <a:pt x="1266435" y="6769561"/>
                </a:lnTo>
                <a:cubicBezTo>
                  <a:pt x="1265735" y="6768407"/>
                  <a:pt x="1265384" y="6767831"/>
                  <a:pt x="1265910" y="6768695"/>
                </a:cubicBezTo>
                <a:close/>
                <a:moveTo>
                  <a:pt x="1936115" y="6717988"/>
                </a:moveTo>
                <a:cubicBezTo>
                  <a:pt x="1936115" y="6717988"/>
                  <a:pt x="1942425" y="6728371"/>
                  <a:pt x="1940847" y="6725775"/>
                </a:cubicBezTo>
                <a:cubicBezTo>
                  <a:pt x="1940321" y="6724910"/>
                  <a:pt x="1938918" y="6722603"/>
                  <a:pt x="1936115" y="6717988"/>
                </a:cubicBezTo>
                <a:close/>
                <a:moveTo>
                  <a:pt x="1929174" y="6712105"/>
                </a:moveTo>
                <a:cubicBezTo>
                  <a:pt x="1929945" y="6712758"/>
                  <a:pt x="1932002" y="6714501"/>
                  <a:pt x="1936115" y="6717988"/>
                </a:cubicBezTo>
                <a:cubicBezTo>
                  <a:pt x="1936115" y="6717988"/>
                  <a:pt x="1926860" y="6710145"/>
                  <a:pt x="1929174" y="6712105"/>
                </a:cubicBezTo>
                <a:close/>
                <a:moveTo>
                  <a:pt x="1966716" y="6706025"/>
                </a:moveTo>
                <a:cubicBezTo>
                  <a:pt x="1967514" y="6706725"/>
                  <a:pt x="1969645" y="6708589"/>
                  <a:pt x="1973906" y="6712318"/>
                </a:cubicBezTo>
                <a:cubicBezTo>
                  <a:pt x="1973906" y="6712318"/>
                  <a:pt x="1964318" y="6703928"/>
                  <a:pt x="1966716" y="6706025"/>
                </a:cubicBezTo>
                <a:close/>
                <a:moveTo>
                  <a:pt x="2003110" y="6700725"/>
                </a:moveTo>
                <a:cubicBezTo>
                  <a:pt x="2013213" y="6698743"/>
                  <a:pt x="2023546" y="6698784"/>
                  <a:pt x="2033698" y="6701261"/>
                </a:cubicBezTo>
                <a:cubicBezTo>
                  <a:pt x="2009410" y="6716019"/>
                  <a:pt x="1986819" y="6720435"/>
                  <a:pt x="1973906" y="6712318"/>
                </a:cubicBezTo>
                <a:cubicBezTo>
                  <a:pt x="1983136" y="6706710"/>
                  <a:pt x="1993007" y="6702707"/>
                  <a:pt x="2003110" y="6700725"/>
                </a:cubicBezTo>
                <a:close/>
                <a:moveTo>
                  <a:pt x="961118" y="6658511"/>
                </a:moveTo>
                <a:lnTo>
                  <a:pt x="936270" y="6666011"/>
                </a:lnTo>
                <a:cubicBezTo>
                  <a:pt x="929021" y="6667319"/>
                  <a:pt x="922474" y="6667815"/>
                  <a:pt x="916986" y="6667155"/>
                </a:cubicBezTo>
                <a:lnTo>
                  <a:pt x="911968" y="6664904"/>
                </a:lnTo>
                <a:lnTo>
                  <a:pt x="912805" y="6664412"/>
                </a:lnTo>
                <a:cubicBezTo>
                  <a:pt x="915805" y="6663434"/>
                  <a:pt x="919876" y="6662548"/>
                  <a:pt x="924708" y="6661750"/>
                </a:cubicBezTo>
                <a:close/>
                <a:moveTo>
                  <a:pt x="1937879" y="6615136"/>
                </a:moveTo>
                <a:lnTo>
                  <a:pt x="1711382" y="6638614"/>
                </a:lnTo>
                <a:lnTo>
                  <a:pt x="1630403" y="6652963"/>
                </a:lnTo>
                <a:lnTo>
                  <a:pt x="1661638" y="6650198"/>
                </a:lnTo>
                <a:cubicBezTo>
                  <a:pt x="1687105" y="6641640"/>
                  <a:pt x="1731361" y="6642574"/>
                  <a:pt x="1787973" y="6643965"/>
                </a:cubicBezTo>
                <a:lnTo>
                  <a:pt x="1802930" y="6644263"/>
                </a:lnTo>
                <a:lnTo>
                  <a:pt x="1910484" y="6630899"/>
                </a:lnTo>
                <a:lnTo>
                  <a:pt x="2014272" y="6622798"/>
                </a:lnTo>
                <a:lnTo>
                  <a:pt x="2011386" y="6621917"/>
                </a:lnTo>
                <a:cubicBezTo>
                  <a:pt x="2005285" y="6620322"/>
                  <a:pt x="1997835" y="6618594"/>
                  <a:pt x="1988894" y="6616720"/>
                </a:cubicBezTo>
                <a:cubicBezTo>
                  <a:pt x="1981697" y="6616797"/>
                  <a:pt x="1968544" y="6616437"/>
                  <a:pt x="1952540" y="6615815"/>
                </a:cubicBezTo>
                <a:close/>
                <a:moveTo>
                  <a:pt x="1673771" y="6602422"/>
                </a:moveTo>
                <a:cubicBezTo>
                  <a:pt x="1644593" y="6602734"/>
                  <a:pt x="1543082" y="6628324"/>
                  <a:pt x="1522485" y="6630798"/>
                </a:cubicBezTo>
                <a:cubicBezTo>
                  <a:pt x="1485382" y="6639021"/>
                  <a:pt x="1446729" y="6647403"/>
                  <a:pt x="1407370" y="6655818"/>
                </a:cubicBezTo>
                <a:lnTo>
                  <a:pt x="1318630" y="6674572"/>
                </a:lnTo>
                <a:lnTo>
                  <a:pt x="1375455" y="6669057"/>
                </a:lnTo>
                <a:lnTo>
                  <a:pt x="1476076" y="6647308"/>
                </a:lnTo>
                <a:cubicBezTo>
                  <a:pt x="1522903" y="6638707"/>
                  <a:pt x="1570049" y="6631694"/>
                  <a:pt x="1617330" y="6626726"/>
                </a:cubicBezTo>
                <a:cubicBezTo>
                  <a:pt x="1625989" y="6628533"/>
                  <a:pt x="1642104" y="6624157"/>
                  <a:pt x="1658944" y="6619284"/>
                </a:cubicBezTo>
                <a:cubicBezTo>
                  <a:pt x="1585570" y="6639771"/>
                  <a:pt x="1541428" y="6653070"/>
                  <a:pt x="1517962" y="6660963"/>
                </a:cubicBezTo>
                <a:lnTo>
                  <a:pt x="1517671" y="6661069"/>
                </a:lnTo>
                <a:lnTo>
                  <a:pt x="1548781" y="6659523"/>
                </a:lnTo>
                <a:lnTo>
                  <a:pt x="1582710" y="6650538"/>
                </a:lnTo>
                <a:cubicBezTo>
                  <a:pt x="1635582" y="6635263"/>
                  <a:pt x="1691297" y="6614991"/>
                  <a:pt x="1681400" y="6603976"/>
                </a:cubicBezTo>
                <a:cubicBezTo>
                  <a:pt x="1680631" y="6602848"/>
                  <a:pt x="1677938" y="6602377"/>
                  <a:pt x="1673771" y="6602422"/>
                </a:cubicBezTo>
                <a:close/>
                <a:moveTo>
                  <a:pt x="1802130" y="6593353"/>
                </a:moveTo>
                <a:lnTo>
                  <a:pt x="1766106" y="6597726"/>
                </a:lnTo>
                <a:cubicBezTo>
                  <a:pt x="1749693" y="6599964"/>
                  <a:pt x="1734367" y="6602290"/>
                  <a:pt x="1721022" y="6604503"/>
                </a:cubicBezTo>
                <a:cubicBezTo>
                  <a:pt x="1714348" y="6605610"/>
                  <a:pt x="1709304" y="6606674"/>
                  <a:pt x="1705642" y="6607677"/>
                </a:cubicBezTo>
                <a:cubicBezTo>
                  <a:pt x="1692826" y="6611189"/>
                  <a:pt x="1696946" y="6613960"/>
                  <a:pt x="1707454" y="6615248"/>
                </a:cubicBezTo>
                <a:cubicBezTo>
                  <a:pt x="1717963" y="6616536"/>
                  <a:pt x="1734862" y="6616341"/>
                  <a:pt x="1747603" y="6613920"/>
                </a:cubicBezTo>
                <a:lnTo>
                  <a:pt x="1813074" y="6605421"/>
                </a:lnTo>
                <a:lnTo>
                  <a:pt x="1802402" y="6593926"/>
                </a:lnTo>
                <a:close/>
                <a:moveTo>
                  <a:pt x="1077561" y="6545260"/>
                </a:moveTo>
                <a:cubicBezTo>
                  <a:pt x="1078360" y="6545960"/>
                  <a:pt x="1080490" y="6547824"/>
                  <a:pt x="1084752" y="6551554"/>
                </a:cubicBezTo>
                <a:cubicBezTo>
                  <a:pt x="1084752" y="6551554"/>
                  <a:pt x="1075165" y="6543162"/>
                  <a:pt x="1077561" y="6545260"/>
                </a:cubicBezTo>
                <a:close/>
                <a:moveTo>
                  <a:pt x="1036624" y="6532128"/>
                </a:moveTo>
                <a:lnTo>
                  <a:pt x="1071900" y="6534700"/>
                </a:lnTo>
                <a:lnTo>
                  <a:pt x="1062184" y="6537330"/>
                </a:lnTo>
                <a:cubicBezTo>
                  <a:pt x="1052274" y="6540109"/>
                  <a:pt x="1045704" y="6542023"/>
                  <a:pt x="1045704" y="6542023"/>
                </a:cubicBezTo>
                <a:lnTo>
                  <a:pt x="1029542" y="6545533"/>
                </a:lnTo>
                <a:lnTo>
                  <a:pt x="1018282" y="6543223"/>
                </a:lnTo>
                <a:cubicBezTo>
                  <a:pt x="1010560" y="6542008"/>
                  <a:pt x="1005845" y="6541837"/>
                  <a:pt x="1006383" y="6543341"/>
                </a:cubicBezTo>
                <a:lnTo>
                  <a:pt x="1007921" y="6541297"/>
                </a:lnTo>
                <a:lnTo>
                  <a:pt x="1015104" y="6539000"/>
                </a:lnTo>
                <a:close/>
                <a:moveTo>
                  <a:pt x="1780012" y="6509808"/>
                </a:moveTo>
                <a:lnTo>
                  <a:pt x="1649497" y="6527411"/>
                </a:lnTo>
                <a:lnTo>
                  <a:pt x="1631825" y="6530575"/>
                </a:lnTo>
                <a:lnTo>
                  <a:pt x="1654038" y="6530421"/>
                </a:lnTo>
                <a:cubicBezTo>
                  <a:pt x="1696188" y="6529721"/>
                  <a:pt x="1740111" y="6527059"/>
                  <a:pt x="1802178" y="6515570"/>
                </a:cubicBezTo>
                <a:close/>
                <a:moveTo>
                  <a:pt x="1641782" y="6350800"/>
                </a:moveTo>
                <a:lnTo>
                  <a:pt x="1546729" y="6367523"/>
                </a:lnTo>
                <a:lnTo>
                  <a:pt x="1538158" y="6368793"/>
                </a:lnTo>
                <a:lnTo>
                  <a:pt x="1589317" y="6367690"/>
                </a:lnTo>
                <a:lnTo>
                  <a:pt x="1633148" y="6361253"/>
                </a:lnTo>
                <a:lnTo>
                  <a:pt x="1621779" y="6361022"/>
                </a:lnTo>
                <a:cubicBezTo>
                  <a:pt x="1618915" y="6360724"/>
                  <a:pt x="1617128" y="6360197"/>
                  <a:pt x="1616593" y="6359414"/>
                </a:cubicBezTo>
                <a:cubicBezTo>
                  <a:pt x="1618729" y="6362548"/>
                  <a:pt x="1627597" y="6358798"/>
                  <a:pt x="1635932" y="6354264"/>
                </a:cubicBezTo>
                <a:close/>
                <a:moveTo>
                  <a:pt x="1720627" y="6345690"/>
                </a:moveTo>
                <a:lnTo>
                  <a:pt x="1670133" y="6348650"/>
                </a:lnTo>
                <a:lnTo>
                  <a:pt x="1656337" y="6350682"/>
                </a:lnTo>
                <a:cubicBezTo>
                  <a:pt x="1663180" y="6350990"/>
                  <a:pt x="1674677" y="6350421"/>
                  <a:pt x="1688008" y="6349297"/>
                </a:cubicBezTo>
                <a:close/>
                <a:moveTo>
                  <a:pt x="1782812" y="6342261"/>
                </a:moveTo>
                <a:lnTo>
                  <a:pt x="1780509" y="6342309"/>
                </a:lnTo>
                <a:lnTo>
                  <a:pt x="1780305" y="6342498"/>
                </a:lnTo>
                <a:close/>
                <a:moveTo>
                  <a:pt x="1092707" y="6268890"/>
                </a:moveTo>
                <a:lnTo>
                  <a:pt x="1088723" y="6269633"/>
                </a:lnTo>
                <a:lnTo>
                  <a:pt x="1088703" y="6269635"/>
                </a:lnTo>
                <a:cubicBezTo>
                  <a:pt x="1068373" y="6271886"/>
                  <a:pt x="1053565" y="6273682"/>
                  <a:pt x="1063732" y="6269866"/>
                </a:cubicBezTo>
                <a:lnTo>
                  <a:pt x="1064124" y="6269747"/>
                </a:lnTo>
                <a:lnTo>
                  <a:pt x="1081233" y="6268921"/>
                </a:lnTo>
                <a:close/>
                <a:moveTo>
                  <a:pt x="1265445" y="6265705"/>
                </a:moveTo>
                <a:cubicBezTo>
                  <a:pt x="1262174" y="6265405"/>
                  <a:pt x="1254767" y="6266117"/>
                  <a:pt x="1241420" y="6268332"/>
                </a:cubicBezTo>
                <a:lnTo>
                  <a:pt x="1221155" y="6272540"/>
                </a:lnTo>
                <a:lnTo>
                  <a:pt x="1224162" y="6272970"/>
                </a:lnTo>
                <a:lnTo>
                  <a:pt x="1258616" y="6271840"/>
                </a:lnTo>
                <a:lnTo>
                  <a:pt x="1264659" y="6269149"/>
                </a:lnTo>
                <a:cubicBezTo>
                  <a:pt x="1267853" y="6267315"/>
                  <a:pt x="1268716" y="6266005"/>
                  <a:pt x="1265445" y="6265705"/>
                </a:cubicBezTo>
                <a:close/>
                <a:moveTo>
                  <a:pt x="1298539" y="6256930"/>
                </a:moveTo>
                <a:cubicBezTo>
                  <a:pt x="1296638" y="6256366"/>
                  <a:pt x="1293630" y="6256559"/>
                  <a:pt x="1290507" y="6257177"/>
                </a:cubicBezTo>
                <a:cubicBezTo>
                  <a:pt x="1287382" y="6257797"/>
                  <a:pt x="1284143" y="6258841"/>
                  <a:pt x="1281785" y="6259985"/>
                </a:cubicBezTo>
                <a:cubicBezTo>
                  <a:pt x="1277066" y="6262273"/>
                  <a:pt x="1275860" y="6264956"/>
                  <a:pt x="1286111" y="6265403"/>
                </a:cubicBezTo>
                <a:cubicBezTo>
                  <a:pt x="1290458" y="6262439"/>
                  <a:pt x="1293534" y="6266951"/>
                  <a:pt x="1297882" y="6263987"/>
                </a:cubicBezTo>
                <a:cubicBezTo>
                  <a:pt x="1299760" y="6261881"/>
                  <a:pt x="1300558" y="6260303"/>
                  <a:pt x="1300570" y="6259159"/>
                </a:cubicBezTo>
                <a:cubicBezTo>
                  <a:pt x="1300582" y="6258016"/>
                  <a:pt x="1299806" y="6257304"/>
                  <a:pt x="1298539" y="6256930"/>
                </a:cubicBezTo>
                <a:close/>
                <a:moveTo>
                  <a:pt x="1102271" y="6255638"/>
                </a:moveTo>
                <a:lnTo>
                  <a:pt x="1103765" y="6255849"/>
                </a:lnTo>
                <a:lnTo>
                  <a:pt x="1099039" y="6255952"/>
                </a:lnTo>
                <a:close/>
                <a:moveTo>
                  <a:pt x="2017140" y="6216473"/>
                </a:moveTo>
                <a:cubicBezTo>
                  <a:pt x="1906764" y="6229663"/>
                  <a:pt x="1780850" y="6252299"/>
                  <a:pt x="1649984" y="6279105"/>
                </a:cubicBezTo>
                <a:lnTo>
                  <a:pt x="1255794" y="6366175"/>
                </a:lnTo>
                <a:lnTo>
                  <a:pt x="1334036" y="6356613"/>
                </a:lnTo>
                <a:lnTo>
                  <a:pt x="1526504" y="6330509"/>
                </a:lnTo>
                <a:lnTo>
                  <a:pt x="1545639" y="6324383"/>
                </a:lnTo>
                <a:cubicBezTo>
                  <a:pt x="1599365" y="6309362"/>
                  <a:pt x="1655148" y="6296087"/>
                  <a:pt x="1714159" y="6284840"/>
                </a:cubicBezTo>
                <a:lnTo>
                  <a:pt x="1770143" y="6272965"/>
                </a:lnTo>
                <a:lnTo>
                  <a:pt x="1777061" y="6269451"/>
                </a:lnTo>
                <a:lnTo>
                  <a:pt x="1814456" y="6263568"/>
                </a:lnTo>
                <a:lnTo>
                  <a:pt x="1875591" y="6250600"/>
                </a:lnTo>
                <a:cubicBezTo>
                  <a:pt x="1927488" y="6239685"/>
                  <a:pt x="1976072" y="6228789"/>
                  <a:pt x="2017140" y="6216473"/>
                </a:cubicBezTo>
                <a:close/>
                <a:moveTo>
                  <a:pt x="1448515" y="6195443"/>
                </a:moveTo>
                <a:cubicBezTo>
                  <a:pt x="1441091" y="6193893"/>
                  <a:pt x="1455179" y="6205219"/>
                  <a:pt x="1455179" y="6205219"/>
                </a:cubicBezTo>
                <a:cubicBezTo>
                  <a:pt x="1457352" y="6203737"/>
                  <a:pt x="1456773" y="6200553"/>
                  <a:pt x="1455107" y="6198109"/>
                </a:cubicBezTo>
                <a:cubicBezTo>
                  <a:pt x="1453439" y="6195664"/>
                  <a:pt x="1450687" y="6193961"/>
                  <a:pt x="1448515" y="6195443"/>
                </a:cubicBezTo>
                <a:close/>
                <a:moveTo>
                  <a:pt x="1581881" y="6166953"/>
                </a:moveTo>
                <a:lnTo>
                  <a:pt x="1501899" y="6186588"/>
                </a:lnTo>
                <a:cubicBezTo>
                  <a:pt x="1532826" y="6193041"/>
                  <a:pt x="1555282" y="6177732"/>
                  <a:pt x="1604319" y="6171840"/>
                </a:cubicBezTo>
                <a:cubicBezTo>
                  <a:pt x="1610204" y="6171133"/>
                  <a:pt x="1633726" y="6172171"/>
                  <a:pt x="1656664" y="6170990"/>
                </a:cubicBezTo>
                <a:lnTo>
                  <a:pt x="1665176" y="6169935"/>
                </a:lnTo>
                <a:lnTo>
                  <a:pt x="1664456" y="6169881"/>
                </a:lnTo>
                <a:cubicBezTo>
                  <a:pt x="1642821" y="6168665"/>
                  <a:pt x="1616594" y="6167770"/>
                  <a:pt x="1593977" y="6167199"/>
                </a:cubicBezTo>
                <a:close/>
                <a:moveTo>
                  <a:pt x="946288" y="6118206"/>
                </a:moveTo>
                <a:cubicBezTo>
                  <a:pt x="948459" y="6119128"/>
                  <a:pt x="950075" y="6120364"/>
                  <a:pt x="950243" y="6121628"/>
                </a:cubicBezTo>
                <a:cubicBezTo>
                  <a:pt x="950413" y="6122894"/>
                  <a:pt x="949136" y="6124187"/>
                  <a:pt x="945519" y="6125223"/>
                </a:cubicBezTo>
                <a:cubicBezTo>
                  <a:pt x="940951" y="6126533"/>
                  <a:pt x="933764" y="6118706"/>
                  <a:pt x="933764" y="6118706"/>
                </a:cubicBezTo>
                <a:cubicBezTo>
                  <a:pt x="935392" y="6115767"/>
                  <a:pt x="941949" y="6116359"/>
                  <a:pt x="946288" y="6118206"/>
                </a:cubicBezTo>
                <a:close/>
                <a:moveTo>
                  <a:pt x="973470" y="6112327"/>
                </a:moveTo>
                <a:lnTo>
                  <a:pt x="1036656" y="6114115"/>
                </a:lnTo>
                <a:lnTo>
                  <a:pt x="1040534" y="6114370"/>
                </a:lnTo>
                <a:lnTo>
                  <a:pt x="1009812" y="6116678"/>
                </a:lnTo>
                <a:cubicBezTo>
                  <a:pt x="989467" y="6117566"/>
                  <a:pt x="925936" y="6125895"/>
                  <a:pt x="973142" y="6112360"/>
                </a:cubicBezTo>
                <a:close/>
                <a:moveTo>
                  <a:pt x="1128127" y="6055918"/>
                </a:moveTo>
                <a:lnTo>
                  <a:pt x="1096789" y="6064022"/>
                </a:lnTo>
                <a:cubicBezTo>
                  <a:pt x="1063640" y="6071859"/>
                  <a:pt x="1028877" y="6078682"/>
                  <a:pt x="1027105" y="6075766"/>
                </a:cubicBezTo>
                <a:cubicBezTo>
                  <a:pt x="1027853" y="6072070"/>
                  <a:pt x="1032323" y="6068731"/>
                  <a:pt x="1039172" y="6065696"/>
                </a:cubicBezTo>
                <a:lnTo>
                  <a:pt x="1065353" y="6057509"/>
                </a:lnTo>
                <a:lnTo>
                  <a:pt x="1083726" y="6057854"/>
                </a:lnTo>
                <a:cubicBezTo>
                  <a:pt x="1091840" y="6056812"/>
                  <a:pt x="1108649" y="6056360"/>
                  <a:pt x="1127691" y="6055932"/>
                </a:cubicBezTo>
                <a:close/>
                <a:moveTo>
                  <a:pt x="969801" y="5991648"/>
                </a:moveTo>
                <a:cubicBezTo>
                  <a:pt x="968654" y="5992033"/>
                  <a:pt x="965599" y="5993059"/>
                  <a:pt x="959491" y="5995113"/>
                </a:cubicBezTo>
                <a:cubicBezTo>
                  <a:pt x="959491" y="5995113"/>
                  <a:pt x="973238" y="5990494"/>
                  <a:pt x="969801" y="5991648"/>
                </a:cubicBezTo>
                <a:close/>
                <a:moveTo>
                  <a:pt x="442069" y="5876862"/>
                </a:moveTo>
                <a:cubicBezTo>
                  <a:pt x="445147" y="5880884"/>
                  <a:pt x="446687" y="5882894"/>
                  <a:pt x="447264" y="5883648"/>
                </a:cubicBezTo>
                <a:cubicBezTo>
                  <a:pt x="448996" y="5885909"/>
                  <a:pt x="442069" y="5876862"/>
                  <a:pt x="442069" y="5876862"/>
                </a:cubicBezTo>
                <a:close/>
                <a:moveTo>
                  <a:pt x="478969" y="5871205"/>
                </a:moveTo>
                <a:cubicBezTo>
                  <a:pt x="477824" y="5871590"/>
                  <a:pt x="474768" y="5872615"/>
                  <a:pt x="468659" y="5874669"/>
                </a:cubicBezTo>
                <a:cubicBezTo>
                  <a:pt x="468659" y="5874669"/>
                  <a:pt x="482406" y="5870050"/>
                  <a:pt x="478969" y="5871205"/>
                </a:cubicBezTo>
                <a:close/>
                <a:moveTo>
                  <a:pt x="1030900" y="5846613"/>
                </a:moveTo>
                <a:lnTo>
                  <a:pt x="1030061" y="5848220"/>
                </a:lnTo>
                <a:cubicBezTo>
                  <a:pt x="1028249" y="5849454"/>
                  <a:pt x="1026213" y="5849191"/>
                  <a:pt x="1024675" y="5846935"/>
                </a:cubicBezTo>
                <a:close/>
                <a:moveTo>
                  <a:pt x="991708" y="5842287"/>
                </a:moveTo>
                <a:lnTo>
                  <a:pt x="955362" y="5844417"/>
                </a:lnTo>
                <a:lnTo>
                  <a:pt x="945432" y="5845880"/>
                </a:lnTo>
                <a:cubicBezTo>
                  <a:pt x="950358" y="5846102"/>
                  <a:pt x="958634" y="5845692"/>
                  <a:pt x="968228" y="5844882"/>
                </a:cubicBezTo>
                <a:close/>
                <a:moveTo>
                  <a:pt x="579642" y="5796890"/>
                </a:moveTo>
                <a:lnTo>
                  <a:pt x="584170" y="5797589"/>
                </a:lnTo>
                <a:cubicBezTo>
                  <a:pt x="588628" y="5798338"/>
                  <a:pt x="590233" y="5798711"/>
                  <a:pt x="589805" y="5798856"/>
                </a:cubicBezTo>
                <a:cubicBezTo>
                  <a:pt x="588950" y="5799142"/>
                  <a:pt x="579964" y="5798509"/>
                  <a:pt x="569423" y="5798119"/>
                </a:cubicBezTo>
                <a:close/>
                <a:moveTo>
                  <a:pt x="1057191" y="5622224"/>
                </a:moveTo>
                <a:lnTo>
                  <a:pt x="1011569" y="5625124"/>
                </a:lnTo>
                <a:cubicBezTo>
                  <a:pt x="991203" y="5626350"/>
                  <a:pt x="971687" y="5627078"/>
                  <a:pt x="954748" y="5626592"/>
                </a:cubicBezTo>
                <a:lnTo>
                  <a:pt x="935872" y="5625185"/>
                </a:lnTo>
                <a:lnTo>
                  <a:pt x="924768" y="5627685"/>
                </a:lnTo>
                <a:lnTo>
                  <a:pt x="974828" y="5627639"/>
                </a:lnTo>
                <a:lnTo>
                  <a:pt x="1035101" y="5627423"/>
                </a:lnTo>
                <a:close/>
                <a:moveTo>
                  <a:pt x="1147289" y="5618483"/>
                </a:moveTo>
                <a:lnTo>
                  <a:pt x="1106444" y="5625930"/>
                </a:lnTo>
                <a:lnTo>
                  <a:pt x="1109127" y="5626406"/>
                </a:lnTo>
                <a:cubicBezTo>
                  <a:pt x="1124410" y="5629043"/>
                  <a:pt x="1185625" y="5638827"/>
                  <a:pt x="1186995" y="5626567"/>
                </a:cubicBezTo>
                <a:cubicBezTo>
                  <a:pt x="1188078" y="5624236"/>
                  <a:pt x="1182516" y="5622456"/>
                  <a:pt x="1174199" y="5621107"/>
                </a:cubicBezTo>
                <a:close/>
                <a:moveTo>
                  <a:pt x="873050" y="5458804"/>
                </a:moveTo>
                <a:cubicBezTo>
                  <a:pt x="874628" y="5459587"/>
                  <a:pt x="874377" y="5461067"/>
                  <a:pt x="870936" y="5463411"/>
                </a:cubicBezTo>
                <a:cubicBezTo>
                  <a:pt x="862243" y="5469337"/>
                  <a:pt x="846162" y="5465982"/>
                  <a:pt x="846162" y="5465982"/>
                </a:cubicBezTo>
                <a:cubicBezTo>
                  <a:pt x="846637" y="5463179"/>
                  <a:pt x="852176" y="5460797"/>
                  <a:pt x="858188" y="5459410"/>
                </a:cubicBezTo>
                <a:cubicBezTo>
                  <a:pt x="864198" y="5458022"/>
                  <a:pt x="870682" y="5457630"/>
                  <a:pt x="873050" y="5458804"/>
                </a:cubicBezTo>
                <a:close/>
                <a:moveTo>
                  <a:pt x="421444" y="5453049"/>
                </a:moveTo>
                <a:cubicBezTo>
                  <a:pt x="422115" y="5453521"/>
                  <a:pt x="423901" y="5454782"/>
                  <a:pt x="427477" y="5457301"/>
                </a:cubicBezTo>
                <a:cubicBezTo>
                  <a:pt x="427477" y="5457301"/>
                  <a:pt x="419432" y="5451632"/>
                  <a:pt x="421444" y="5453049"/>
                </a:cubicBezTo>
                <a:close/>
                <a:moveTo>
                  <a:pt x="445785" y="5452229"/>
                </a:moveTo>
                <a:lnTo>
                  <a:pt x="450622" y="5452417"/>
                </a:lnTo>
                <a:lnTo>
                  <a:pt x="427477" y="5457301"/>
                </a:lnTo>
                <a:close/>
                <a:moveTo>
                  <a:pt x="965969" y="5439383"/>
                </a:moveTo>
                <a:cubicBezTo>
                  <a:pt x="972485" y="5441548"/>
                  <a:pt x="975746" y="5442631"/>
                  <a:pt x="976967" y="5443036"/>
                </a:cubicBezTo>
                <a:cubicBezTo>
                  <a:pt x="980631" y="5444255"/>
                  <a:pt x="965969" y="5439383"/>
                  <a:pt x="965969" y="5439383"/>
                </a:cubicBezTo>
                <a:close/>
                <a:moveTo>
                  <a:pt x="451092" y="5419618"/>
                </a:moveTo>
                <a:cubicBezTo>
                  <a:pt x="451729" y="5420114"/>
                  <a:pt x="453427" y="5421436"/>
                  <a:pt x="456819" y="5424078"/>
                </a:cubicBezTo>
                <a:cubicBezTo>
                  <a:pt x="456819" y="5424078"/>
                  <a:pt x="449183" y="5418132"/>
                  <a:pt x="451092" y="5419618"/>
                </a:cubicBezTo>
                <a:close/>
                <a:moveTo>
                  <a:pt x="1026674" y="5383677"/>
                </a:moveTo>
                <a:cubicBezTo>
                  <a:pt x="1013635" y="5392567"/>
                  <a:pt x="1008564" y="5396024"/>
                  <a:pt x="998063" y="5389961"/>
                </a:cubicBezTo>
                <a:cubicBezTo>
                  <a:pt x="1002773" y="5386750"/>
                  <a:pt x="1008070" y="5384792"/>
                  <a:pt x="1013117" y="5383830"/>
                </a:cubicBezTo>
                <a:cubicBezTo>
                  <a:pt x="1018164" y="5382866"/>
                  <a:pt x="1022963" y="5382901"/>
                  <a:pt x="1026674" y="5383677"/>
                </a:cubicBezTo>
                <a:close/>
                <a:moveTo>
                  <a:pt x="1323351" y="5354493"/>
                </a:moveTo>
                <a:lnTo>
                  <a:pt x="1317605" y="5354906"/>
                </a:lnTo>
                <a:cubicBezTo>
                  <a:pt x="1308939" y="5356201"/>
                  <a:pt x="1297835" y="5358883"/>
                  <a:pt x="1286421" y="5361983"/>
                </a:cubicBezTo>
                <a:lnTo>
                  <a:pt x="1285437" y="5362268"/>
                </a:lnTo>
                <a:close/>
                <a:moveTo>
                  <a:pt x="632886" y="5353341"/>
                </a:moveTo>
                <a:cubicBezTo>
                  <a:pt x="635535" y="5352362"/>
                  <a:pt x="637389" y="5352749"/>
                  <a:pt x="638928" y="5355007"/>
                </a:cubicBezTo>
                <a:cubicBezTo>
                  <a:pt x="635668" y="5357227"/>
                  <a:pt x="631287" y="5363932"/>
                  <a:pt x="626704" y="5363339"/>
                </a:cubicBezTo>
                <a:cubicBezTo>
                  <a:pt x="625176" y="5363141"/>
                  <a:pt x="623626" y="5362133"/>
                  <a:pt x="622089" y="5359877"/>
                </a:cubicBezTo>
                <a:cubicBezTo>
                  <a:pt x="626796" y="5356667"/>
                  <a:pt x="630239" y="5354320"/>
                  <a:pt x="632886" y="5353341"/>
                </a:cubicBezTo>
                <a:close/>
                <a:moveTo>
                  <a:pt x="649725" y="5348469"/>
                </a:moveTo>
                <a:cubicBezTo>
                  <a:pt x="652373" y="5347492"/>
                  <a:pt x="654230" y="5347877"/>
                  <a:pt x="655768" y="5350134"/>
                </a:cubicBezTo>
                <a:cubicBezTo>
                  <a:pt x="652510" y="5352357"/>
                  <a:pt x="648126" y="5359061"/>
                  <a:pt x="643543" y="5358469"/>
                </a:cubicBezTo>
                <a:cubicBezTo>
                  <a:pt x="642015" y="5358270"/>
                  <a:pt x="640466" y="5357262"/>
                  <a:pt x="638928" y="5355007"/>
                </a:cubicBezTo>
                <a:cubicBezTo>
                  <a:pt x="643636" y="5351796"/>
                  <a:pt x="647077" y="5349449"/>
                  <a:pt x="649725" y="5348469"/>
                </a:cubicBezTo>
                <a:close/>
                <a:moveTo>
                  <a:pt x="701004" y="5340225"/>
                </a:moveTo>
                <a:cubicBezTo>
                  <a:pt x="687965" y="5349113"/>
                  <a:pt x="670614" y="5353232"/>
                  <a:pt x="655768" y="5350134"/>
                </a:cubicBezTo>
                <a:cubicBezTo>
                  <a:pt x="666361" y="5346218"/>
                  <a:pt x="673830" y="5342778"/>
                  <a:pt x="680572" y="5340798"/>
                </a:cubicBezTo>
                <a:cubicBezTo>
                  <a:pt x="687313" y="5338818"/>
                  <a:pt x="693325" y="5338298"/>
                  <a:pt x="701004" y="5340225"/>
                </a:cubicBezTo>
                <a:close/>
                <a:moveTo>
                  <a:pt x="781277" y="5340000"/>
                </a:moveTo>
                <a:lnTo>
                  <a:pt x="806650" y="5341992"/>
                </a:lnTo>
                <a:lnTo>
                  <a:pt x="839642" y="5340044"/>
                </a:lnTo>
                <a:lnTo>
                  <a:pt x="779936" y="5352816"/>
                </a:lnTo>
                <a:cubicBezTo>
                  <a:pt x="671671" y="5378811"/>
                  <a:pt x="556858" y="5412058"/>
                  <a:pt x="456819" y="5424078"/>
                </a:cubicBezTo>
                <a:cubicBezTo>
                  <a:pt x="522084" y="5399964"/>
                  <a:pt x="599553" y="5381298"/>
                  <a:pt x="679507" y="5363555"/>
                </a:cubicBezTo>
                <a:close/>
                <a:moveTo>
                  <a:pt x="732333" y="5332812"/>
                </a:moveTo>
                <a:lnTo>
                  <a:pt x="735795" y="5333391"/>
                </a:lnTo>
                <a:lnTo>
                  <a:pt x="701004" y="5340225"/>
                </a:lnTo>
                <a:lnTo>
                  <a:pt x="726632" y="5333470"/>
                </a:lnTo>
                <a:close/>
                <a:moveTo>
                  <a:pt x="862187" y="5260966"/>
                </a:moveTo>
                <a:lnTo>
                  <a:pt x="867172" y="5261160"/>
                </a:lnTo>
                <a:lnTo>
                  <a:pt x="845847" y="5265554"/>
                </a:lnTo>
                <a:lnTo>
                  <a:pt x="856766" y="5262504"/>
                </a:lnTo>
                <a:close/>
                <a:moveTo>
                  <a:pt x="1055902" y="5225816"/>
                </a:moveTo>
                <a:lnTo>
                  <a:pt x="948355" y="5245873"/>
                </a:lnTo>
                <a:lnTo>
                  <a:pt x="943698" y="5244684"/>
                </a:lnTo>
                <a:lnTo>
                  <a:pt x="937151" y="5239826"/>
                </a:lnTo>
                <a:lnTo>
                  <a:pt x="945365" y="5237638"/>
                </a:lnTo>
                <a:lnTo>
                  <a:pt x="989214" y="5228512"/>
                </a:lnTo>
                <a:cubicBezTo>
                  <a:pt x="1007286" y="5226565"/>
                  <a:pt x="1025799" y="5225998"/>
                  <a:pt x="1044427" y="5225848"/>
                </a:cubicBezTo>
                <a:close/>
                <a:moveTo>
                  <a:pt x="1263448" y="5216654"/>
                </a:moveTo>
                <a:lnTo>
                  <a:pt x="1247965" y="5220566"/>
                </a:lnTo>
                <a:lnTo>
                  <a:pt x="1246796" y="5221679"/>
                </a:lnTo>
                <a:lnTo>
                  <a:pt x="1249305" y="5222329"/>
                </a:lnTo>
                <a:cubicBezTo>
                  <a:pt x="1253652" y="5219365"/>
                  <a:pt x="1256728" y="5223878"/>
                  <a:pt x="1261076" y="5220914"/>
                </a:cubicBezTo>
                <a:close/>
                <a:moveTo>
                  <a:pt x="1145524" y="5170537"/>
                </a:moveTo>
                <a:lnTo>
                  <a:pt x="1146115" y="5171336"/>
                </a:lnTo>
                <a:cubicBezTo>
                  <a:pt x="1146561" y="5171937"/>
                  <a:pt x="1146450" y="5171787"/>
                  <a:pt x="1146032" y="5171222"/>
                </a:cubicBezTo>
                <a:close/>
                <a:moveTo>
                  <a:pt x="1650484" y="5170340"/>
                </a:moveTo>
                <a:lnTo>
                  <a:pt x="1646603" y="5171033"/>
                </a:lnTo>
                <a:lnTo>
                  <a:pt x="1646416" y="5172906"/>
                </a:lnTo>
                <a:cubicBezTo>
                  <a:pt x="1647070" y="5175189"/>
                  <a:pt x="1648075" y="5173665"/>
                  <a:pt x="1649487" y="5171406"/>
                </a:cubicBezTo>
                <a:close/>
                <a:moveTo>
                  <a:pt x="1360813" y="5169278"/>
                </a:moveTo>
                <a:cubicBezTo>
                  <a:pt x="1352564" y="5170364"/>
                  <a:pt x="1345044" y="5173997"/>
                  <a:pt x="1343328" y="5181025"/>
                </a:cubicBezTo>
                <a:cubicBezTo>
                  <a:pt x="1343328" y="5181025"/>
                  <a:pt x="1373003" y="5188269"/>
                  <a:pt x="1384661" y="5181184"/>
                </a:cubicBezTo>
                <a:cubicBezTo>
                  <a:pt x="1386933" y="5177808"/>
                  <a:pt x="1385771" y="5174939"/>
                  <a:pt x="1382679" y="5172827"/>
                </a:cubicBezTo>
                <a:cubicBezTo>
                  <a:pt x="1378043" y="5169659"/>
                  <a:pt x="1369062" y="5168194"/>
                  <a:pt x="1360813" y="5169278"/>
                </a:cubicBezTo>
                <a:close/>
                <a:moveTo>
                  <a:pt x="1411707" y="5152369"/>
                </a:moveTo>
                <a:cubicBezTo>
                  <a:pt x="1404285" y="5150819"/>
                  <a:pt x="1418373" y="5162146"/>
                  <a:pt x="1418373" y="5162146"/>
                </a:cubicBezTo>
                <a:cubicBezTo>
                  <a:pt x="1420547" y="5160664"/>
                  <a:pt x="1419967" y="5157478"/>
                  <a:pt x="1418302" y="5155035"/>
                </a:cubicBezTo>
                <a:cubicBezTo>
                  <a:pt x="1416636" y="5152592"/>
                  <a:pt x="1413881" y="5150888"/>
                  <a:pt x="1411707" y="5152369"/>
                </a:cubicBezTo>
                <a:close/>
                <a:moveTo>
                  <a:pt x="1484524" y="5138744"/>
                </a:moveTo>
                <a:lnTo>
                  <a:pt x="1465093" y="5143513"/>
                </a:lnTo>
                <a:cubicBezTo>
                  <a:pt x="1480556" y="5146741"/>
                  <a:pt x="1493901" y="5144527"/>
                  <a:pt x="1509511" y="5140769"/>
                </a:cubicBezTo>
                <a:lnTo>
                  <a:pt x="1515293" y="5139349"/>
                </a:lnTo>
                <a:close/>
                <a:moveTo>
                  <a:pt x="1658595" y="5138698"/>
                </a:moveTo>
                <a:cubicBezTo>
                  <a:pt x="1648714" y="5137934"/>
                  <a:pt x="1635532" y="5138658"/>
                  <a:pt x="1626558" y="5139867"/>
                </a:cubicBezTo>
                <a:cubicBezTo>
                  <a:pt x="1620575" y="5140674"/>
                  <a:pt x="1616464" y="5141696"/>
                  <a:pt x="1616447" y="5142637"/>
                </a:cubicBezTo>
                <a:cubicBezTo>
                  <a:pt x="1616435" y="5143264"/>
                  <a:pt x="1618245" y="5143855"/>
                  <a:pt x="1622531" y="5144323"/>
                </a:cubicBezTo>
                <a:cubicBezTo>
                  <a:pt x="1626819" y="5144791"/>
                  <a:pt x="1633586" y="5145134"/>
                  <a:pt x="1643491" y="5145266"/>
                </a:cubicBezTo>
                <a:cubicBezTo>
                  <a:pt x="1643491" y="5145266"/>
                  <a:pt x="1666482" y="5149420"/>
                  <a:pt x="1670829" y="5146456"/>
                </a:cubicBezTo>
                <a:cubicBezTo>
                  <a:pt x="1675057" y="5141715"/>
                  <a:pt x="1668477" y="5139463"/>
                  <a:pt x="1658595" y="5138698"/>
                </a:cubicBezTo>
                <a:close/>
                <a:moveTo>
                  <a:pt x="1391943" y="4880115"/>
                </a:moveTo>
                <a:cubicBezTo>
                  <a:pt x="1389028" y="4881886"/>
                  <a:pt x="1387571" y="4882771"/>
                  <a:pt x="1386399" y="4882486"/>
                </a:cubicBezTo>
                <a:lnTo>
                  <a:pt x="1384827" y="4880571"/>
                </a:lnTo>
                <a:close/>
                <a:moveTo>
                  <a:pt x="1382571" y="4877829"/>
                </a:moveTo>
                <a:lnTo>
                  <a:pt x="1384827" y="4880571"/>
                </a:lnTo>
                <a:lnTo>
                  <a:pt x="1372869" y="4881339"/>
                </a:lnTo>
                <a:close/>
                <a:moveTo>
                  <a:pt x="833523" y="4817066"/>
                </a:moveTo>
                <a:lnTo>
                  <a:pt x="834586" y="4818813"/>
                </a:lnTo>
                <a:cubicBezTo>
                  <a:pt x="835461" y="4820256"/>
                  <a:pt x="836162" y="4821409"/>
                  <a:pt x="836162" y="4821409"/>
                </a:cubicBezTo>
                <a:close/>
                <a:moveTo>
                  <a:pt x="923272" y="4813691"/>
                </a:moveTo>
                <a:lnTo>
                  <a:pt x="874071" y="4820926"/>
                </a:lnTo>
                <a:cubicBezTo>
                  <a:pt x="857251" y="4822729"/>
                  <a:pt x="843582" y="4823220"/>
                  <a:pt x="836162" y="4821409"/>
                </a:cubicBezTo>
                <a:lnTo>
                  <a:pt x="852269" y="4815223"/>
                </a:lnTo>
                <a:close/>
                <a:moveTo>
                  <a:pt x="1044644" y="4806834"/>
                </a:moveTo>
                <a:lnTo>
                  <a:pt x="1074876" y="4809113"/>
                </a:lnTo>
                <a:lnTo>
                  <a:pt x="1078467" y="4809711"/>
                </a:lnTo>
                <a:lnTo>
                  <a:pt x="1000314" y="4820103"/>
                </a:lnTo>
                <a:lnTo>
                  <a:pt x="1016167" y="4815442"/>
                </a:lnTo>
                <a:lnTo>
                  <a:pt x="1029285" y="4815952"/>
                </a:lnTo>
                <a:lnTo>
                  <a:pt x="1031681" y="4815907"/>
                </a:lnTo>
                <a:lnTo>
                  <a:pt x="1030131" y="4815449"/>
                </a:lnTo>
                <a:lnTo>
                  <a:pt x="1039931" y="4808284"/>
                </a:lnTo>
                <a:close/>
                <a:moveTo>
                  <a:pt x="1501636" y="4762914"/>
                </a:moveTo>
                <a:cubicBezTo>
                  <a:pt x="1501636" y="4762914"/>
                  <a:pt x="1507945" y="4773297"/>
                  <a:pt x="1506367" y="4770701"/>
                </a:cubicBezTo>
                <a:cubicBezTo>
                  <a:pt x="1505842" y="4769837"/>
                  <a:pt x="1504439" y="4767529"/>
                  <a:pt x="1501636" y="4762914"/>
                </a:cubicBezTo>
                <a:close/>
                <a:moveTo>
                  <a:pt x="1494695" y="4757031"/>
                </a:moveTo>
                <a:cubicBezTo>
                  <a:pt x="1492381" y="4755070"/>
                  <a:pt x="1501636" y="4762914"/>
                  <a:pt x="1501636" y="4762914"/>
                </a:cubicBezTo>
                <a:cubicBezTo>
                  <a:pt x="1497522" y="4759427"/>
                  <a:pt x="1495466" y="4757684"/>
                  <a:pt x="1494695" y="4757031"/>
                </a:cubicBezTo>
                <a:close/>
                <a:moveTo>
                  <a:pt x="1532236" y="4750951"/>
                </a:moveTo>
                <a:cubicBezTo>
                  <a:pt x="1529839" y="4748853"/>
                  <a:pt x="1539427" y="4757244"/>
                  <a:pt x="1539427" y="4757244"/>
                </a:cubicBezTo>
                <a:cubicBezTo>
                  <a:pt x="1535166" y="4753514"/>
                  <a:pt x="1533035" y="4751650"/>
                  <a:pt x="1532236" y="4750951"/>
                </a:cubicBezTo>
                <a:close/>
                <a:moveTo>
                  <a:pt x="1568631" y="4745651"/>
                </a:moveTo>
                <a:cubicBezTo>
                  <a:pt x="1578733" y="4743671"/>
                  <a:pt x="1589066" y="4743710"/>
                  <a:pt x="1599219" y="4746188"/>
                </a:cubicBezTo>
                <a:cubicBezTo>
                  <a:pt x="1574930" y="4760946"/>
                  <a:pt x="1552340" y="4765360"/>
                  <a:pt x="1539427" y="4757244"/>
                </a:cubicBezTo>
                <a:cubicBezTo>
                  <a:pt x="1548657" y="4751636"/>
                  <a:pt x="1558528" y="4747633"/>
                  <a:pt x="1568631" y="4745651"/>
                </a:cubicBezTo>
                <a:close/>
                <a:moveTo>
                  <a:pt x="1200250" y="4501495"/>
                </a:moveTo>
                <a:cubicBezTo>
                  <a:pt x="1198469" y="4499092"/>
                  <a:pt x="1205596" y="4508705"/>
                  <a:pt x="1205596" y="4508705"/>
                </a:cubicBezTo>
                <a:cubicBezTo>
                  <a:pt x="1205596" y="4508705"/>
                  <a:pt x="1212522" y="4517752"/>
                  <a:pt x="1210792" y="4515490"/>
                </a:cubicBezTo>
                <a:cubicBezTo>
                  <a:pt x="1210215" y="4514737"/>
                  <a:pt x="1208675" y="4512725"/>
                  <a:pt x="1205596" y="4508705"/>
                </a:cubicBezTo>
                <a:cubicBezTo>
                  <a:pt x="1202429" y="4504432"/>
                  <a:pt x="1200844" y="4502296"/>
                  <a:pt x="1200250" y="4501495"/>
                </a:cubicBezTo>
                <a:close/>
                <a:moveTo>
                  <a:pt x="836243" y="4415729"/>
                </a:moveTo>
                <a:lnTo>
                  <a:pt x="835088" y="4418250"/>
                </a:lnTo>
                <a:lnTo>
                  <a:pt x="813332" y="4420735"/>
                </a:lnTo>
                <a:lnTo>
                  <a:pt x="821381" y="4416336"/>
                </a:lnTo>
                <a:cubicBezTo>
                  <a:pt x="827391" y="4414951"/>
                  <a:pt x="833876" y="4414555"/>
                  <a:pt x="836243" y="4415729"/>
                </a:cubicBezTo>
                <a:close/>
                <a:moveTo>
                  <a:pt x="932715" y="4397490"/>
                </a:moveTo>
                <a:lnTo>
                  <a:pt x="940161" y="4399962"/>
                </a:lnTo>
                <a:cubicBezTo>
                  <a:pt x="941993" y="4400572"/>
                  <a:pt x="939244" y="4399659"/>
                  <a:pt x="936036" y="4398593"/>
                </a:cubicBezTo>
                <a:close/>
                <a:moveTo>
                  <a:pt x="877236" y="4355805"/>
                </a:moveTo>
                <a:cubicBezTo>
                  <a:pt x="878168" y="4356461"/>
                  <a:pt x="880648" y="4358212"/>
                  <a:pt x="885617" y="4361712"/>
                </a:cubicBezTo>
                <a:cubicBezTo>
                  <a:pt x="885617" y="4361712"/>
                  <a:pt x="874442" y="4353837"/>
                  <a:pt x="877236" y="4355805"/>
                </a:cubicBezTo>
                <a:close/>
                <a:moveTo>
                  <a:pt x="911052" y="4354664"/>
                </a:moveTo>
                <a:lnTo>
                  <a:pt x="917772" y="4354928"/>
                </a:lnTo>
                <a:lnTo>
                  <a:pt x="885617" y="4361712"/>
                </a:lnTo>
                <a:close/>
                <a:moveTo>
                  <a:pt x="989868" y="4340603"/>
                </a:moveTo>
                <a:cubicBezTo>
                  <a:pt x="976829" y="4349491"/>
                  <a:pt x="971758" y="4352949"/>
                  <a:pt x="961258" y="4346888"/>
                </a:cubicBezTo>
                <a:cubicBezTo>
                  <a:pt x="965967" y="4343678"/>
                  <a:pt x="971264" y="4341719"/>
                  <a:pt x="976312" y="4340757"/>
                </a:cubicBezTo>
                <a:cubicBezTo>
                  <a:pt x="981358" y="4339794"/>
                  <a:pt x="986158" y="4339828"/>
                  <a:pt x="989868" y="4340603"/>
                </a:cubicBezTo>
                <a:close/>
                <a:moveTo>
                  <a:pt x="921014" y="4311375"/>
                </a:moveTo>
                <a:lnTo>
                  <a:pt x="921410" y="4311683"/>
                </a:lnTo>
                <a:cubicBezTo>
                  <a:pt x="923731" y="4313491"/>
                  <a:pt x="926382" y="4315557"/>
                  <a:pt x="926382" y="4315557"/>
                </a:cubicBezTo>
                <a:close/>
                <a:moveTo>
                  <a:pt x="1122688" y="4305929"/>
                </a:moveTo>
                <a:lnTo>
                  <a:pt x="1120344" y="4306489"/>
                </a:lnTo>
                <a:lnTo>
                  <a:pt x="1122758" y="4306133"/>
                </a:lnTo>
                <a:close/>
                <a:moveTo>
                  <a:pt x="664198" y="4297150"/>
                </a:moveTo>
                <a:lnTo>
                  <a:pt x="655061" y="4301086"/>
                </a:lnTo>
                <a:lnTo>
                  <a:pt x="633587" y="4301554"/>
                </a:lnTo>
                <a:lnTo>
                  <a:pt x="643765" y="4297723"/>
                </a:lnTo>
                <a:cubicBezTo>
                  <a:pt x="650507" y="4295743"/>
                  <a:pt x="656519" y="4295226"/>
                  <a:pt x="664198" y="4297150"/>
                </a:cubicBezTo>
                <a:close/>
                <a:moveTo>
                  <a:pt x="1080645" y="4288235"/>
                </a:moveTo>
                <a:lnTo>
                  <a:pt x="1071109" y="4290492"/>
                </a:lnTo>
                <a:lnTo>
                  <a:pt x="1059182" y="4292558"/>
                </a:lnTo>
                <a:lnTo>
                  <a:pt x="1041172" y="4298910"/>
                </a:lnTo>
                <a:cubicBezTo>
                  <a:pt x="1014407" y="4309592"/>
                  <a:pt x="1065626" y="4299175"/>
                  <a:pt x="1079811" y="4289376"/>
                </a:cubicBezTo>
                <a:close/>
                <a:moveTo>
                  <a:pt x="940059" y="4237966"/>
                </a:moveTo>
                <a:lnTo>
                  <a:pt x="870559" y="4251201"/>
                </a:lnTo>
                <a:cubicBezTo>
                  <a:pt x="836985" y="4260320"/>
                  <a:pt x="801864" y="4269115"/>
                  <a:pt x="766902" y="4276978"/>
                </a:cubicBezTo>
                <a:lnTo>
                  <a:pt x="759430" y="4278446"/>
                </a:lnTo>
                <a:lnTo>
                  <a:pt x="768817" y="4277887"/>
                </a:lnTo>
                <a:lnTo>
                  <a:pt x="846329" y="4273761"/>
                </a:lnTo>
                <a:lnTo>
                  <a:pt x="880300" y="4265487"/>
                </a:lnTo>
                <a:cubicBezTo>
                  <a:pt x="892067" y="4264074"/>
                  <a:pt x="946722" y="4247744"/>
                  <a:pt x="940059" y="4237966"/>
                </a:cubicBezTo>
                <a:close/>
                <a:moveTo>
                  <a:pt x="990325" y="4228138"/>
                </a:moveTo>
                <a:cubicBezTo>
                  <a:pt x="984470" y="4226553"/>
                  <a:pt x="961757" y="4230886"/>
                  <a:pt x="961757" y="4230886"/>
                </a:cubicBezTo>
                <a:cubicBezTo>
                  <a:pt x="957048" y="4234095"/>
                  <a:pt x="959356" y="4237478"/>
                  <a:pt x="965103" y="4238518"/>
                </a:cubicBezTo>
                <a:cubicBezTo>
                  <a:pt x="970852" y="4239555"/>
                  <a:pt x="980040" y="4238247"/>
                  <a:pt x="989094" y="4232075"/>
                </a:cubicBezTo>
                <a:cubicBezTo>
                  <a:pt x="992355" y="4229852"/>
                  <a:pt x="992276" y="4228665"/>
                  <a:pt x="990325" y="4228138"/>
                </a:cubicBezTo>
                <a:close/>
                <a:moveTo>
                  <a:pt x="1292206" y="4190538"/>
                </a:moveTo>
                <a:lnTo>
                  <a:pt x="1283632" y="4194003"/>
                </a:lnTo>
                <a:lnTo>
                  <a:pt x="1292018" y="4191650"/>
                </a:lnTo>
                <a:close/>
                <a:moveTo>
                  <a:pt x="1427039" y="4175954"/>
                </a:moveTo>
                <a:lnTo>
                  <a:pt x="1411142" y="4176325"/>
                </a:lnTo>
                <a:lnTo>
                  <a:pt x="1377840" y="4177018"/>
                </a:lnTo>
                <a:lnTo>
                  <a:pt x="1347933" y="4182892"/>
                </a:lnTo>
                <a:lnTo>
                  <a:pt x="1367670" y="4180565"/>
                </a:lnTo>
                <a:cubicBezTo>
                  <a:pt x="1374208" y="4179943"/>
                  <a:pt x="1377405" y="4179856"/>
                  <a:pt x="1377868" y="4180194"/>
                </a:cubicBezTo>
                <a:cubicBezTo>
                  <a:pt x="1379721" y="4181547"/>
                  <a:pt x="1337819" y="4189736"/>
                  <a:pt x="1290938" y="4198013"/>
                </a:cubicBezTo>
                <a:lnTo>
                  <a:pt x="1291627" y="4193951"/>
                </a:lnTo>
                <a:lnTo>
                  <a:pt x="1265623" y="4199059"/>
                </a:lnTo>
                <a:lnTo>
                  <a:pt x="1280699" y="4194826"/>
                </a:lnTo>
                <a:lnTo>
                  <a:pt x="1255786" y="4198982"/>
                </a:lnTo>
                <a:lnTo>
                  <a:pt x="1251519" y="4199455"/>
                </a:lnTo>
                <a:lnTo>
                  <a:pt x="1265623" y="4199059"/>
                </a:lnTo>
                <a:lnTo>
                  <a:pt x="1255417" y="4203454"/>
                </a:lnTo>
                <a:lnTo>
                  <a:pt x="1290938" y="4198013"/>
                </a:lnTo>
                <a:lnTo>
                  <a:pt x="1287745" y="4204110"/>
                </a:lnTo>
                <a:lnTo>
                  <a:pt x="1281521" y="4204434"/>
                </a:lnTo>
                <a:cubicBezTo>
                  <a:pt x="1283058" y="4206690"/>
                  <a:pt x="1285094" y="4206953"/>
                  <a:pt x="1286905" y="4205718"/>
                </a:cubicBezTo>
                <a:lnTo>
                  <a:pt x="1287745" y="4204110"/>
                </a:lnTo>
                <a:lnTo>
                  <a:pt x="1323128" y="4202282"/>
                </a:lnTo>
                <a:cubicBezTo>
                  <a:pt x="1344077" y="4199230"/>
                  <a:pt x="1365301" y="4193628"/>
                  <a:pt x="1387060" y="4187333"/>
                </a:cubicBezTo>
                <a:close/>
                <a:moveTo>
                  <a:pt x="1244274" y="4169274"/>
                </a:moveTo>
                <a:lnTo>
                  <a:pt x="1228174" y="4173193"/>
                </a:lnTo>
                <a:cubicBezTo>
                  <a:pt x="1221083" y="4174929"/>
                  <a:pt x="1215189" y="4176399"/>
                  <a:pt x="1211160" y="4177494"/>
                </a:cubicBezTo>
                <a:cubicBezTo>
                  <a:pt x="1193048" y="4189841"/>
                  <a:pt x="1212241" y="4189975"/>
                  <a:pt x="1199200" y="4198864"/>
                </a:cubicBezTo>
                <a:cubicBezTo>
                  <a:pt x="1199200" y="4198864"/>
                  <a:pt x="1176746" y="4214174"/>
                  <a:pt x="1173669" y="4209663"/>
                </a:cubicBezTo>
                <a:cubicBezTo>
                  <a:pt x="1174439" y="4210790"/>
                  <a:pt x="1178816" y="4211181"/>
                  <a:pt x="1185783" y="4210990"/>
                </a:cubicBezTo>
                <a:lnTo>
                  <a:pt x="1213311" y="4208861"/>
                </a:lnTo>
                <a:lnTo>
                  <a:pt x="1232799" y="4201525"/>
                </a:lnTo>
                <a:lnTo>
                  <a:pt x="1225075" y="4202380"/>
                </a:lnTo>
                <a:cubicBezTo>
                  <a:pt x="1215480" y="4203189"/>
                  <a:pt x="1207204" y="4203599"/>
                  <a:pt x="1202278" y="4203379"/>
                </a:cubicBezTo>
                <a:cubicBezTo>
                  <a:pt x="1234311" y="4198613"/>
                  <a:pt x="1261187" y="4194697"/>
                  <a:pt x="1283510" y="4191525"/>
                </a:cubicBezTo>
                <a:lnTo>
                  <a:pt x="1301015" y="4189124"/>
                </a:lnTo>
                <a:lnTo>
                  <a:pt x="1346012" y="4176493"/>
                </a:lnTo>
                <a:lnTo>
                  <a:pt x="1253896" y="4170266"/>
                </a:lnTo>
                <a:close/>
                <a:moveTo>
                  <a:pt x="997924" y="4124061"/>
                </a:moveTo>
                <a:cubicBezTo>
                  <a:pt x="998521" y="4124262"/>
                  <a:pt x="996289" y="4124781"/>
                  <a:pt x="990096" y="4125820"/>
                </a:cubicBezTo>
                <a:lnTo>
                  <a:pt x="983806" y="4126792"/>
                </a:lnTo>
                <a:lnTo>
                  <a:pt x="969611" y="4125083"/>
                </a:lnTo>
                <a:cubicBezTo>
                  <a:pt x="984254" y="4124541"/>
                  <a:pt x="996737" y="4123662"/>
                  <a:pt x="997924" y="4124061"/>
                </a:cubicBezTo>
                <a:close/>
                <a:moveTo>
                  <a:pt x="1599788" y="4056141"/>
                </a:moveTo>
                <a:lnTo>
                  <a:pt x="1598621" y="4058372"/>
                </a:lnTo>
                <a:cubicBezTo>
                  <a:pt x="1596104" y="4060086"/>
                  <a:pt x="1593275" y="4059720"/>
                  <a:pt x="1591139" y="4056588"/>
                </a:cubicBezTo>
                <a:close/>
                <a:moveTo>
                  <a:pt x="1767451" y="4052508"/>
                </a:moveTo>
                <a:lnTo>
                  <a:pt x="1732801" y="4059417"/>
                </a:lnTo>
                <a:lnTo>
                  <a:pt x="1724118" y="4059621"/>
                </a:lnTo>
                <a:cubicBezTo>
                  <a:pt x="1709109" y="4060662"/>
                  <a:pt x="1693271" y="4062235"/>
                  <a:pt x="1677876" y="4063780"/>
                </a:cubicBezTo>
                <a:lnTo>
                  <a:pt x="1645878" y="4066708"/>
                </a:lnTo>
                <a:lnTo>
                  <a:pt x="1745285" y="4065740"/>
                </a:lnTo>
                <a:cubicBezTo>
                  <a:pt x="1745285" y="4065740"/>
                  <a:pt x="1765928" y="4063311"/>
                  <a:pt x="1769412" y="4053556"/>
                </a:cubicBezTo>
                <a:close/>
                <a:moveTo>
                  <a:pt x="1590528" y="4043154"/>
                </a:moveTo>
                <a:lnTo>
                  <a:pt x="1586109" y="4043326"/>
                </a:lnTo>
                <a:cubicBezTo>
                  <a:pt x="1575123" y="4043805"/>
                  <a:pt x="1565155" y="4044200"/>
                  <a:pt x="1556778" y="4044379"/>
                </a:cubicBezTo>
                <a:lnTo>
                  <a:pt x="1554390" y="4044350"/>
                </a:lnTo>
                <a:lnTo>
                  <a:pt x="1542534" y="4046059"/>
                </a:lnTo>
                <a:cubicBezTo>
                  <a:pt x="1523760" y="4048797"/>
                  <a:pt x="1503300" y="4051812"/>
                  <a:pt x="1481048" y="4055121"/>
                </a:cubicBezTo>
                <a:cubicBezTo>
                  <a:pt x="1494734" y="4055737"/>
                  <a:pt x="1527038" y="4052845"/>
                  <a:pt x="1555385" y="4049016"/>
                </a:cubicBezTo>
                <a:close/>
                <a:moveTo>
                  <a:pt x="1639723" y="4041242"/>
                </a:moveTo>
                <a:lnTo>
                  <a:pt x="1608557" y="4042454"/>
                </a:lnTo>
                <a:lnTo>
                  <a:pt x="1608971" y="4043283"/>
                </a:lnTo>
                <a:cubicBezTo>
                  <a:pt x="1608751" y="4044582"/>
                  <a:pt x="1607241" y="4045610"/>
                  <a:pt x="1604223" y="4047668"/>
                </a:cubicBezTo>
                <a:cubicBezTo>
                  <a:pt x="1585681" y="4050743"/>
                  <a:pt x="1566494" y="4053684"/>
                  <a:pt x="1548078" y="4056268"/>
                </a:cubicBezTo>
                <a:lnTo>
                  <a:pt x="1510159" y="4061019"/>
                </a:lnTo>
                <a:lnTo>
                  <a:pt x="1612676" y="4067032"/>
                </a:lnTo>
                <a:lnTo>
                  <a:pt x="1628388" y="4066879"/>
                </a:lnTo>
                <a:lnTo>
                  <a:pt x="1741197" y="4044321"/>
                </a:lnTo>
                <a:lnTo>
                  <a:pt x="1743164" y="4043988"/>
                </a:lnTo>
                <a:lnTo>
                  <a:pt x="1729925" y="4041800"/>
                </a:lnTo>
                <a:lnTo>
                  <a:pt x="1701693" y="4041265"/>
                </a:lnTo>
                <a:lnTo>
                  <a:pt x="1648942" y="4053598"/>
                </a:lnTo>
                <a:lnTo>
                  <a:pt x="1599788" y="4056141"/>
                </a:lnTo>
                <a:lnTo>
                  <a:pt x="1604223" y="4047668"/>
                </a:lnTo>
                <a:close/>
                <a:moveTo>
                  <a:pt x="829620" y="4018735"/>
                </a:moveTo>
                <a:cubicBezTo>
                  <a:pt x="838108" y="4021586"/>
                  <a:pt x="842353" y="4023012"/>
                  <a:pt x="843943" y="4023548"/>
                </a:cubicBezTo>
                <a:cubicBezTo>
                  <a:pt x="848718" y="4025152"/>
                  <a:pt x="829620" y="4018735"/>
                  <a:pt x="829620" y="4018735"/>
                </a:cubicBezTo>
                <a:close/>
                <a:moveTo>
                  <a:pt x="799896" y="4006259"/>
                </a:moveTo>
                <a:cubicBezTo>
                  <a:pt x="802301" y="4003118"/>
                  <a:pt x="792678" y="4015688"/>
                  <a:pt x="792678" y="4015688"/>
                </a:cubicBezTo>
                <a:cubicBezTo>
                  <a:pt x="796955" y="4010101"/>
                  <a:pt x="799093" y="4007308"/>
                  <a:pt x="799896" y="4006259"/>
                </a:cubicBezTo>
                <a:close/>
                <a:moveTo>
                  <a:pt x="1511524" y="3851404"/>
                </a:moveTo>
                <a:cubicBezTo>
                  <a:pt x="1520012" y="3854256"/>
                  <a:pt x="1524256" y="3855679"/>
                  <a:pt x="1525849" y="3856218"/>
                </a:cubicBezTo>
                <a:cubicBezTo>
                  <a:pt x="1530623" y="3857820"/>
                  <a:pt x="1511524" y="3851404"/>
                  <a:pt x="1511524" y="3851404"/>
                </a:cubicBezTo>
                <a:close/>
                <a:moveTo>
                  <a:pt x="1634674" y="3822619"/>
                </a:moveTo>
                <a:lnTo>
                  <a:pt x="1617126" y="3826256"/>
                </a:lnTo>
                <a:lnTo>
                  <a:pt x="1633427" y="3825249"/>
                </a:lnTo>
                <a:close/>
                <a:moveTo>
                  <a:pt x="1498515" y="3780225"/>
                </a:moveTo>
                <a:lnTo>
                  <a:pt x="1524028" y="3781338"/>
                </a:lnTo>
                <a:lnTo>
                  <a:pt x="1558129" y="3782282"/>
                </a:lnTo>
                <a:lnTo>
                  <a:pt x="1545548" y="3786184"/>
                </a:lnTo>
                <a:cubicBezTo>
                  <a:pt x="1514239" y="3795669"/>
                  <a:pt x="1479471" y="3805216"/>
                  <a:pt x="1457461" y="3806447"/>
                </a:cubicBezTo>
                <a:cubicBezTo>
                  <a:pt x="1451335" y="3805840"/>
                  <a:pt x="1447688" y="3804883"/>
                  <a:pt x="1446084" y="3803647"/>
                </a:cubicBezTo>
                <a:cubicBezTo>
                  <a:pt x="1441277" y="3799940"/>
                  <a:pt x="1454869" y="3793724"/>
                  <a:pt x="1475124" y="3786946"/>
                </a:cubicBezTo>
                <a:close/>
                <a:moveTo>
                  <a:pt x="1864345" y="3774914"/>
                </a:moveTo>
                <a:lnTo>
                  <a:pt x="1770656" y="3794411"/>
                </a:lnTo>
                <a:lnTo>
                  <a:pt x="1788194" y="3793598"/>
                </a:lnTo>
                <a:cubicBezTo>
                  <a:pt x="1804198" y="3792976"/>
                  <a:pt x="1817352" y="3792615"/>
                  <a:pt x="1824549" y="3792692"/>
                </a:cubicBezTo>
                <a:cubicBezTo>
                  <a:pt x="1860311" y="3785198"/>
                  <a:pt x="1872232" y="3780034"/>
                  <a:pt x="1869295" y="3776413"/>
                </a:cubicBezTo>
                <a:close/>
                <a:moveTo>
                  <a:pt x="1098020" y="3727774"/>
                </a:moveTo>
                <a:cubicBezTo>
                  <a:pt x="1106821" y="3728227"/>
                  <a:pt x="1117350" y="3729644"/>
                  <a:pt x="1129612" y="3732446"/>
                </a:cubicBezTo>
                <a:cubicBezTo>
                  <a:pt x="1107906" y="3739981"/>
                  <a:pt x="1091605" y="3742503"/>
                  <a:pt x="1080723" y="3742358"/>
                </a:cubicBezTo>
                <a:cubicBezTo>
                  <a:pt x="1072561" y="3742251"/>
                  <a:pt x="1067449" y="3740643"/>
                  <a:pt x="1065394" y="3738524"/>
                </a:cubicBezTo>
                <a:cubicBezTo>
                  <a:pt x="1062310" y="3735349"/>
                  <a:pt x="1066104" y="3731028"/>
                  <a:pt x="1076799" y="3728901"/>
                </a:cubicBezTo>
                <a:cubicBezTo>
                  <a:pt x="1082145" y="3727838"/>
                  <a:pt x="1089218" y="3727323"/>
                  <a:pt x="1098020" y="3727774"/>
                </a:cubicBezTo>
                <a:close/>
                <a:moveTo>
                  <a:pt x="1848983" y="3663370"/>
                </a:moveTo>
                <a:lnTo>
                  <a:pt x="1743677" y="3686778"/>
                </a:lnTo>
                <a:lnTo>
                  <a:pt x="1763668" y="3689515"/>
                </a:lnTo>
                <a:cubicBezTo>
                  <a:pt x="1777656" y="3691873"/>
                  <a:pt x="1791899" y="3694317"/>
                  <a:pt x="1806346" y="3695659"/>
                </a:cubicBezTo>
                <a:lnTo>
                  <a:pt x="1845199" y="3695245"/>
                </a:lnTo>
                <a:lnTo>
                  <a:pt x="1849818" y="3694157"/>
                </a:lnTo>
                <a:lnTo>
                  <a:pt x="1846608" y="3686409"/>
                </a:lnTo>
                <a:cubicBezTo>
                  <a:pt x="1846167" y="3681725"/>
                  <a:pt x="1846440" y="3675768"/>
                  <a:pt x="1847265" y="3669998"/>
                </a:cubicBezTo>
                <a:close/>
                <a:moveTo>
                  <a:pt x="2020418" y="3632184"/>
                </a:moveTo>
                <a:lnTo>
                  <a:pt x="1991088" y="3632278"/>
                </a:lnTo>
                <a:lnTo>
                  <a:pt x="1920720" y="3647644"/>
                </a:lnTo>
                <a:lnTo>
                  <a:pt x="1963139" y="3652742"/>
                </a:lnTo>
                <a:lnTo>
                  <a:pt x="2019548" y="3656391"/>
                </a:lnTo>
                <a:lnTo>
                  <a:pt x="2057413" y="3648944"/>
                </a:lnTo>
                <a:lnTo>
                  <a:pt x="2067121" y="3641633"/>
                </a:lnTo>
                <a:lnTo>
                  <a:pt x="2069168" y="3635903"/>
                </a:lnTo>
                <a:lnTo>
                  <a:pt x="2069547" y="3634840"/>
                </a:lnTo>
                <a:cubicBezTo>
                  <a:pt x="2069951" y="3633708"/>
                  <a:pt x="2070154" y="3633142"/>
                  <a:pt x="2069850" y="3633991"/>
                </a:cubicBezTo>
                <a:lnTo>
                  <a:pt x="2069168" y="3635903"/>
                </a:lnTo>
                <a:lnTo>
                  <a:pt x="2068030" y="3639088"/>
                </a:lnTo>
                <a:cubicBezTo>
                  <a:pt x="2067525" y="3640502"/>
                  <a:pt x="2067121" y="3641633"/>
                  <a:pt x="2067121" y="3641633"/>
                </a:cubicBezTo>
                <a:cubicBezTo>
                  <a:pt x="2050484" y="3636044"/>
                  <a:pt x="2035106" y="3633315"/>
                  <a:pt x="2020418" y="3632184"/>
                </a:cubicBezTo>
                <a:close/>
                <a:moveTo>
                  <a:pt x="1617743" y="3606648"/>
                </a:moveTo>
                <a:cubicBezTo>
                  <a:pt x="1620323" y="3606950"/>
                  <a:pt x="1621941" y="3611476"/>
                  <a:pt x="1623683" y="3616356"/>
                </a:cubicBezTo>
                <a:cubicBezTo>
                  <a:pt x="1614175" y="3619551"/>
                  <a:pt x="1606028" y="3622289"/>
                  <a:pt x="1606028" y="3622289"/>
                </a:cubicBezTo>
                <a:cubicBezTo>
                  <a:pt x="1611621" y="3610264"/>
                  <a:pt x="1615162" y="3606343"/>
                  <a:pt x="1617743" y="3606648"/>
                </a:cubicBezTo>
                <a:close/>
                <a:moveTo>
                  <a:pt x="2434849" y="3606224"/>
                </a:moveTo>
                <a:lnTo>
                  <a:pt x="2420025" y="3606246"/>
                </a:lnTo>
                <a:lnTo>
                  <a:pt x="2383062" y="3611581"/>
                </a:lnTo>
                <a:lnTo>
                  <a:pt x="2376758" y="3612807"/>
                </a:lnTo>
                <a:lnTo>
                  <a:pt x="2383470" y="3614455"/>
                </a:lnTo>
                <a:cubicBezTo>
                  <a:pt x="2404921" y="3618940"/>
                  <a:pt x="2426961" y="3622966"/>
                  <a:pt x="2449184" y="3626113"/>
                </a:cubicBezTo>
                <a:lnTo>
                  <a:pt x="2466320" y="3627750"/>
                </a:lnTo>
                <a:lnTo>
                  <a:pt x="2537377" y="3617398"/>
                </a:lnTo>
                <a:lnTo>
                  <a:pt x="2524122" y="3612518"/>
                </a:lnTo>
                <a:cubicBezTo>
                  <a:pt x="2499394" y="3606421"/>
                  <a:pt x="2461199" y="3606159"/>
                  <a:pt x="2434849" y="3606224"/>
                </a:cubicBezTo>
                <a:close/>
                <a:moveTo>
                  <a:pt x="2549909" y="3587791"/>
                </a:moveTo>
                <a:lnTo>
                  <a:pt x="2542938" y="3588504"/>
                </a:lnTo>
                <a:lnTo>
                  <a:pt x="2517035" y="3592242"/>
                </a:lnTo>
                <a:lnTo>
                  <a:pt x="2533910" y="3592083"/>
                </a:lnTo>
                <a:cubicBezTo>
                  <a:pt x="2540774" y="3591550"/>
                  <a:pt x="2546492" y="3590503"/>
                  <a:pt x="2549758" y="3588765"/>
                </a:cubicBezTo>
                <a:close/>
                <a:moveTo>
                  <a:pt x="2295860" y="3583660"/>
                </a:moveTo>
                <a:cubicBezTo>
                  <a:pt x="2285829" y="3582798"/>
                  <a:pt x="2275823" y="3583150"/>
                  <a:pt x="2265082" y="3585393"/>
                </a:cubicBezTo>
                <a:lnTo>
                  <a:pt x="2316429" y="3597996"/>
                </a:lnTo>
                <a:lnTo>
                  <a:pt x="2342057" y="3592955"/>
                </a:lnTo>
                <a:lnTo>
                  <a:pt x="2326792" y="3589204"/>
                </a:lnTo>
                <a:cubicBezTo>
                  <a:pt x="2315948" y="3586594"/>
                  <a:pt x="2305891" y="3584521"/>
                  <a:pt x="2295860" y="3583660"/>
                </a:cubicBezTo>
                <a:close/>
                <a:moveTo>
                  <a:pt x="1176504" y="3490877"/>
                </a:moveTo>
                <a:cubicBezTo>
                  <a:pt x="1234461" y="3492037"/>
                  <a:pt x="1308788" y="3501305"/>
                  <a:pt x="1335474" y="3499360"/>
                </a:cubicBezTo>
                <a:lnTo>
                  <a:pt x="1471766" y="3491730"/>
                </a:lnTo>
                <a:lnTo>
                  <a:pt x="1359985" y="3515726"/>
                </a:lnTo>
                <a:lnTo>
                  <a:pt x="1345497" y="3514648"/>
                </a:lnTo>
                <a:cubicBezTo>
                  <a:pt x="1317729" y="3513029"/>
                  <a:pt x="1285891" y="3511729"/>
                  <a:pt x="1245296" y="3510932"/>
                </a:cubicBezTo>
                <a:cubicBezTo>
                  <a:pt x="1230833" y="3508766"/>
                  <a:pt x="1131296" y="3507970"/>
                  <a:pt x="1112339" y="3501611"/>
                </a:cubicBezTo>
                <a:lnTo>
                  <a:pt x="1122892" y="3495240"/>
                </a:lnTo>
                <a:lnTo>
                  <a:pt x="1128481" y="3493043"/>
                </a:lnTo>
                <a:close/>
                <a:moveTo>
                  <a:pt x="1557441" y="3405977"/>
                </a:moveTo>
                <a:cubicBezTo>
                  <a:pt x="1557441" y="3405977"/>
                  <a:pt x="1546432" y="3414828"/>
                  <a:pt x="1549183" y="3412614"/>
                </a:cubicBezTo>
                <a:cubicBezTo>
                  <a:pt x="1550103" y="3411878"/>
                  <a:pt x="1552549" y="3409910"/>
                  <a:pt x="1557441" y="3405977"/>
                </a:cubicBezTo>
                <a:close/>
                <a:moveTo>
                  <a:pt x="1516984" y="3398290"/>
                </a:moveTo>
                <a:cubicBezTo>
                  <a:pt x="1512267" y="3401962"/>
                  <a:pt x="1509910" y="3403798"/>
                  <a:pt x="1509026" y="3404489"/>
                </a:cubicBezTo>
                <a:cubicBezTo>
                  <a:pt x="1506373" y="3406553"/>
                  <a:pt x="1516984" y="3398290"/>
                  <a:pt x="1516984" y="3398290"/>
                </a:cubicBezTo>
                <a:close/>
                <a:moveTo>
                  <a:pt x="1621589" y="3393565"/>
                </a:moveTo>
                <a:cubicBezTo>
                  <a:pt x="1613604" y="3395007"/>
                  <a:pt x="1610398" y="3399707"/>
                  <a:pt x="1616938" y="3404167"/>
                </a:cubicBezTo>
                <a:cubicBezTo>
                  <a:pt x="1616938" y="3404167"/>
                  <a:pt x="1648492" y="3410186"/>
                  <a:pt x="1656627" y="3407983"/>
                </a:cubicBezTo>
                <a:cubicBezTo>
                  <a:pt x="1659339" y="3407250"/>
                  <a:pt x="1659450" y="3405603"/>
                  <a:pt x="1654921" y="3402516"/>
                </a:cubicBezTo>
                <a:lnTo>
                  <a:pt x="1638598" y="3395208"/>
                </a:lnTo>
                <a:lnTo>
                  <a:pt x="1633969" y="3394159"/>
                </a:lnTo>
                <a:close/>
                <a:moveTo>
                  <a:pt x="873915" y="3387478"/>
                </a:moveTo>
                <a:lnTo>
                  <a:pt x="911623" y="3401851"/>
                </a:lnTo>
                <a:lnTo>
                  <a:pt x="928870" y="3407189"/>
                </a:lnTo>
                <a:lnTo>
                  <a:pt x="755711" y="3410800"/>
                </a:lnTo>
                <a:lnTo>
                  <a:pt x="735171" y="3405519"/>
                </a:lnTo>
                <a:lnTo>
                  <a:pt x="711145" y="3397687"/>
                </a:lnTo>
                <a:lnTo>
                  <a:pt x="794070" y="3390826"/>
                </a:lnTo>
                <a:close/>
                <a:moveTo>
                  <a:pt x="1249407" y="3377879"/>
                </a:moveTo>
                <a:lnTo>
                  <a:pt x="1328025" y="3400030"/>
                </a:lnTo>
                <a:lnTo>
                  <a:pt x="1434400" y="3421949"/>
                </a:lnTo>
                <a:lnTo>
                  <a:pt x="1390489" y="3423653"/>
                </a:lnTo>
                <a:cubicBezTo>
                  <a:pt x="1322606" y="3415674"/>
                  <a:pt x="1253977" y="3409782"/>
                  <a:pt x="1183210" y="3406685"/>
                </a:cubicBezTo>
                <a:lnTo>
                  <a:pt x="1082332" y="3406592"/>
                </a:lnTo>
                <a:lnTo>
                  <a:pt x="1083922" y="3405016"/>
                </a:lnTo>
                <a:cubicBezTo>
                  <a:pt x="1077095" y="3401988"/>
                  <a:pt x="1060687" y="3396733"/>
                  <a:pt x="1030257" y="3387849"/>
                </a:cubicBezTo>
                <a:lnTo>
                  <a:pt x="1010130" y="3381766"/>
                </a:lnTo>
                <a:lnTo>
                  <a:pt x="1041803" y="3380438"/>
                </a:lnTo>
                <a:close/>
                <a:moveTo>
                  <a:pt x="1140700" y="3298338"/>
                </a:moveTo>
                <a:cubicBezTo>
                  <a:pt x="1161325" y="3294035"/>
                  <a:pt x="1185430" y="3299760"/>
                  <a:pt x="1203546" y="3312105"/>
                </a:cubicBezTo>
                <a:cubicBezTo>
                  <a:pt x="1192877" y="3314781"/>
                  <a:pt x="1184524" y="3314061"/>
                  <a:pt x="1175159" y="3311310"/>
                </a:cubicBezTo>
                <a:cubicBezTo>
                  <a:pt x="1165793" y="3308558"/>
                  <a:pt x="1155417" y="3303779"/>
                  <a:pt x="1140700" y="3298338"/>
                </a:cubicBezTo>
                <a:close/>
                <a:moveTo>
                  <a:pt x="1552733" y="3290541"/>
                </a:moveTo>
                <a:lnTo>
                  <a:pt x="1564283" y="3293281"/>
                </a:lnTo>
                <a:cubicBezTo>
                  <a:pt x="1565816" y="3293465"/>
                  <a:pt x="1568943" y="3294143"/>
                  <a:pt x="1573355" y="3295204"/>
                </a:cubicBezTo>
                <a:lnTo>
                  <a:pt x="1585930" y="3298351"/>
                </a:lnTo>
                <a:lnTo>
                  <a:pt x="1593363" y="3297209"/>
                </a:lnTo>
                <a:cubicBezTo>
                  <a:pt x="1649023" y="3293336"/>
                  <a:pt x="1638917" y="3291660"/>
                  <a:pt x="1607867" y="3290973"/>
                </a:cubicBezTo>
                <a:close/>
                <a:moveTo>
                  <a:pt x="1123716" y="3286759"/>
                </a:moveTo>
                <a:cubicBezTo>
                  <a:pt x="1130084" y="3285936"/>
                  <a:pt x="1136172" y="3295250"/>
                  <a:pt x="1140700" y="3298338"/>
                </a:cubicBezTo>
                <a:cubicBezTo>
                  <a:pt x="1138564" y="3301474"/>
                  <a:pt x="1135984" y="3302009"/>
                  <a:pt x="1132305" y="3300650"/>
                </a:cubicBezTo>
                <a:cubicBezTo>
                  <a:pt x="1128626" y="3299291"/>
                  <a:pt x="1123844" y="3296032"/>
                  <a:pt x="1117305" y="3291569"/>
                </a:cubicBezTo>
                <a:cubicBezTo>
                  <a:pt x="1119440" y="3288436"/>
                  <a:pt x="1121593" y="3287035"/>
                  <a:pt x="1123716" y="3286759"/>
                </a:cubicBezTo>
                <a:close/>
                <a:moveTo>
                  <a:pt x="1257621" y="3267045"/>
                </a:moveTo>
                <a:lnTo>
                  <a:pt x="1231832" y="3274312"/>
                </a:lnTo>
                <a:lnTo>
                  <a:pt x="1313207" y="3294612"/>
                </a:lnTo>
                <a:cubicBezTo>
                  <a:pt x="1363343" y="3306653"/>
                  <a:pt x="1412470" y="3317570"/>
                  <a:pt x="1459490" y="3325904"/>
                </a:cubicBezTo>
                <a:cubicBezTo>
                  <a:pt x="1402680" y="3316254"/>
                  <a:pt x="1505276" y="3338755"/>
                  <a:pt x="1504220" y="3327325"/>
                </a:cubicBezTo>
                <a:cubicBezTo>
                  <a:pt x="1500691" y="3306553"/>
                  <a:pt x="1463761" y="3319638"/>
                  <a:pt x="1463761" y="3319638"/>
                </a:cubicBezTo>
                <a:close/>
                <a:moveTo>
                  <a:pt x="1446948" y="3260240"/>
                </a:moveTo>
                <a:cubicBezTo>
                  <a:pt x="1447834" y="3260930"/>
                  <a:pt x="1450190" y="3262767"/>
                  <a:pt x="1454907" y="3266439"/>
                </a:cubicBezTo>
                <a:cubicBezTo>
                  <a:pt x="1454907" y="3266439"/>
                  <a:pt x="1444295" y="3258176"/>
                  <a:pt x="1446948" y="3260240"/>
                </a:cubicBezTo>
                <a:close/>
                <a:moveTo>
                  <a:pt x="693634" y="3253930"/>
                </a:moveTo>
                <a:lnTo>
                  <a:pt x="866791" y="3257539"/>
                </a:lnTo>
                <a:lnTo>
                  <a:pt x="849546" y="3262878"/>
                </a:lnTo>
                <a:lnTo>
                  <a:pt x="811838" y="3277251"/>
                </a:lnTo>
                <a:lnTo>
                  <a:pt x="731990" y="3273904"/>
                </a:lnTo>
                <a:lnTo>
                  <a:pt x="649068" y="3267041"/>
                </a:lnTo>
                <a:lnTo>
                  <a:pt x="673095" y="3259210"/>
                </a:lnTo>
                <a:close/>
                <a:moveTo>
                  <a:pt x="1487105" y="3252115"/>
                </a:moveTo>
                <a:cubicBezTo>
                  <a:pt x="1484354" y="3249901"/>
                  <a:pt x="1495364" y="3258751"/>
                  <a:pt x="1495364" y="3258751"/>
                </a:cubicBezTo>
                <a:cubicBezTo>
                  <a:pt x="1490472" y="3254818"/>
                  <a:pt x="1488026" y="3252851"/>
                  <a:pt x="1487105" y="3252115"/>
                </a:cubicBezTo>
                <a:close/>
                <a:moveTo>
                  <a:pt x="1762777" y="3209175"/>
                </a:moveTo>
                <a:lnTo>
                  <a:pt x="1761027" y="3209538"/>
                </a:lnTo>
                <a:lnTo>
                  <a:pt x="1801974" y="3218460"/>
                </a:lnTo>
                <a:lnTo>
                  <a:pt x="1803165" y="3218191"/>
                </a:lnTo>
                <a:close/>
                <a:moveTo>
                  <a:pt x="864304" y="3195609"/>
                </a:moveTo>
                <a:cubicBezTo>
                  <a:pt x="859589" y="3199281"/>
                  <a:pt x="857232" y="3201118"/>
                  <a:pt x="856346" y="3201807"/>
                </a:cubicBezTo>
                <a:cubicBezTo>
                  <a:pt x="853695" y="3203871"/>
                  <a:pt x="864304" y="3195609"/>
                  <a:pt x="864304" y="3195609"/>
                </a:cubicBezTo>
                <a:close/>
                <a:moveTo>
                  <a:pt x="1634520" y="3193679"/>
                </a:moveTo>
                <a:lnTo>
                  <a:pt x="1485108" y="3221543"/>
                </a:lnTo>
                <a:lnTo>
                  <a:pt x="1478640" y="3219889"/>
                </a:lnTo>
                <a:cubicBezTo>
                  <a:pt x="1469363" y="3216740"/>
                  <a:pt x="1464767" y="3213992"/>
                  <a:pt x="1468843" y="3212622"/>
                </a:cubicBezTo>
                <a:cubicBezTo>
                  <a:pt x="1515699" y="3196881"/>
                  <a:pt x="1566820" y="3194139"/>
                  <a:pt x="1618580" y="3193722"/>
                </a:cubicBezTo>
                <a:close/>
                <a:moveTo>
                  <a:pt x="1586935" y="3169271"/>
                </a:moveTo>
                <a:cubicBezTo>
                  <a:pt x="1585240" y="3169834"/>
                  <a:pt x="1580710" y="3171338"/>
                  <a:pt x="1571657" y="3174348"/>
                </a:cubicBezTo>
                <a:cubicBezTo>
                  <a:pt x="1571657" y="3174348"/>
                  <a:pt x="1592026" y="3167577"/>
                  <a:pt x="1586935" y="3169271"/>
                </a:cubicBezTo>
                <a:close/>
                <a:moveTo>
                  <a:pt x="823538" y="3149454"/>
                </a:moveTo>
                <a:cubicBezTo>
                  <a:pt x="818571" y="3152953"/>
                  <a:pt x="816089" y="3154706"/>
                  <a:pt x="815156" y="3155363"/>
                </a:cubicBezTo>
                <a:cubicBezTo>
                  <a:pt x="812362" y="3157330"/>
                  <a:pt x="823538" y="3149454"/>
                  <a:pt x="823538" y="3149454"/>
                </a:cubicBezTo>
                <a:close/>
                <a:moveTo>
                  <a:pt x="823538" y="3149454"/>
                </a:moveTo>
                <a:lnTo>
                  <a:pt x="855694" y="3156239"/>
                </a:lnTo>
                <a:lnTo>
                  <a:pt x="848974" y="3156501"/>
                </a:lnTo>
                <a:close/>
                <a:moveTo>
                  <a:pt x="1417890" y="3136092"/>
                </a:moveTo>
                <a:cubicBezTo>
                  <a:pt x="1424986" y="3135954"/>
                  <a:pt x="1433590" y="3136849"/>
                  <a:pt x="1439629" y="3140965"/>
                </a:cubicBezTo>
                <a:cubicBezTo>
                  <a:pt x="1444410" y="3144221"/>
                  <a:pt x="1444760" y="3146278"/>
                  <a:pt x="1442565" y="3147366"/>
                </a:cubicBezTo>
                <a:cubicBezTo>
                  <a:pt x="1439277" y="3148997"/>
                  <a:pt x="1430266" y="3148453"/>
                  <a:pt x="1421918" y="3146524"/>
                </a:cubicBezTo>
                <a:cubicBezTo>
                  <a:pt x="1413564" y="3144596"/>
                  <a:pt x="1405871" y="3141287"/>
                  <a:pt x="1405211" y="3137395"/>
                </a:cubicBezTo>
                <a:cubicBezTo>
                  <a:pt x="1405211" y="3137395"/>
                  <a:pt x="1410797" y="3136227"/>
                  <a:pt x="1417890" y="3136092"/>
                </a:cubicBezTo>
                <a:close/>
                <a:moveTo>
                  <a:pt x="1962919" y="3008770"/>
                </a:moveTo>
                <a:cubicBezTo>
                  <a:pt x="1963521" y="3007985"/>
                  <a:pt x="1963369" y="3008182"/>
                  <a:pt x="1962805" y="3008918"/>
                </a:cubicBezTo>
                <a:lnTo>
                  <a:pt x="1960310" y="3012176"/>
                </a:lnTo>
                <a:lnTo>
                  <a:pt x="1960312" y="3012176"/>
                </a:lnTo>
                <a:close/>
                <a:moveTo>
                  <a:pt x="1018646" y="2922370"/>
                </a:moveTo>
                <a:cubicBezTo>
                  <a:pt x="1029528" y="2922225"/>
                  <a:pt x="1045829" y="2924748"/>
                  <a:pt x="1067534" y="2932284"/>
                </a:cubicBezTo>
                <a:cubicBezTo>
                  <a:pt x="1043013" y="2937887"/>
                  <a:pt x="1025416" y="2937955"/>
                  <a:pt x="1014721" y="2935829"/>
                </a:cubicBezTo>
                <a:cubicBezTo>
                  <a:pt x="1004027" y="2933701"/>
                  <a:pt x="1000232" y="2929380"/>
                  <a:pt x="1003316" y="2926202"/>
                </a:cubicBezTo>
                <a:cubicBezTo>
                  <a:pt x="1005371" y="2924086"/>
                  <a:pt x="1010484" y="2922476"/>
                  <a:pt x="1018646" y="2922370"/>
                </a:cubicBezTo>
                <a:close/>
                <a:moveTo>
                  <a:pt x="1210031" y="2858478"/>
                </a:moveTo>
                <a:cubicBezTo>
                  <a:pt x="1210031" y="2858478"/>
                  <a:pt x="1219619" y="2866868"/>
                  <a:pt x="1217220" y="2864770"/>
                </a:cubicBezTo>
                <a:cubicBezTo>
                  <a:pt x="1216422" y="2864072"/>
                  <a:pt x="1214292" y="2862207"/>
                  <a:pt x="1210031" y="2858478"/>
                </a:cubicBezTo>
                <a:close/>
                <a:moveTo>
                  <a:pt x="1203090" y="2852594"/>
                </a:moveTo>
                <a:cubicBezTo>
                  <a:pt x="1203861" y="2853249"/>
                  <a:pt x="1205917" y="2854991"/>
                  <a:pt x="1210031" y="2858478"/>
                </a:cubicBezTo>
                <a:cubicBezTo>
                  <a:pt x="1210031" y="2858478"/>
                  <a:pt x="1200775" y="2850633"/>
                  <a:pt x="1203090" y="2852594"/>
                </a:cubicBezTo>
                <a:close/>
                <a:moveTo>
                  <a:pt x="2142517" y="2723232"/>
                </a:moveTo>
                <a:lnTo>
                  <a:pt x="2138636" y="2723927"/>
                </a:lnTo>
                <a:lnTo>
                  <a:pt x="2138448" y="2725797"/>
                </a:lnTo>
                <a:cubicBezTo>
                  <a:pt x="2139103" y="2728080"/>
                  <a:pt x="2140108" y="2726557"/>
                  <a:pt x="2141520" y="2724299"/>
                </a:cubicBezTo>
                <a:close/>
                <a:moveTo>
                  <a:pt x="1852846" y="2722170"/>
                </a:moveTo>
                <a:cubicBezTo>
                  <a:pt x="1844596" y="2723255"/>
                  <a:pt x="1837076" y="2726890"/>
                  <a:pt x="1835362" y="2733917"/>
                </a:cubicBezTo>
                <a:cubicBezTo>
                  <a:pt x="1835362" y="2733917"/>
                  <a:pt x="1865036" y="2741160"/>
                  <a:pt x="1876694" y="2734077"/>
                </a:cubicBezTo>
                <a:cubicBezTo>
                  <a:pt x="1878966" y="2730700"/>
                  <a:pt x="1877804" y="2727832"/>
                  <a:pt x="1874714" y="2725719"/>
                </a:cubicBezTo>
                <a:cubicBezTo>
                  <a:pt x="1870076" y="2722550"/>
                  <a:pt x="1861095" y="2721086"/>
                  <a:pt x="1852846" y="2722170"/>
                </a:cubicBezTo>
                <a:close/>
                <a:moveTo>
                  <a:pt x="1460694" y="2611709"/>
                </a:moveTo>
                <a:lnTo>
                  <a:pt x="1486814" y="2612501"/>
                </a:lnTo>
                <a:lnTo>
                  <a:pt x="1485551" y="2612747"/>
                </a:lnTo>
                <a:cubicBezTo>
                  <a:pt x="1460426" y="2617164"/>
                  <a:pt x="1443101" y="2619180"/>
                  <a:pt x="1454768" y="2613844"/>
                </a:cubicBezTo>
                <a:close/>
                <a:moveTo>
                  <a:pt x="1341491" y="2488248"/>
                </a:moveTo>
                <a:lnTo>
                  <a:pt x="1349065" y="2488404"/>
                </a:lnTo>
                <a:lnTo>
                  <a:pt x="1413125" y="2489892"/>
                </a:lnTo>
                <a:lnTo>
                  <a:pt x="1373458" y="2501606"/>
                </a:lnTo>
                <a:cubicBezTo>
                  <a:pt x="1342605" y="2510210"/>
                  <a:pt x="1308728" y="2518490"/>
                  <a:pt x="1271716" y="2524351"/>
                </a:cubicBezTo>
                <a:cubicBezTo>
                  <a:pt x="1271716" y="2524351"/>
                  <a:pt x="1255545" y="2526197"/>
                  <a:pt x="1251413" y="2519396"/>
                </a:cubicBezTo>
                <a:cubicBezTo>
                  <a:pt x="1257101" y="2507959"/>
                  <a:pt x="1294284" y="2498002"/>
                  <a:pt x="1333522" y="2489789"/>
                </a:cubicBezTo>
                <a:close/>
                <a:moveTo>
                  <a:pt x="1441445" y="2470045"/>
                </a:moveTo>
                <a:lnTo>
                  <a:pt x="1466885" y="2474851"/>
                </a:lnTo>
                <a:lnTo>
                  <a:pt x="1457057" y="2476918"/>
                </a:lnTo>
                <a:lnTo>
                  <a:pt x="1422253" y="2487196"/>
                </a:lnTo>
                <a:lnTo>
                  <a:pt x="1415132" y="2486281"/>
                </a:lnTo>
                <a:cubicBezTo>
                  <a:pt x="1411660" y="2485228"/>
                  <a:pt x="1410644" y="2483754"/>
                  <a:pt x="1413161" y="2481598"/>
                </a:cubicBezTo>
                <a:close/>
                <a:moveTo>
                  <a:pt x="1513663" y="2464304"/>
                </a:moveTo>
                <a:lnTo>
                  <a:pt x="1501879" y="2467494"/>
                </a:lnTo>
                <a:lnTo>
                  <a:pt x="1496236" y="2468679"/>
                </a:lnTo>
                <a:lnTo>
                  <a:pt x="1486296" y="2465845"/>
                </a:lnTo>
                <a:lnTo>
                  <a:pt x="1494674" y="2465258"/>
                </a:lnTo>
                <a:close/>
                <a:moveTo>
                  <a:pt x="1883976" y="2433007"/>
                </a:moveTo>
                <a:cubicBezTo>
                  <a:pt x="1881061" y="2434778"/>
                  <a:pt x="1879603" y="2435665"/>
                  <a:pt x="1878432" y="2435378"/>
                </a:cubicBezTo>
                <a:lnTo>
                  <a:pt x="1876860" y="2433464"/>
                </a:lnTo>
                <a:close/>
                <a:moveTo>
                  <a:pt x="1874604" y="2430721"/>
                </a:moveTo>
                <a:lnTo>
                  <a:pt x="1876860" y="2433464"/>
                </a:lnTo>
                <a:lnTo>
                  <a:pt x="1864903" y="2434230"/>
                </a:lnTo>
                <a:close/>
                <a:moveTo>
                  <a:pt x="1325557" y="2369958"/>
                </a:moveTo>
                <a:lnTo>
                  <a:pt x="1326618" y="2371706"/>
                </a:lnTo>
                <a:cubicBezTo>
                  <a:pt x="1327494" y="2373147"/>
                  <a:pt x="1328195" y="2374303"/>
                  <a:pt x="1328195" y="2374303"/>
                </a:cubicBezTo>
                <a:close/>
                <a:moveTo>
                  <a:pt x="1323463" y="2366515"/>
                </a:moveTo>
                <a:cubicBezTo>
                  <a:pt x="1322938" y="2365649"/>
                  <a:pt x="1323289" y="2366226"/>
                  <a:pt x="1323990" y="2367379"/>
                </a:cubicBezTo>
                <a:lnTo>
                  <a:pt x="1325557" y="2369958"/>
                </a:lnTo>
                <a:close/>
                <a:moveTo>
                  <a:pt x="1993669" y="2315807"/>
                </a:moveTo>
                <a:cubicBezTo>
                  <a:pt x="1993669" y="2315807"/>
                  <a:pt x="1999978" y="2326188"/>
                  <a:pt x="1998400" y="2323594"/>
                </a:cubicBezTo>
                <a:cubicBezTo>
                  <a:pt x="1997874" y="2322729"/>
                  <a:pt x="1996472" y="2320420"/>
                  <a:pt x="1993669" y="2315807"/>
                </a:cubicBezTo>
                <a:close/>
                <a:moveTo>
                  <a:pt x="1986727" y="2309923"/>
                </a:moveTo>
                <a:cubicBezTo>
                  <a:pt x="1984414" y="2307962"/>
                  <a:pt x="1993669" y="2315807"/>
                  <a:pt x="1993669" y="2315807"/>
                </a:cubicBezTo>
                <a:cubicBezTo>
                  <a:pt x="1989555" y="2312319"/>
                  <a:pt x="1987499" y="2310577"/>
                  <a:pt x="1986727" y="2309923"/>
                </a:cubicBezTo>
                <a:close/>
                <a:moveTo>
                  <a:pt x="2024269" y="2303843"/>
                </a:moveTo>
                <a:cubicBezTo>
                  <a:pt x="2025067" y="2304543"/>
                  <a:pt x="2027198" y="2306407"/>
                  <a:pt x="2031460" y="2310137"/>
                </a:cubicBezTo>
                <a:cubicBezTo>
                  <a:pt x="2031460" y="2310137"/>
                  <a:pt x="2021872" y="2301746"/>
                  <a:pt x="2024269" y="2303843"/>
                </a:cubicBezTo>
                <a:close/>
                <a:moveTo>
                  <a:pt x="2060663" y="2298544"/>
                </a:moveTo>
                <a:cubicBezTo>
                  <a:pt x="2070766" y="2296563"/>
                  <a:pt x="2081099" y="2296602"/>
                  <a:pt x="2091252" y="2299079"/>
                </a:cubicBezTo>
                <a:cubicBezTo>
                  <a:pt x="2066964" y="2313838"/>
                  <a:pt x="2044373" y="2318254"/>
                  <a:pt x="2031460" y="2310137"/>
                </a:cubicBezTo>
                <a:cubicBezTo>
                  <a:pt x="2040689" y="2304529"/>
                  <a:pt x="2050561" y="2300525"/>
                  <a:pt x="2060663" y="2298544"/>
                </a:cubicBezTo>
                <a:close/>
                <a:moveTo>
                  <a:pt x="1211576" y="2236873"/>
                </a:moveTo>
                <a:lnTo>
                  <a:pt x="1212676" y="2236938"/>
                </a:lnTo>
                <a:lnTo>
                  <a:pt x="1201164" y="2241311"/>
                </a:lnTo>
                <a:cubicBezTo>
                  <a:pt x="1190806" y="2245610"/>
                  <a:pt x="1180265" y="2250019"/>
                  <a:pt x="1169404" y="2253626"/>
                </a:cubicBezTo>
                <a:lnTo>
                  <a:pt x="1160777" y="2255546"/>
                </a:lnTo>
                <a:lnTo>
                  <a:pt x="1145085" y="2252166"/>
                </a:lnTo>
                <a:cubicBezTo>
                  <a:pt x="1132768" y="2248403"/>
                  <a:pt x="1134697" y="2244024"/>
                  <a:pt x="1168514" y="2239684"/>
                </a:cubicBezTo>
                <a:cubicBezTo>
                  <a:pt x="1182163" y="2237441"/>
                  <a:pt x="1196828" y="2236707"/>
                  <a:pt x="1211576" y="2236873"/>
                </a:cubicBezTo>
                <a:close/>
                <a:moveTo>
                  <a:pt x="1381146" y="2225990"/>
                </a:moveTo>
                <a:lnTo>
                  <a:pt x="1387041" y="2227378"/>
                </a:lnTo>
                <a:lnTo>
                  <a:pt x="1370168" y="2231728"/>
                </a:lnTo>
                <a:close/>
                <a:moveTo>
                  <a:pt x="1443997" y="2213107"/>
                </a:moveTo>
                <a:lnTo>
                  <a:pt x="1423437" y="2217993"/>
                </a:lnTo>
                <a:lnTo>
                  <a:pt x="1422105" y="2218336"/>
                </a:lnTo>
                <a:lnTo>
                  <a:pt x="1423213" y="2217702"/>
                </a:lnTo>
                <a:cubicBezTo>
                  <a:pt x="1426180" y="2216412"/>
                  <a:pt x="1428585" y="2215603"/>
                  <a:pt x="1428585" y="2215603"/>
                </a:cubicBezTo>
                <a:close/>
                <a:moveTo>
                  <a:pt x="1847099" y="2203429"/>
                </a:moveTo>
                <a:lnTo>
                  <a:pt x="1849493" y="2206556"/>
                </a:lnTo>
                <a:lnTo>
                  <a:pt x="1849707" y="2206835"/>
                </a:lnTo>
                <a:cubicBezTo>
                  <a:pt x="1850308" y="2207620"/>
                  <a:pt x="1850158" y="2207424"/>
                  <a:pt x="1849594" y="2206688"/>
                </a:cubicBezTo>
                <a:lnTo>
                  <a:pt x="1849493" y="2206556"/>
                </a:lnTo>
                <a:lnTo>
                  <a:pt x="1847101" y="2203430"/>
                </a:lnTo>
                <a:close/>
                <a:moveTo>
                  <a:pt x="1320929" y="2067326"/>
                </a:moveTo>
                <a:cubicBezTo>
                  <a:pt x="1324636" y="2067153"/>
                  <a:pt x="1327711" y="2067424"/>
                  <a:pt x="1329355" y="2068239"/>
                </a:cubicBezTo>
                <a:cubicBezTo>
                  <a:pt x="1331548" y="2069328"/>
                  <a:pt x="1331198" y="2071384"/>
                  <a:pt x="1326418" y="2074641"/>
                </a:cubicBezTo>
                <a:cubicBezTo>
                  <a:pt x="1314341" y="2082876"/>
                  <a:pt x="1292000" y="2078212"/>
                  <a:pt x="1292000" y="2078212"/>
                </a:cubicBezTo>
                <a:cubicBezTo>
                  <a:pt x="1292659" y="2074319"/>
                  <a:pt x="1300353" y="2071008"/>
                  <a:pt x="1308706" y="2069082"/>
                </a:cubicBezTo>
                <a:cubicBezTo>
                  <a:pt x="1312882" y="2068117"/>
                  <a:pt x="1317221" y="2067499"/>
                  <a:pt x="1320929" y="2067326"/>
                </a:cubicBezTo>
                <a:close/>
                <a:moveTo>
                  <a:pt x="1420633" y="2042608"/>
                </a:moveTo>
                <a:lnTo>
                  <a:pt x="1308851" y="2066602"/>
                </a:lnTo>
                <a:lnTo>
                  <a:pt x="1294365" y="2065525"/>
                </a:lnTo>
                <a:cubicBezTo>
                  <a:pt x="1280480" y="2064715"/>
                  <a:pt x="1265578" y="2063986"/>
                  <a:pt x="1249073" y="2063359"/>
                </a:cubicBezTo>
                <a:lnTo>
                  <a:pt x="1221691" y="2062585"/>
                </a:lnTo>
                <a:lnTo>
                  <a:pt x="1231928" y="2060163"/>
                </a:lnTo>
                <a:lnTo>
                  <a:pt x="1267556" y="2050032"/>
                </a:lnTo>
                <a:lnTo>
                  <a:pt x="1284340" y="2050238"/>
                </a:lnTo>
                <a:close/>
                <a:moveTo>
                  <a:pt x="1458445" y="2041259"/>
                </a:moveTo>
                <a:cubicBezTo>
                  <a:pt x="1467499" y="2044268"/>
                  <a:pt x="1472028" y="2045771"/>
                  <a:pt x="1473724" y="2046334"/>
                </a:cubicBezTo>
                <a:cubicBezTo>
                  <a:pt x="1478815" y="2048028"/>
                  <a:pt x="1458445" y="2041259"/>
                  <a:pt x="1458445" y="2041259"/>
                </a:cubicBezTo>
                <a:close/>
                <a:moveTo>
                  <a:pt x="972188" y="2004428"/>
                </a:moveTo>
                <a:lnTo>
                  <a:pt x="937241" y="2012802"/>
                </a:lnTo>
                <a:lnTo>
                  <a:pt x="912228" y="2015446"/>
                </a:lnTo>
                <a:cubicBezTo>
                  <a:pt x="851009" y="2022492"/>
                  <a:pt x="790116" y="2029600"/>
                  <a:pt x="730568" y="2036374"/>
                </a:cubicBezTo>
                <a:lnTo>
                  <a:pt x="706775" y="2038968"/>
                </a:lnTo>
                <a:lnTo>
                  <a:pt x="728383" y="2026047"/>
                </a:lnTo>
                <a:lnTo>
                  <a:pt x="750684" y="2023552"/>
                </a:lnTo>
                <a:cubicBezTo>
                  <a:pt x="823259" y="2016235"/>
                  <a:pt x="891932" y="2010760"/>
                  <a:pt x="937298" y="2008052"/>
                </a:cubicBezTo>
                <a:close/>
                <a:moveTo>
                  <a:pt x="1727811" y="1988545"/>
                </a:moveTo>
                <a:lnTo>
                  <a:pt x="1723617" y="1989550"/>
                </a:lnTo>
                <a:lnTo>
                  <a:pt x="1654674" y="2004575"/>
                </a:lnTo>
                <a:lnTo>
                  <a:pt x="1656428" y="2004899"/>
                </a:lnTo>
                <a:lnTo>
                  <a:pt x="1728594" y="1988789"/>
                </a:lnTo>
                <a:close/>
                <a:moveTo>
                  <a:pt x="1800391" y="1971146"/>
                </a:moveTo>
                <a:lnTo>
                  <a:pt x="1749371" y="1983376"/>
                </a:lnTo>
                <a:lnTo>
                  <a:pt x="1751406" y="1983695"/>
                </a:lnTo>
                <a:lnTo>
                  <a:pt x="1753587" y="1983209"/>
                </a:lnTo>
                <a:lnTo>
                  <a:pt x="1806235" y="1972469"/>
                </a:lnTo>
                <a:close/>
                <a:moveTo>
                  <a:pt x="1605542" y="1959292"/>
                </a:moveTo>
                <a:lnTo>
                  <a:pt x="1603414" y="1961003"/>
                </a:lnTo>
                <a:cubicBezTo>
                  <a:pt x="1601006" y="1962939"/>
                  <a:pt x="1598941" y="1964597"/>
                  <a:pt x="1600317" y="1963491"/>
                </a:cubicBezTo>
                <a:close/>
                <a:moveTo>
                  <a:pt x="1076396" y="1932010"/>
                </a:moveTo>
                <a:lnTo>
                  <a:pt x="1066230" y="1934144"/>
                </a:lnTo>
                <a:lnTo>
                  <a:pt x="1061264" y="1932643"/>
                </a:lnTo>
                <a:close/>
                <a:moveTo>
                  <a:pt x="1556147" y="1896618"/>
                </a:moveTo>
                <a:lnTo>
                  <a:pt x="1526362" y="1903680"/>
                </a:lnTo>
                <a:cubicBezTo>
                  <a:pt x="1507595" y="1908310"/>
                  <a:pt x="1490305" y="1912786"/>
                  <a:pt x="1476940" y="1916199"/>
                </a:cubicBezTo>
                <a:lnTo>
                  <a:pt x="1463499" y="1919563"/>
                </a:lnTo>
                <a:lnTo>
                  <a:pt x="1488672" y="1915576"/>
                </a:lnTo>
                <a:lnTo>
                  <a:pt x="1545654" y="1908710"/>
                </a:lnTo>
                <a:lnTo>
                  <a:pt x="1554493" y="1898399"/>
                </a:lnTo>
                <a:close/>
                <a:moveTo>
                  <a:pt x="1427344" y="1830079"/>
                </a:moveTo>
                <a:lnTo>
                  <a:pt x="1377026" y="1839660"/>
                </a:lnTo>
                <a:lnTo>
                  <a:pt x="1376142" y="1839881"/>
                </a:lnTo>
                <a:lnTo>
                  <a:pt x="1368574" y="1842029"/>
                </a:lnTo>
                <a:cubicBezTo>
                  <a:pt x="1167504" y="1900303"/>
                  <a:pt x="1321109" y="1869920"/>
                  <a:pt x="1407571" y="1838713"/>
                </a:cubicBezTo>
                <a:close/>
                <a:moveTo>
                  <a:pt x="2074694" y="1814292"/>
                </a:moveTo>
                <a:cubicBezTo>
                  <a:pt x="1964319" y="1827482"/>
                  <a:pt x="1838404" y="1850118"/>
                  <a:pt x="1707538" y="1876924"/>
                </a:cubicBezTo>
                <a:lnTo>
                  <a:pt x="1313348" y="1963994"/>
                </a:lnTo>
                <a:lnTo>
                  <a:pt x="1391590" y="1954432"/>
                </a:lnTo>
                <a:lnTo>
                  <a:pt x="1584058" y="1928328"/>
                </a:lnTo>
                <a:lnTo>
                  <a:pt x="1603193" y="1922202"/>
                </a:lnTo>
                <a:cubicBezTo>
                  <a:pt x="1656919" y="1907181"/>
                  <a:pt x="1712702" y="1893906"/>
                  <a:pt x="1771713" y="1882659"/>
                </a:cubicBezTo>
                <a:lnTo>
                  <a:pt x="1827697" y="1870784"/>
                </a:lnTo>
                <a:lnTo>
                  <a:pt x="1834615" y="1867270"/>
                </a:lnTo>
                <a:lnTo>
                  <a:pt x="1872010" y="1861387"/>
                </a:lnTo>
                <a:lnTo>
                  <a:pt x="1933145" y="1848419"/>
                </a:lnTo>
                <a:cubicBezTo>
                  <a:pt x="1985042" y="1837504"/>
                  <a:pt x="2033626" y="1826608"/>
                  <a:pt x="2074694" y="1814292"/>
                </a:cubicBezTo>
                <a:close/>
                <a:moveTo>
                  <a:pt x="1533783" y="1807289"/>
                </a:moveTo>
                <a:cubicBezTo>
                  <a:pt x="1521477" y="1808053"/>
                  <a:pt x="1503728" y="1811438"/>
                  <a:pt x="1503728" y="1811438"/>
                </a:cubicBezTo>
                <a:cubicBezTo>
                  <a:pt x="1500457" y="1813668"/>
                  <a:pt x="1499623" y="1815957"/>
                  <a:pt x="1500606" y="1817871"/>
                </a:cubicBezTo>
                <a:lnTo>
                  <a:pt x="1504793" y="1820117"/>
                </a:lnTo>
                <a:lnTo>
                  <a:pt x="1521179" y="1818507"/>
                </a:lnTo>
                <a:lnTo>
                  <a:pt x="1533051" y="1816966"/>
                </a:lnTo>
                <a:lnTo>
                  <a:pt x="1541710" y="1813091"/>
                </a:lnTo>
                <a:cubicBezTo>
                  <a:pt x="1546239" y="1810003"/>
                  <a:pt x="1546128" y="1808356"/>
                  <a:pt x="1543416" y="1807622"/>
                </a:cubicBezTo>
                <a:cubicBezTo>
                  <a:pt x="1541382" y="1807072"/>
                  <a:pt x="1537884" y="1807036"/>
                  <a:pt x="1533783" y="1807289"/>
                </a:cubicBezTo>
                <a:close/>
                <a:moveTo>
                  <a:pt x="1170460" y="1745629"/>
                </a:moveTo>
                <a:lnTo>
                  <a:pt x="1170581" y="1745755"/>
                </a:lnTo>
                <a:lnTo>
                  <a:pt x="1170665" y="1745669"/>
                </a:lnTo>
                <a:close/>
                <a:moveTo>
                  <a:pt x="1517081" y="1743432"/>
                </a:moveTo>
                <a:lnTo>
                  <a:pt x="1498538" y="1746889"/>
                </a:lnTo>
                <a:cubicBezTo>
                  <a:pt x="1484967" y="1749523"/>
                  <a:pt x="1473952" y="1751644"/>
                  <a:pt x="1470151" y="1751958"/>
                </a:cubicBezTo>
                <a:cubicBezTo>
                  <a:pt x="1345329" y="1778584"/>
                  <a:pt x="1326587" y="1774008"/>
                  <a:pt x="1185974" y="1800919"/>
                </a:cubicBezTo>
                <a:cubicBezTo>
                  <a:pt x="1148772" y="1807561"/>
                  <a:pt x="1120352" y="1815518"/>
                  <a:pt x="1088981" y="1818616"/>
                </a:cubicBezTo>
                <a:cubicBezTo>
                  <a:pt x="1071048" y="1819204"/>
                  <a:pt x="1065118" y="1817653"/>
                  <a:pt x="1066745" y="1814856"/>
                </a:cubicBezTo>
                <a:lnTo>
                  <a:pt x="1080766" y="1808039"/>
                </a:lnTo>
                <a:lnTo>
                  <a:pt x="1175008" y="1800324"/>
                </a:lnTo>
                <a:lnTo>
                  <a:pt x="1387918" y="1758446"/>
                </a:lnTo>
                <a:close/>
                <a:moveTo>
                  <a:pt x="824272" y="1737742"/>
                </a:moveTo>
                <a:lnTo>
                  <a:pt x="849570" y="1739587"/>
                </a:lnTo>
                <a:lnTo>
                  <a:pt x="850120" y="1741352"/>
                </a:lnTo>
                <a:cubicBezTo>
                  <a:pt x="842293" y="1748541"/>
                  <a:pt x="839674" y="1739404"/>
                  <a:pt x="835106" y="1740714"/>
                </a:cubicBezTo>
                <a:cubicBezTo>
                  <a:pt x="823409" y="1740154"/>
                  <a:pt x="819607" y="1739286"/>
                  <a:pt x="820206" y="1738458"/>
                </a:cubicBezTo>
                <a:close/>
                <a:moveTo>
                  <a:pt x="1003843" y="1716023"/>
                </a:moveTo>
                <a:cubicBezTo>
                  <a:pt x="1006011" y="1716947"/>
                  <a:pt x="1007629" y="1718183"/>
                  <a:pt x="1007797" y="1719447"/>
                </a:cubicBezTo>
                <a:cubicBezTo>
                  <a:pt x="1007967" y="1720713"/>
                  <a:pt x="1006690" y="1722006"/>
                  <a:pt x="1003074" y="1723042"/>
                </a:cubicBezTo>
                <a:cubicBezTo>
                  <a:pt x="998505" y="1724352"/>
                  <a:pt x="991318" y="1716525"/>
                  <a:pt x="991318" y="1716525"/>
                </a:cubicBezTo>
                <a:cubicBezTo>
                  <a:pt x="992947" y="1713587"/>
                  <a:pt x="999503" y="1714178"/>
                  <a:pt x="1003843" y="1716023"/>
                </a:cubicBezTo>
                <a:close/>
                <a:moveTo>
                  <a:pt x="536605" y="1687400"/>
                </a:moveTo>
                <a:lnTo>
                  <a:pt x="538868" y="1687534"/>
                </a:lnTo>
                <a:lnTo>
                  <a:pt x="494376" y="1692738"/>
                </a:lnTo>
                <a:lnTo>
                  <a:pt x="498016" y="1690540"/>
                </a:lnTo>
                <a:lnTo>
                  <a:pt x="502038" y="1688958"/>
                </a:lnTo>
                <a:close/>
                <a:moveTo>
                  <a:pt x="552668" y="1538212"/>
                </a:moveTo>
                <a:lnTo>
                  <a:pt x="544398" y="1540541"/>
                </a:lnTo>
                <a:lnTo>
                  <a:pt x="532655" y="1540397"/>
                </a:lnTo>
                <a:lnTo>
                  <a:pt x="540917" y="1539443"/>
                </a:lnTo>
                <a:close/>
                <a:moveTo>
                  <a:pt x="1650565" y="1526510"/>
                </a:moveTo>
                <a:lnTo>
                  <a:pt x="1642801" y="1527138"/>
                </a:lnTo>
                <a:lnTo>
                  <a:pt x="1609306" y="1531722"/>
                </a:lnTo>
                <a:lnTo>
                  <a:pt x="1596048" y="1531046"/>
                </a:lnTo>
                <a:lnTo>
                  <a:pt x="1461181" y="1547325"/>
                </a:lnTo>
                <a:cubicBezTo>
                  <a:pt x="1414642" y="1554062"/>
                  <a:pt x="1367633" y="1562151"/>
                  <a:pt x="1320306" y="1572110"/>
                </a:cubicBezTo>
                <a:cubicBezTo>
                  <a:pt x="1308174" y="1573772"/>
                  <a:pt x="1302604" y="1574747"/>
                  <a:pt x="1301374" y="1575276"/>
                </a:cubicBezTo>
                <a:cubicBezTo>
                  <a:pt x="1297680" y="1576863"/>
                  <a:pt x="1333039" y="1574445"/>
                  <a:pt x="1347433" y="1574547"/>
                </a:cubicBezTo>
                <a:cubicBezTo>
                  <a:pt x="1398652" y="1565239"/>
                  <a:pt x="1449315" y="1558033"/>
                  <a:pt x="1499695" y="1552189"/>
                </a:cubicBezTo>
                <a:lnTo>
                  <a:pt x="1580860" y="1544543"/>
                </a:lnTo>
                <a:lnTo>
                  <a:pt x="1577243" y="1542094"/>
                </a:lnTo>
                <a:cubicBezTo>
                  <a:pt x="1574118" y="1537532"/>
                  <a:pt x="1580431" y="1532630"/>
                  <a:pt x="1618186" y="1531268"/>
                </a:cubicBezTo>
                <a:cubicBezTo>
                  <a:pt x="1676267" y="1530492"/>
                  <a:pt x="1632855" y="1545561"/>
                  <a:pt x="1668119" y="1527754"/>
                </a:cubicBezTo>
                <a:cubicBezTo>
                  <a:pt x="1662087" y="1530801"/>
                  <a:pt x="1657136" y="1531088"/>
                  <a:pt x="1653322" y="1529588"/>
                </a:cubicBezTo>
                <a:close/>
                <a:moveTo>
                  <a:pt x="731271" y="1521388"/>
                </a:moveTo>
                <a:cubicBezTo>
                  <a:pt x="731906" y="1521885"/>
                  <a:pt x="733604" y="1523207"/>
                  <a:pt x="736998" y="1525850"/>
                </a:cubicBezTo>
                <a:cubicBezTo>
                  <a:pt x="736998" y="1525850"/>
                  <a:pt x="729361" y="1519902"/>
                  <a:pt x="731271" y="1521388"/>
                </a:cubicBezTo>
                <a:close/>
                <a:moveTo>
                  <a:pt x="459452" y="1519843"/>
                </a:moveTo>
                <a:lnTo>
                  <a:pt x="412532" y="1525538"/>
                </a:lnTo>
                <a:lnTo>
                  <a:pt x="425282" y="1521009"/>
                </a:lnTo>
                <a:lnTo>
                  <a:pt x="424138" y="1519876"/>
                </a:lnTo>
                <a:close/>
                <a:moveTo>
                  <a:pt x="189038" y="1516846"/>
                </a:moveTo>
                <a:lnTo>
                  <a:pt x="313676" y="1519443"/>
                </a:lnTo>
                <a:lnTo>
                  <a:pt x="301262" y="1523288"/>
                </a:lnTo>
                <a:lnTo>
                  <a:pt x="274120" y="1533633"/>
                </a:lnTo>
                <a:lnTo>
                  <a:pt x="216647" y="1531222"/>
                </a:lnTo>
                <a:lnTo>
                  <a:pt x="156959" y="1526284"/>
                </a:lnTo>
                <a:lnTo>
                  <a:pt x="174253" y="1520648"/>
                </a:lnTo>
                <a:close/>
                <a:moveTo>
                  <a:pt x="760175" y="1515540"/>
                </a:moveTo>
                <a:cubicBezTo>
                  <a:pt x="758195" y="1513946"/>
                  <a:pt x="766121" y="1520316"/>
                  <a:pt x="766121" y="1520316"/>
                </a:cubicBezTo>
                <a:cubicBezTo>
                  <a:pt x="762598" y="1517485"/>
                  <a:pt x="760837" y="1516070"/>
                  <a:pt x="760175" y="1515540"/>
                </a:cubicBezTo>
                <a:close/>
                <a:moveTo>
                  <a:pt x="645949" y="1507594"/>
                </a:moveTo>
                <a:lnTo>
                  <a:pt x="677555" y="1508821"/>
                </a:lnTo>
                <a:lnTo>
                  <a:pt x="653966" y="1513682"/>
                </a:lnTo>
                <a:lnTo>
                  <a:pt x="588201" y="1521870"/>
                </a:lnTo>
                <a:cubicBezTo>
                  <a:pt x="565560" y="1525168"/>
                  <a:pt x="543002" y="1528752"/>
                  <a:pt x="519005" y="1532259"/>
                </a:cubicBezTo>
                <a:lnTo>
                  <a:pt x="462040" y="1539526"/>
                </a:lnTo>
                <a:lnTo>
                  <a:pt x="394965" y="1538698"/>
                </a:lnTo>
                <a:lnTo>
                  <a:pt x="372167" y="1537744"/>
                </a:lnTo>
                <a:lnTo>
                  <a:pt x="386655" y="1533367"/>
                </a:lnTo>
                <a:lnTo>
                  <a:pt x="393009" y="1531447"/>
                </a:lnTo>
                <a:lnTo>
                  <a:pt x="434352" y="1526635"/>
                </a:lnTo>
                <a:lnTo>
                  <a:pt x="566614" y="1514089"/>
                </a:lnTo>
                <a:close/>
                <a:moveTo>
                  <a:pt x="866284" y="1473477"/>
                </a:moveTo>
                <a:lnTo>
                  <a:pt x="758737" y="1493534"/>
                </a:lnTo>
                <a:lnTo>
                  <a:pt x="754081" y="1492344"/>
                </a:lnTo>
                <a:cubicBezTo>
                  <a:pt x="747405" y="1490077"/>
                  <a:pt x="744097" y="1488098"/>
                  <a:pt x="747029" y="1487113"/>
                </a:cubicBezTo>
                <a:cubicBezTo>
                  <a:pt x="780756" y="1475782"/>
                  <a:pt x="817553" y="1473808"/>
                  <a:pt x="854809" y="1473509"/>
                </a:cubicBezTo>
                <a:close/>
                <a:moveTo>
                  <a:pt x="1039022" y="1470292"/>
                </a:moveTo>
                <a:cubicBezTo>
                  <a:pt x="1035750" y="1469993"/>
                  <a:pt x="1028344" y="1470705"/>
                  <a:pt x="1014998" y="1472919"/>
                </a:cubicBezTo>
                <a:lnTo>
                  <a:pt x="994580" y="1477159"/>
                </a:lnTo>
                <a:lnTo>
                  <a:pt x="1016124" y="1483082"/>
                </a:lnTo>
                <a:lnTo>
                  <a:pt x="1023469" y="1480311"/>
                </a:lnTo>
                <a:cubicBezTo>
                  <a:pt x="1035569" y="1475538"/>
                  <a:pt x="1045564" y="1470892"/>
                  <a:pt x="1039022" y="1470292"/>
                </a:cubicBezTo>
                <a:close/>
                <a:moveTo>
                  <a:pt x="1072116" y="1461517"/>
                </a:moveTo>
                <a:cubicBezTo>
                  <a:pt x="1070215" y="1460953"/>
                  <a:pt x="1067207" y="1461146"/>
                  <a:pt x="1064084" y="1461764"/>
                </a:cubicBezTo>
                <a:cubicBezTo>
                  <a:pt x="1060959" y="1462384"/>
                  <a:pt x="1057720" y="1463429"/>
                  <a:pt x="1055362" y="1464574"/>
                </a:cubicBezTo>
                <a:cubicBezTo>
                  <a:pt x="1050642" y="1466861"/>
                  <a:pt x="1049437" y="1469543"/>
                  <a:pt x="1059688" y="1469990"/>
                </a:cubicBezTo>
                <a:cubicBezTo>
                  <a:pt x="1064034" y="1467026"/>
                  <a:pt x="1067111" y="1471538"/>
                  <a:pt x="1071458" y="1468575"/>
                </a:cubicBezTo>
                <a:cubicBezTo>
                  <a:pt x="1073338" y="1466469"/>
                  <a:pt x="1074135" y="1464891"/>
                  <a:pt x="1074146" y="1463748"/>
                </a:cubicBezTo>
                <a:cubicBezTo>
                  <a:pt x="1074158" y="1462604"/>
                  <a:pt x="1073383" y="1461891"/>
                  <a:pt x="1072116" y="1461517"/>
                </a:cubicBezTo>
                <a:close/>
                <a:moveTo>
                  <a:pt x="951151" y="1411787"/>
                </a:moveTo>
                <a:cubicBezTo>
                  <a:pt x="951151" y="1411787"/>
                  <a:pt x="952934" y="1414189"/>
                  <a:pt x="954493" y="1416292"/>
                </a:cubicBezTo>
                <a:lnTo>
                  <a:pt x="954743" y="1416628"/>
                </a:lnTo>
                <a:lnTo>
                  <a:pt x="956415" y="1418883"/>
                </a:lnTo>
                <a:cubicBezTo>
                  <a:pt x="956832" y="1419447"/>
                  <a:pt x="956944" y="1419597"/>
                  <a:pt x="956499" y="1418996"/>
                </a:cubicBezTo>
                <a:lnTo>
                  <a:pt x="954743" y="1416628"/>
                </a:lnTo>
                <a:close/>
                <a:moveTo>
                  <a:pt x="1222092" y="1400030"/>
                </a:moveTo>
                <a:cubicBezTo>
                  <a:pt x="1214668" y="1398480"/>
                  <a:pt x="1228755" y="1409806"/>
                  <a:pt x="1228755" y="1409806"/>
                </a:cubicBezTo>
                <a:cubicBezTo>
                  <a:pt x="1230929" y="1408324"/>
                  <a:pt x="1230350" y="1405140"/>
                  <a:pt x="1228684" y="1402696"/>
                </a:cubicBezTo>
                <a:cubicBezTo>
                  <a:pt x="1227017" y="1400252"/>
                  <a:pt x="1224264" y="1398548"/>
                  <a:pt x="1222092" y="1400030"/>
                </a:cubicBezTo>
                <a:close/>
                <a:moveTo>
                  <a:pt x="1460555" y="1386667"/>
                </a:moveTo>
                <a:lnTo>
                  <a:pt x="1436940" y="1387528"/>
                </a:lnTo>
                <a:cubicBezTo>
                  <a:pt x="1430958" y="1388334"/>
                  <a:pt x="1426847" y="1389356"/>
                  <a:pt x="1426829" y="1390297"/>
                </a:cubicBezTo>
                <a:cubicBezTo>
                  <a:pt x="1426818" y="1390924"/>
                  <a:pt x="1428626" y="1391515"/>
                  <a:pt x="1432914" y="1391983"/>
                </a:cubicBezTo>
                <a:cubicBezTo>
                  <a:pt x="1437201" y="1392451"/>
                  <a:pt x="1443969" y="1392795"/>
                  <a:pt x="1453874" y="1392927"/>
                </a:cubicBezTo>
                <a:cubicBezTo>
                  <a:pt x="1453874" y="1392927"/>
                  <a:pt x="1476864" y="1397080"/>
                  <a:pt x="1481211" y="1394118"/>
                </a:cubicBezTo>
                <a:cubicBezTo>
                  <a:pt x="1483326" y="1391747"/>
                  <a:pt x="1482738" y="1389999"/>
                  <a:pt x="1480386" y="1388747"/>
                </a:cubicBezTo>
                <a:lnTo>
                  <a:pt x="1474595" y="1387535"/>
                </a:lnTo>
                <a:close/>
                <a:moveTo>
                  <a:pt x="422980" y="1278192"/>
                </a:moveTo>
                <a:cubicBezTo>
                  <a:pt x="430812" y="1278086"/>
                  <a:pt x="442546" y="1279902"/>
                  <a:pt x="458169" y="1285326"/>
                </a:cubicBezTo>
                <a:cubicBezTo>
                  <a:pt x="440519" y="1289360"/>
                  <a:pt x="427852" y="1289409"/>
                  <a:pt x="420155" y="1287879"/>
                </a:cubicBezTo>
                <a:cubicBezTo>
                  <a:pt x="412457" y="1286346"/>
                  <a:pt x="409726" y="1283236"/>
                  <a:pt x="411945" y="1280950"/>
                </a:cubicBezTo>
                <a:cubicBezTo>
                  <a:pt x="413425" y="1279426"/>
                  <a:pt x="417104" y="1278269"/>
                  <a:pt x="422980" y="1278192"/>
                </a:cubicBezTo>
                <a:close/>
                <a:moveTo>
                  <a:pt x="215646" y="1081450"/>
                </a:moveTo>
                <a:cubicBezTo>
                  <a:pt x="218724" y="1085471"/>
                  <a:pt x="220263" y="1087483"/>
                  <a:pt x="220841" y="1088235"/>
                </a:cubicBezTo>
                <a:cubicBezTo>
                  <a:pt x="222573" y="1090496"/>
                  <a:pt x="215646" y="1081450"/>
                  <a:pt x="215646" y="1081450"/>
                </a:cubicBezTo>
                <a:close/>
                <a:moveTo>
                  <a:pt x="252546" y="1075793"/>
                </a:moveTo>
                <a:cubicBezTo>
                  <a:pt x="255982" y="1074636"/>
                  <a:pt x="242235" y="1079257"/>
                  <a:pt x="242235" y="1079257"/>
                </a:cubicBezTo>
                <a:cubicBezTo>
                  <a:pt x="248345" y="1077202"/>
                  <a:pt x="251401" y="1076177"/>
                  <a:pt x="252546" y="1075793"/>
                </a:cubicBezTo>
                <a:close/>
                <a:moveTo>
                  <a:pt x="804477" y="1051201"/>
                </a:moveTo>
                <a:lnTo>
                  <a:pt x="803637" y="1052807"/>
                </a:lnTo>
                <a:cubicBezTo>
                  <a:pt x="801826" y="1054041"/>
                  <a:pt x="799790" y="1053778"/>
                  <a:pt x="798252" y="1051522"/>
                </a:cubicBezTo>
                <a:close/>
                <a:moveTo>
                  <a:pt x="765284" y="1046874"/>
                </a:moveTo>
                <a:lnTo>
                  <a:pt x="728940" y="1049004"/>
                </a:lnTo>
                <a:lnTo>
                  <a:pt x="719009" y="1050467"/>
                </a:lnTo>
                <a:cubicBezTo>
                  <a:pt x="723935" y="1050689"/>
                  <a:pt x="732211" y="1050279"/>
                  <a:pt x="741805" y="1049469"/>
                </a:cubicBezTo>
                <a:close/>
                <a:moveTo>
                  <a:pt x="353219" y="1001477"/>
                </a:moveTo>
                <a:lnTo>
                  <a:pt x="357747" y="1002176"/>
                </a:lnTo>
                <a:cubicBezTo>
                  <a:pt x="362205" y="1002925"/>
                  <a:pt x="363810" y="1003298"/>
                  <a:pt x="363382" y="1003443"/>
                </a:cubicBezTo>
                <a:cubicBezTo>
                  <a:pt x="362527" y="1003729"/>
                  <a:pt x="353541" y="1003096"/>
                  <a:pt x="343000" y="1002707"/>
                </a:cubicBezTo>
                <a:close/>
                <a:moveTo>
                  <a:pt x="830768" y="826811"/>
                </a:moveTo>
                <a:lnTo>
                  <a:pt x="785146" y="829711"/>
                </a:lnTo>
                <a:cubicBezTo>
                  <a:pt x="764780" y="830937"/>
                  <a:pt x="745265" y="831666"/>
                  <a:pt x="728325" y="831179"/>
                </a:cubicBezTo>
                <a:lnTo>
                  <a:pt x="709449" y="829773"/>
                </a:lnTo>
                <a:lnTo>
                  <a:pt x="698345" y="832272"/>
                </a:lnTo>
                <a:lnTo>
                  <a:pt x="748405" y="832226"/>
                </a:lnTo>
                <a:lnTo>
                  <a:pt x="808679" y="832009"/>
                </a:lnTo>
                <a:close/>
                <a:moveTo>
                  <a:pt x="920866" y="823070"/>
                </a:moveTo>
                <a:lnTo>
                  <a:pt x="880021" y="830517"/>
                </a:lnTo>
                <a:lnTo>
                  <a:pt x="882704" y="830994"/>
                </a:lnTo>
                <a:cubicBezTo>
                  <a:pt x="897987" y="833629"/>
                  <a:pt x="959203" y="843414"/>
                  <a:pt x="960572" y="831154"/>
                </a:cubicBezTo>
                <a:cubicBezTo>
                  <a:pt x="961656" y="828824"/>
                  <a:pt x="956093" y="827043"/>
                  <a:pt x="947776" y="825694"/>
                </a:cubicBezTo>
                <a:close/>
                <a:moveTo>
                  <a:pt x="1019297" y="760700"/>
                </a:moveTo>
                <a:lnTo>
                  <a:pt x="1021092" y="763047"/>
                </a:lnTo>
                <a:cubicBezTo>
                  <a:pt x="1021500" y="763575"/>
                  <a:pt x="1021608" y="763715"/>
                  <a:pt x="1021175" y="763150"/>
                </a:cubicBezTo>
                <a:lnTo>
                  <a:pt x="1019298" y="760700"/>
                </a:lnTo>
                <a:close/>
                <a:moveTo>
                  <a:pt x="646627" y="663391"/>
                </a:moveTo>
                <a:cubicBezTo>
                  <a:pt x="648205" y="664174"/>
                  <a:pt x="647954" y="665654"/>
                  <a:pt x="644513" y="667998"/>
                </a:cubicBezTo>
                <a:cubicBezTo>
                  <a:pt x="635820" y="673926"/>
                  <a:pt x="619739" y="670569"/>
                  <a:pt x="619739" y="670569"/>
                </a:cubicBezTo>
                <a:cubicBezTo>
                  <a:pt x="620214" y="667766"/>
                  <a:pt x="625752" y="665384"/>
                  <a:pt x="631765" y="663997"/>
                </a:cubicBezTo>
                <a:cubicBezTo>
                  <a:pt x="637774" y="662610"/>
                  <a:pt x="644259" y="662217"/>
                  <a:pt x="646627" y="663391"/>
                </a:cubicBezTo>
                <a:close/>
                <a:moveTo>
                  <a:pt x="195021" y="657636"/>
                </a:moveTo>
                <a:cubicBezTo>
                  <a:pt x="195693" y="658109"/>
                  <a:pt x="197478" y="659369"/>
                  <a:pt x="201054" y="661889"/>
                </a:cubicBezTo>
                <a:cubicBezTo>
                  <a:pt x="201054" y="661889"/>
                  <a:pt x="193009" y="656219"/>
                  <a:pt x="195021" y="657636"/>
                </a:cubicBezTo>
                <a:close/>
                <a:moveTo>
                  <a:pt x="219362" y="656816"/>
                </a:moveTo>
                <a:lnTo>
                  <a:pt x="224200" y="657004"/>
                </a:lnTo>
                <a:lnTo>
                  <a:pt x="201054" y="661889"/>
                </a:lnTo>
                <a:close/>
                <a:moveTo>
                  <a:pt x="739546" y="643970"/>
                </a:moveTo>
                <a:cubicBezTo>
                  <a:pt x="746063" y="646136"/>
                  <a:pt x="749323" y="647218"/>
                  <a:pt x="750543" y="647623"/>
                </a:cubicBezTo>
                <a:cubicBezTo>
                  <a:pt x="754208" y="648843"/>
                  <a:pt x="739546" y="643970"/>
                  <a:pt x="739546" y="643970"/>
                </a:cubicBezTo>
                <a:close/>
                <a:moveTo>
                  <a:pt x="224669" y="624205"/>
                </a:moveTo>
                <a:cubicBezTo>
                  <a:pt x="225305" y="624700"/>
                  <a:pt x="227004" y="626023"/>
                  <a:pt x="230396" y="628666"/>
                </a:cubicBezTo>
                <a:cubicBezTo>
                  <a:pt x="230396" y="628666"/>
                  <a:pt x="222760" y="622718"/>
                  <a:pt x="224669" y="624205"/>
                </a:cubicBezTo>
                <a:close/>
                <a:moveTo>
                  <a:pt x="650813" y="611121"/>
                </a:moveTo>
                <a:cubicBezTo>
                  <a:pt x="648019" y="609152"/>
                  <a:pt x="659195" y="617027"/>
                  <a:pt x="659195" y="617027"/>
                </a:cubicBezTo>
                <a:cubicBezTo>
                  <a:pt x="654225" y="613528"/>
                  <a:pt x="651745" y="611776"/>
                  <a:pt x="650813" y="611121"/>
                </a:cubicBezTo>
                <a:close/>
                <a:moveTo>
                  <a:pt x="684629" y="609979"/>
                </a:moveTo>
                <a:lnTo>
                  <a:pt x="691349" y="610243"/>
                </a:lnTo>
                <a:lnTo>
                  <a:pt x="659195" y="617027"/>
                </a:lnTo>
                <a:close/>
                <a:moveTo>
                  <a:pt x="952328" y="580739"/>
                </a:moveTo>
                <a:lnTo>
                  <a:pt x="891123" y="596490"/>
                </a:lnTo>
                <a:lnTo>
                  <a:pt x="893286" y="596333"/>
                </a:lnTo>
                <a:cubicBezTo>
                  <a:pt x="908051" y="595295"/>
                  <a:pt x="922370" y="594225"/>
                  <a:pt x="934226" y="592993"/>
                </a:cubicBezTo>
                <a:lnTo>
                  <a:pt x="949144" y="590797"/>
                </a:lnTo>
                <a:lnTo>
                  <a:pt x="958572" y="588625"/>
                </a:lnTo>
                <a:lnTo>
                  <a:pt x="963947" y="585285"/>
                </a:lnTo>
                <a:close/>
                <a:moveTo>
                  <a:pt x="1068924" y="573844"/>
                </a:moveTo>
                <a:lnTo>
                  <a:pt x="1065774" y="574303"/>
                </a:lnTo>
                <a:lnTo>
                  <a:pt x="1063506" y="574846"/>
                </a:lnTo>
                <a:close/>
                <a:moveTo>
                  <a:pt x="1096928" y="559080"/>
                </a:moveTo>
                <a:lnTo>
                  <a:pt x="1091182" y="559494"/>
                </a:lnTo>
                <a:cubicBezTo>
                  <a:pt x="1082516" y="560788"/>
                  <a:pt x="1071412" y="563470"/>
                  <a:pt x="1059997" y="566571"/>
                </a:cubicBezTo>
                <a:lnTo>
                  <a:pt x="1059014" y="566855"/>
                </a:lnTo>
                <a:close/>
                <a:moveTo>
                  <a:pt x="406464" y="557929"/>
                </a:moveTo>
                <a:cubicBezTo>
                  <a:pt x="409112" y="556950"/>
                  <a:pt x="410966" y="557336"/>
                  <a:pt x="412506" y="559594"/>
                </a:cubicBezTo>
                <a:cubicBezTo>
                  <a:pt x="409245" y="561815"/>
                  <a:pt x="404863" y="568520"/>
                  <a:pt x="400281" y="567926"/>
                </a:cubicBezTo>
                <a:cubicBezTo>
                  <a:pt x="398753" y="567729"/>
                  <a:pt x="397203" y="566721"/>
                  <a:pt x="395666" y="564464"/>
                </a:cubicBezTo>
                <a:cubicBezTo>
                  <a:pt x="400373" y="561254"/>
                  <a:pt x="403815" y="558908"/>
                  <a:pt x="406464" y="557929"/>
                </a:cubicBezTo>
                <a:close/>
                <a:moveTo>
                  <a:pt x="423302" y="553057"/>
                </a:moveTo>
                <a:cubicBezTo>
                  <a:pt x="425950" y="552079"/>
                  <a:pt x="427808" y="552464"/>
                  <a:pt x="429345" y="554722"/>
                </a:cubicBezTo>
                <a:cubicBezTo>
                  <a:pt x="426086" y="556943"/>
                  <a:pt x="421703" y="563648"/>
                  <a:pt x="417120" y="563056"/>
                </a:cubicBezTo>
                <a:cubicBezTo>
                  <a:pt x="415592" y="562857"/>
                  <a:pt x="414043" y="561849"/>
                  <a:pt x="412506" y="559594"/>
                </a:cubicBezTo>
                <a:cubicBezTo>
                  <a:pt x="417213" y="556383"/>
                  <a:pt x="420654" y="554036"/>
                  <a:pt x="423302" y="553057"/>
                </a:cubicBezTo>
                <a:close/>
                <a:moveTo>
                  <a:pt x="474581" y="544812"/>
                </a:moveTo>
                <a:cubicBezTo>
                  <a:pt x="461542" y="553700"/>
                  <a:pt x="444191" y="557819"/>
                  <a:pt x="429345" y="554722"/>
                </a:cubicBezTo>
                <a:cubicBezTo>
                  <a:pt x="439938" y="550806"/>
                  <a:pt x="447407" y="547365"/>
                  <a:pt x="454149" y="545385"/>
                </a:cubicBezTo>
                <a:cubicBezTo>
                  <a:pt x="460890" y="543405"/>
                  <a:pt x="466903" y="542886"/>
                  <a:pt x="474581" y="544812"/>
                </a:cubicBezTo>
                <a:close/>
                <a:moveTo>
                  <a:pt x="694465" y="478314"/>
                </a:moveTo>
                <a:cubicBezTo>
                  <a:pt x="695100" y="478812"/>
                  <a:pt x="696798" y="480133"/>
                  <a:pt x="700192" y="482776"/>
                </a:cubicBezTo>
                <a:cubicBezTo>
                  <a:pt x="700192" y="482776"/>
                  <a:pt x="692554" y="476829"/>
                  <a:pt x="694465" y="478314"/>
                </a:cubicBezTo>
                <a:close/>
                <a:moveTo>
                  <a:pt x="800707" y="475800"/>
                </a:moveTo>
                <a:cubicBezTo>
                  <a:pt x="794852" y="474214"/>
                  <a:pt x="772140" y="478545"/>
                  <a:pt x="772140" y="478545"/>
                </a:cubicBezTo>
                <a:cubicBezTo>
                  <a:pt x="767431" y="481756"/>
                  <a:pt x="769738" y="485140"/>
                  <a:pt x="775487" y="486178"/>
                </a:cubicBezTo>
                <a:lnTo>
                  <a:pt x="784398" y="485750"/>
                </a:lnTo>
                <a:lnTo>
                  <a:pt x="787730" y="484995"/>
                </a:lnTo>
                <a:lnTo>
                  <a:pt x="799479" y="479736"/>
                </a:lnTo>
                <a:cubicBezTo>
                  <a:pt x="802739" y="477513"/>
                  <a:pt x="802659" y="476327"/>
                  <a:pt x="800707" y="475800"/>
                </a:cubicBezTo>
                <a:close/>
                <a:moveTo>
                  <a:pt x="152230" y="473772"/>
                </a:moveTo>
                <a:lnTo>
                  <a:pt x="276870" y="476370"/>
                </a:lnTo>
                <a:lnTo>
                  <a:pt x="264457" y="480213"/>
                </a:lnTo>
                <a:lnTo>
                  <a:pt x="237314" y="490558"/>
                </a:lnTo>
                <a:lnTo>
                  <a:pt x="179842" y="488149"/>
                </a:lnTo>
                <a:lnTo>
                  <a:pt x="120153" y="483210"/>
                </a:lnTo>
                <a:lnTo>
                  <a:pt x="137447" y="477573"/>
                </a:lnTo>
                <a:close/>
                <a:moveTo>
                  <a:pt x="723369" y="472466"/>
                </a:moveTo>
                <a:cubicBezTo>
                  <a:pt x="721390" y="470872"/>
                  <a:pt x="729313" y="477243"/>
                  <a:pt x="729313" y="477243"/>
                </a:cubicBezTo>
                <a:cubicBezTo>
                  <a:pt x="725792" y="474412"/>
                  <a:pt x="724031" y="472995"/>
                  <a:pt x="723369" y="472466"/>
                </a:cubicBezTo>
                <a:close/>
                <a:moveTo>
                  <a:pt x="609142" y="464520"/>
                </a:moveTo>
                <a:lnTo>
                  <a:pt x="640750" y="465747"/>
                </a:lnTo>
                <a:lnTo>
                  <a:pt x="564181" y="481524"/>
                </a:lnTo>
                <a:lnTo>
                  <a:pt x="507592" y="497468"/>
                </a:lnTo>
                <a:lnTo>
                  <a:pt x="358160" y="495626"/>
                </a:lnTo>
                <a:lnTo>
                  <a:pt x="335361" y="494670"/>
                </a:lnTo>
                <a:lnTo>
                  <a:pt x="349849" y="490292"/>
                </a:lnTo>
                <a:cubicBezTo>
                  <a:pt x="371751" y="483897"/>
                  <a:pt x="383563" y="480114"/>
                  <a:pt x="388476" y="477935"/>
                </a:cubicBezTo>
                <a:lnTo>
                  <a:pt x="387333" y="476802"/>
                </a:lnTo>
                <a:lnTo>
                  <a:pt x="459944" y="476734"/>
                </a:lnTo>
                <a:cubicBezTo>
                  <a:pt x="510881" y="474505"/>
                  <a:pt x="560281" y="470264"/>
                  <a:pt x="609142" y="464520"/>
                </a:cubicBezTo>
                <a:close/>
                <a:moveTo>
                  <a:pt x="829478" y="430402"/>
                </a:moveTo>
                <a:lnTo>
                  <a:pt x="721932" y="450459"/>
                </a:lnTo>
                <a:lnTo>
                  <a:pt x="717276" y="449271"/>
                </a:lnTo>
                <a:cubicBezTo>
                  <a:pt x="710599" y="447002"/>
                  <a:pt x="707291" y="445025"/>
                  <a:pt x="710224" y="444039"/>
                </a:cubicBezTo>
                <a:cubicBezTo>
                  <a:pt x="743950" y="432707"/>
                  <a:pt x="780748" y="430734"/>
                  <a:pt x="818004" y="430435"/>
                </a:cubicBezTo>
                <a:close/>
                <a:moveTo>
                  <a:pt x="1037025" y="421241"/>
                </a:moveTo>
                <a:lnTo>
                  <a:pt x="1021543" y="425154"/>
                </a:lnTo>
                <a:lnTo>
                  <a:pt x="1020373" y="426266"/>
                </a:lnTo>
                <a:lnTo>
                  <a:pt x="1022882" y="426916"/>
                </a:lnTo>
                <a:cubicBezTo>
                  <a:pt x="1027229" y="423952"/>
                  <a:pt x="1030305" y="428466"/>
                  <a:pt x="1034653" y="425501"/>
                </a:cubicBezTo>
                <a:close/>
                <a:moveTo>
                  <a:pt x="914347" y="368712"/>
                </a:moveTo>
                <a:cubicBezTo>
                  <a:pt x="914347" y="368712"/>
                  <a:pt x="916129" y="371117"/>
                  <a:pt x="917688" y="373219"/>
                </a:cubicBezTo>
                <a:lnTo>
                  <a:pt x="919100" y="375124"/>
                </a:lnTo>
                <a:lnTo>
                  <a:pt x="919692" y="375923"/>
                </a:lnTo>
                <a:cubicBezTo>
                  <a:pt x="920138" y="376524"/>
                  <a:pt x="920027" y="376374"/>
                  <a:pt x="919609" y="375809"/>
                </a:cubicBezTo>
                <a:lnTo>
                  <a:pt x="919100" y="375124"/>
                </a:lnTo>
                <a:close/>
                <a:moveTo>
                  <a:pt x="1185284" y="356956"/>
                </a:moveTo>
                <a:cubicBezTo>
                  <a:pt x="1177862" y="355406"/>
                  <a:pt x="1191950" y="366732"/>
                  <a:pt x="1191950" y="366732"/>
                </a:cubicBezTo>
                <a:cubicBezTo>
                  <a:pt x="1194124" y="365251"/>
                  <a:pt x="1193544" y="362066"/>
                  <a:pt x="1191879" y="359622"/>
                </a:cubicBezTo>
                <a:cubicBezTo>
                  <a:pt x="1190213" y="357179"/>
                  <a:pt x="1187458" y="355475"/>
                  <a:pt x="1185284" y="356956"/>
                </a:cubicBezTo>
                <a:close/>
                <a:moveTo>
                  <a:pt x="1432172" y="343285"/>
                </a:moveTo>
                <a:cubicBezTo>
                  <a:pt x="1422291" y="342521"/>
                  <a:pt x="1409109" y="343245"/>
                  <a:pt x="1400135" y="344453"/>
                </a:cubicBezTo>
                <a:cubicBezTo>
                  <a:pt x="1394152" y="345261"/>
                  <a:pt x="1390041" y="346283"/>
                  <a:pt x="1390025" y="347224"/>
                </a:cubicBezTo>
                <a:cubicBezTo>
                  <a:pt x="1390012" y="347850"/>
                  <a:pt x="1391821" y="348442"/>
                  <a:pt x="1396108" y="348910"/>
                </a:cubicBezTo>
                <a:cubicBezTo>
                  <a:pt x="1400396" y="349378"/>
                  <a:pt x="1407163" y="349721"/>
                  <a:pt x="1417069" y="349853"/>
                </a:cubicBezTo>
                <a:cubicBezTo>
                  <a:pt x="1417069" y="349853"/>
                  <a:pt x="1422816" y="350892"/>
                  <a:pt x="1429108" y="351559"/>
                </a:cubicBezTo>
                <a:lnTo>
                  <a:pt x="1443727" y="351067"/>
                </a:lnTo>
                <a:lnTo>
                  <a:pt x="1444385" y="350907"/>
                </a:lnTo>
                <a:lnTo>
                  <a:pt x="1443580" y="345673"/>
                </a:lnTo>
                <a:cubicBezTo>
                  <a:pt x="1441228" y="344423"/>
                  <a:pt x="1437113" y="343668"/>
                  <a:pt x="1432172" y="343285"/>
                </a:cubicBezTo>
                <a:close/>
                <a:moveTo>
                  <a:pt x="1419283" y="314194"/>
                </a:moveTo>
                <a:cubicBezTo>
                  <a:pt x="1355402" y="316987"/>
                  <a:pt x="1288976" y="334732"/>
                  <a:pt x="1238670" y="348101"/>
                </a:cubicBezTo>
                <a:cubicBezTo>
                  <a:pt x="1269596" y="354555"/>
                  <a:pt x="1292052" y="339245"/>
                  <a:pt x="1341092" y="333353"/>
                </a:cubicBezTo>
                <a:cubicBezTo>
                  <a:pt x="1352860" y="331937"/>
                  <a:pt x="1435177" y="337507"/>
                  <a:pt x="1442276" y="318347"/>
                </a:cubicBezTo>
                <a:cubicBezTo>
                  <a:pt x="1441508" y="317219"/>
                  <a:pt x="1439686" y="316394"/>
                  <a:pt x="1437386" y="315795"/>
                </a:cubicBezTo>
                <a:lnTo>
                  <a:pt x="1435842" y="315553"/>
                </a:lnTo>
                <a:lnTo>
                  <a:pt x="1433545" y="315585"/>
                </a:lnTo>
                <a:lnTo>
                  <a:pt x="1434644" y="315364"/>
                </a:lnTo>
                <a:lnTo>
                  <a:pt x="1429627" y="314578"/>
                </a:lnTo>
                <a:cubicBezTo>
                  <a:pt x="1424263" y="314105"/>
                  <a:pt x="1419283" y="314194"/>
                  <a:pt x="1419283" y="314194"/>
                </a:cubicBezTo>
                <a:close/>
                <a:moveTo>
                  <a:pt x="1516387" y="308910"/>
                </a:moveTo>
                <a:lnTo>
                  <a:pt x="1488259" y="311440"/>
                </a:lnTo>
                <a:lnTo>
                  <a:pt x="1453130" y="314658"/>
                </a:lnTo>
                <a:lnTo>
                  <a:pt x="1453473" y="315010"/>
                </a:lnTo>
                <a:cubicBezTo>
                  <a:pt x="1465252" y="319947"/>
                  <a:pt x="1514638" y="317483"/>
                  <a:pt x="1518442" y="314890"/>
                </a:cubicBezTo>
                <a:close/>
                <a:moveTo>
                  <a:pt x="1482693" y="305628"/>
                </a:moveTo>
                <a:cubicBezTo>
                  <a:pt x="1475929" y="305922"/>
                  <a:pt x="1469298" y="306571"/>
                  <a:pt x="1463856" y="307490"/>
                </a:cubicBezTo>
                <a:cubicBezTo>
                  <a:pt x="1460230" y="308104"/>
                  <a:pt x="1457132" y="308837"/>
                  <a:pt x="1454880" y="309669"/>
                </a:cubicBezTo>
                <a:lnTo>
                  <a:pt x="1451605" y="311972"/>
                </a:lnTo>
                <a:lnTo>
                  <a:pt x="1483298" y="305635"/>
                </a:lnTo>
                <a:close/>
                <a:moveTo>
                  <a:pt x="1692395" y="294155"/>
                </a:moveTo>
                <a:lnTo>
                  <a:pt x="1680346" y="295493"/>
                </a:lnTo>
                <a:lnTo>
                  <a:pt x="1614449" y="300300"/>
                </a:lnTo>
                <a:lnTo>
                  <a:pt x="1606854" y="296788"/>
                </a:lnTo>
                <a:lnTo>
                  <a:pt x="1603534" y="295564"/>
                </a:lnTo>
                <a:lnTo>
                  <a:pt x="1590913" y="297562"/>
                </a:lnTo>
                <a:lnTo>
                  <a:pt x="1543661" y="306983"/>
                </a:lnTo>
                <a:lnTo>
                  <a:pt x="1544761" y="307241"/>
                </a:lnTo>
                <a:cubicBezTo>
                  <a:pt x="1563152" y="309264"/>
                  <a:pt x="1605366" y="304648"/>
                  <a:pt x="1610934" y="305811"/>
                </a:cubicBezTo>
                <a:cubicBezTo>
                  <a:pt x="1623321" y="304526"/>
                  <a:pt x="1641276" y="304403"/>
                  <a:pt x="1657312" y="303800"/>
                </a:cubicBezTo>
                <a:lnTo>
                  <a:pt x="1660273" y="303597"/>
                </a:lnTo>
                <a:lnTo>
                  <a:pt x="1692248" y="297268"/>
                </a:lnTo>
                <a:close/>
                <a:moveTo>
                  <a:pt x="386174" y="235117"/>
                </a:moveTo>
                <a:cubicBezTo>
                  <a:pt x="394006" y="235014"/>
                  <a:pt x="405740" y="236828"/>
                  <a:pt x="421364" y="242252"/>
                </a:cubicBezTo>
                <a:cubicBezTo>
                  <a:pt x="403713" y="246285"/>
                  <a:pt x="391046" y="246334"/>
                  <a:pt x="383348" y="244804"/>
                </a:cubicBezTo>
                <a:cubicBezTo>
                  <a:pt x="375650" y="243273"/>
                  <a:pt x="372920" y="240162"/>
                  <a:pt x="375140" y="237877"/>
                </a:cubicBezTo>
                <a:cubicBezTo>
                  <a:pt x="376618" y="236353"/>
                  <a:pt x="380299" y="235195"/>
                  <a:pt x="386174" y="235117"/>
                </a:cubicBezTo>
                <a:close/>
                <a:moveTo>
                  <a:pt x="706573" y="153161"/>
                </a:moveTo>
                <a:cubicBezTo>
                  <a:pt x="705427" y="153549"/>
                  <a:pt x="702372" y="154573"/>
                  <a:pt x="696262" y="156627"/>
                </a:cubicBezTo>
                <a:cubicBezTo>
                  <a:pt x="696262" y="156627"/>
                  <a:pt x="710009" y="152007"/>
                  <a:pt x="706573" y="153161"/>
                </a:cubicBezTo>
                <a:close/>
                <a:moveTo>
                  <a:pt x="178841" y="38375"/>
                </a:moveTo>
                <a:cubicBezTo>
                  <a:pt x="181918" y="42397"/>
                  <a:pt x="183458" y="44407"/>
                  <a:pt x="184035" y="45162"/>
                </a:cubicBezTo>
                <a:cubicBezTo>
                  <a:pt x="185766" y="47423"/>
                  <a:pt x="178841" y="38375"/>
                  <a:pt x="178841" y="38375"/>
                </a:cubicBezTo>
                <a:close/>
                <a:moveTo>
                  <a:pt x="215741" y="32718"/>
                </a:moveTo>
                <a:cubicBezTo>
                  <a:pt x="214597" y="33104"/>
                  <a:pt x="211539" y="34130"/>
                  <a:pt x="205431" y="36181"/>
                </a:cubicBezTo>
                <a:cubicBezTo>
                  <a:pt x="205431" y="36181"/>
                  <a:pt x="219178" y="31564"/>
                  <a:pt x="215741" y="32718"/>
                </a:cubicBezTo>
                <a:close/>
                <a:moveTo>
                  <a:pt x="517145" y="0"/>
                </a:moveTo>
                <a:lnTo>
                  <a:pt x="6500924" y="0"/>
                </a:lnTo>
                <a:lnTo>
                  <a:pt x="6500924" y="6858001"/>
                </a:lnTo>
                <a:lnTo>
                  <a:pt x="1982812" y="6858000"/>
                </a:lnTo>
                <a:lnTo>
                  <a:pt x="1923614" y="6858000"/>
                </a:lnTo>
                <a:lnTo>
                  <a:pt x="1981026" y="6833196"/>
                </a:lnTo>
                <a:cubicBezTo>
                  <a:pt x="1978040" y="6824835"/>
                  <a:pt x="1607424" y="6813569"/>
                  <a:pt x="1781756" y="6803379"/>
                </a:cubicBezTo>
                <a:cubicBezTo>
                  <a:pt x="1886057" y="6805794"/>
                  <a:pt x="1968583" y="6798355"/>
                  <a:pt x="2055776" y="6778424"/>
                </a:cubicBezTo>
                <a:cubicBezTo>
                  <a:pt x="2118520" y="6766708"/>
                  <a:pt x="2164916" y="6790138"/>
                  <a:pt x="2231465" y="6767778"/>
                </a:cubicBezTo>
                <a:lnTo>
                  <a:pt x="2233513" y="6773511"/>
                </a:lnTo>
                <a:lnTo>
                  <a:pt x="2234195" y="6775422"/>
                </a:lnTo>
                <a:cubicBezTo>
                  <a:pt x="2234500" y="6776270"/>
                  <a:pt x="2234296" y="6775705"/>
                  <a:pt x="2233892" y="6774573"/>
                </a:cubicBezTo>
                <a:lnTo>
                  <a:pt x="2233513" y="6773511"/>
                </a:lnTo>
                <a:lnTo>
                  <a:pt x="2232376" y="6770326"/>
                </a:lnTo>
                <a:cubicBezTo>
                  <a:pt x="2231870" y="6768910"/>
                  <a:pt x="2231465" y="6767778"/>
                  <a:pt x="2231465" y="6767778"/>
                </a:cubicBezTo>
                <a:cubicBezTo>
                  <a:pt x="2207887" y="6727316"/>
                  <a:pt x="2047626" y="6781163"/>
                  <a:pt x="2021871" y="6760162"/>
                </a:cubicBezTo>
                <a:cubicBezTo>
                  <a:pt x="2017118" y="6761759"/>
                  <a:pt x="2013261" y="6750958"/>
                  <a:pt x="2011611" y="6739416"/>
                </a:cubicBezTo>
                <a:lnTo>
                  <a:pt x="2011460" y="6735639"/>
                </a:lnTo>
                <a:lnTo>
                  <a:pt x="1968282" y="6739480"/>
                </a:lnTo>
                <a:lnTo>
                  <a:pt x="2208188" y="6695092"/>
                </a:lnTo>
                <a:lnTo>
                  <a:pt x="2214517" y="6688684"/>
                </a:lnTo>
                <a:lnTo>
                  <a:pt x="2212461" y="6677826"/>
                </a:lnTo>
                <a:lnTo>
                  <a:pt x="2164798" y="6685786"/>
                </a:lnTo>
                <a:cubicBezTo>
                  <a:pt x="2121142" y="6693024"/>
                  <a:pt x="2077651" y="6699165"/>
                  <a:pt x="2033698" y="6701261"/>
                </a:cubicBezTo>
                <a:cubicBezTo>
                  <a:pt x="2069700" y="6689363"/>
                  <a:pt x="2105303" y="6680366"/>
                  <a:pt x="2140717" y="6672837"/>
                </a:cubicBezTo>
                <a:lnTo>
                  <a:pt x="2219037" y="6658318"/>
                </a:lnTo>
                <a:lnTo>
                  <a:pt x="2212404" y="6647992"/>
                </a:lnTo>
                <a:lnTo>
                  <a:pt x="2206756" y="6643017"/>
                </a:lnTo>
                <a:lnTo>
                  <a:pt x="2165590" y="6649055"/>
                </a:lnTo>
                <a:cubicBezTo>
                  <a:pt x="2068441" y="6664852"/>
                  <a:pt x="1971292" y="6680650"/>
                  <a:pt x="1871243" y="6692224"/>
                </a:cubicBezTo>
                <a:cubicBezTo>
                  <a:pt x="1723546" y="6707475"/>
                  <a:pt x="1586034" y="6765756"/>
                  <a:pt x="1434795" y="6775179"/>
                </a:cubicBezTo>
                <a:cubicBezTo>
                  <a:pt x="1460480" y="6766554"/>
                  <a:pt x="1496378" y="6759956"/>
                  <a:pt x="1487377" y="6755200"/>
                </a:cubicBezTo>
                <a:lnTo>
                  <a:pt x="1473046" y="6752913"/>
                </a:lnTo>
                <a:lnTo>
                  <a:pt x="1560489" y="6735476"/>
                </a:lnTo>
                <a:cubicBezTo>
                  <a:pt x="1613292" y="6725864"/>
                  <a:pt x="1665152" y="6717497"/>
                  <a:pt x="1715095" y="6710988"/>
                </a:cubicBezTo>
                <a:lnTo>
                  <a:pt x="1812881" y="6699208"/>
                </a:lnTo>
                <a:lnTo>
                  <a:pt x="1810657" y="6696898"/>
                </a:lnTo>
                <a:lnTo>
                  <a:pt x="1782803" y="6688093"/>
                </a:lnTo>
                <a:lnTo>
                  <a:pt x="1782092" y="6688171"/>
                </a:lnTo>
                <a:cubicBezTo>
                  <a:pt x="1752117" y="6691945"/>
                  <a:pt x="1721273" y="6696312"/>
                  <a:pt x="1688516" y="6701569"/>
                </a:cubicBezTo>
                <a:cubicBezTo>
                  <a:pt x="1572512" y="6718966"/>
                  <a:pt x="1466994" y="6739680"/>
                  <a:pt x="1362220" y="6761677"/>
                </a:cubicBezTo>
                <a:lnTo>
                  <a:pt x="1294296" y="6776183"/>
                </a:lnTo>
                <a:lnTo>
                  <a:pt x="1270641" y="6776484"/>
                </a:lnTo>
                <a:cubicBezTo>
                  <a:pt x="1362247" y="6736784"/>
                  <a:pt x="1403580" y="6736943"/>
                  <a:pt x="1486688" y="6711721"/>
                </a:cubicBezTo>
                <a:cubicBezTo>
                  <a:pt x="1572548" y="6690477"/>
                  <a:pt x="1540001" y="6694791"/>
                  <a:pt x="1501889" y="6694253"/>
                </a:cubicBezTo>
                <a:lnTo>
                  <a:pt x="1481575" y="6692392"/>
                </a:lnTo>
                <a:lnTo>
                  <a:pt x="1535672" y="6682985"/>
                </a:lnTo>
                <a:lnTo>
                  <a:pt x="1487553" y="6684138"/>
                </a:lnTo>
                <a:lnTo>
                  <a:pt x="1489613" y="6683795"/>
                </a:lnTo>
                <a:cubicBezTo>
                  <a:pt x="1493408" y="6682279"/>
                  <a:pt x="1494651" y="6679944"/>
                  <a:pt x="1490389" y="6676215"/>
                </a:cubicBezTo>
                <a:cubicBezTo>
                  <a:pt x="1473343" y="6661298"/>
                  <a:pt x="1409568" y="6692068"/>
                  <a:pt x="1378196" y="6695166"/>
                </a:cubicBezTo>
                <a:lnTo>
                  <a:pt x="1360598" y="6701001"/>
                </a:lnTo>
                <a:lnTo>
                  <a:pt x="1260740" y="6719568"/>
                </a:lnTo>
                <a:lnTo>
                  <a:pt x="1258709" y="6716890"/>
                </a:lnTo>
                <a:cubicBezTo>
                  <a:pt x="1255618" y="6713447"/>
                  <a:pt x="1251357" y="6709718"/>
                  <a:pt x="1246671" y="6708574"/>
                </a:cubicBezTo>
                <a:cubicBezTo>
                  <a:pt x="1242627" y="6709035"/>
                  <a:pt x="1233595" y="6710451"/>
                  <a:pt x="1221974" y="6712398"/>
                </a:cubicBezTo>
                <a:lnTo>
                  <a:pt x="1207681" y="6714892"/>
                </a:lnTo>
                <a:lnTo>
                  <a:pt x="1328053" y="6679948"/>
                </a:lnTo>
                <a:lnTo>
                  <a:pt x="1303395" y="6677792"/>
                </a:lnTo>
                <a:lnTo>
                  <a:pt x="1288016" y="6681043"/>
                </a:lnTo>
                <a:lnTo>
                  <a:pt x="1085204" y="6723165"/>
                </a:lnTo>
                <a:lnTo>
                  <a:pt x="1086162" y="6722621"/>
                </a:lnTo>
                <a:cubicBezTo>
                  <a:pt x="1115080" y="6711336"/>
                  <a:pt x="1194704" y="6693925"/>
                  <a:pt x="1215741" y="6686130"/>
                </a:cubicBezTo>
                <a:cubicBezTo>
                  <a:pt x="1248552" y="6678831"/>
                  <a:pt x="1278057" y="6673208"/>
                  <a:pt x="1302396" y="6667564"/>
                </a:cubicBezTo>
                <a:lnTo>
                  <a:pt x="1331384" y="6657831"/>
                </a:lnTo>
                <a:lnTo>
                  <a:pt x="1495903" y="6621380"/>
                </a:lnTo>
                <a:cubicBezTo>
                  <a:pt x="1506405" y="6627445"/>
                  <a:pt x="1515823" y="6621023"/>
                  <a:pt x="1524512" y="6615097"/>
                </a:cubicBezTo>
                <a:cubicBezTo>
                  <a:pt x="1503003" y="6602221"/>
                  <a:pt x="1603431" y="6595444"/>
                  <a:pt x="1632552" y="6589910"/>
                </a:cubicBezTo>
                <a:lnTo>
                  <a:pt x="1676740" y="6583473"/>
                </a:lnTo>
                <a:lnTo>
                  <a:pt x="1647888" y="6586139"/>
                </a:lnTo>
                <a:cubicBezTo>
                  <a:pt x="1627924" y="6583481"/>
                  <a:pt x="1596145" y="6587136"/>
                  <a:pt x="1567157" y="6588487"/>
                </a:cubicBezTo>
                <a:lnTo>
                  <a:pt x="1558766" y="6588322"/>
                </a:lnTo>
                <a:lnTo>
                  <a:pt x="1563905" y="6586837"/>
                </a:lnTo>
                <a:cubicBezTo>
                  <a:pt x="1586723" y="6579852"/>
                  <a:pt x="1610343" y="6572069"/>
                  <a:pt x="1635587" y="6562716"/>
                </a:cubicBezTo>
                <a:cubicBezTo>
                  <a:pt x="1671090" y="6566417"/>
                  <a:pt x="1687033" y="6558724"/>
                  <a:pt x="1686130" y="6553952"/>
                </a:cubicBezTo>
                <a:cubicBezTo>
                  <a:pt x="1685678" y="6551566"/>
                  <a:pt x="1681013" y="6549911"/>
                  <a:pt x="1672476" y="6550774"/>
                </a:cubicBezTo>
                <a:cubicBezTo>
                  <a:pt x="1663939" y="6551639"/>
                  <a:pt x="1651530" y="6555023"/>
                  <a:pt x="1635587" y="6562716"/>
                </a:cubicBezTo>
                <a:cubicBezTo>
                  <a:pt x="1541851" y="6570452"/>
                  <a:pt x="1461904" y="6603067"/>
                  <a:pt x="1365884" y="6620174"/>
                </a:cubicBezTo>
                <a:cubicBezTo>
                  <a:pt x="1321291" y="6629976"/>
                  <a:pt x="1275975" y="6649531"/>
                  <a:pt x="1236928" y="6640000"/>
                </a:cubicBezTo>
                <a:lnTo>
                  <a:pt x="1227651" y="6633845"/>
                </a:lnTo>
                <a:lnTo>
                  <a:pt x="1329324" y="6609920"/>
                </a:lnTo>
                <a:lnTo>
                  <a:pt x="1502768" y="6575804"/>
                </a:lnTo>
                <a:lnTo>
                  <a:pt x="1501015" y="6570441"/>
                </a:lnTo>
                <a:cubicBezTo>
                  <a:pt x="1502876" y="6565992"/>
                  <a:pt x="1515440" y="6567331"/>
                  <a:pt x="1526763" y="6569087"/>
                </a:cubicBezTo>
                <a:lnTo>
                  <a:pt x="1532659" y="6569924"/>
                </a:lnTo>
                <a:lnTo>
                  <a:pt x="1541530" y="6568180"/>
                </a:lnTo>
                <a:lnTo>
                  <a:pt x="1537119" y="6565609"/>
                </a:lnTo>
                <a:lnTo>
                  <a:pt x="1501807" y="6553839"/>
                </a:lnTo>
                <a:lnTo>
                  <a:pt x="1437536" y="6565339"/>
                </a:lnTo>
                <a:lnTo>
                  <a:pt x="1076950" y="6644793"/>
                </a:lnTo>
                <a:lnTo>
                  <a:pt x="1076664" y="6643598"/>
                </a:lnTo>
                <a:cubicBezTo>
                  <a:pt x="1073668" y="6635110"/>
                  <a:pt x="1069093" y="6627580"/>
                  <a:pt x="1065692" y="6629646"/>
                </a:cubicBezTo>
                <a:cubicBezTo>
                  <a:pt x="1059974" y="6626803"/>
                  <a:pt x="1048520" y="6629024"/>
                  <a:pt x="1034180" y="6633539"/>
                </a:cubicBezTo>
                <a:lnTo>
                  <a:pt x="1020933" y="6638329"/>
                </a:lnTo>
                <a:lnTo>
                  <a:pt x="1019014" y="6629677"/>
                </a:lnTo>
                <a:lnTo>
                  <a:pt x="1021750" y="6626624"/>
                </a:lnTo>
                <a:lnTo>
                  <a:pt x="1030219" y="6623949"/>
                </a:lnTo>
                <a:lnTo>
                  <a:pt x="1035402" y="6624592"/>
                </a:lnTo>
                <a:lnTo>
                  <a:pt x="1032764" y="6623147"/>
                </a:lnTo>
                <a:lnTo>
                  <a:pt x="1036989" y="6621812"/>
                </a:lnTo>
                <a:cubicBezTo>
                  <a:pt x="1100764" y="6591043"/>
                  <a:pt x="1162844" y="6570614"/>
                  <a:pt x="1243073" y="6553791"/>
                </a:cubicBezTo>
                <a:cubicBezTo>
                  <a:pt x="1342049" y="6524579"/>
                  <a:pt x="1206204" y="6549756"/>
                  <a:pt x="1130600" y="6561711"/>
                </a:cubicBezTo>
                <a:lnTo>
                  <a:pt x="1107647" y="6565044"/>
                </a:lnTo>
                <a:lnTo>
                  <a:pt x="1093796" y="6561111"/>
                </a:lnTo>
                <a:lnTo>
                  <a:pt x="1132005" y="6533432"/>
                </a:lnTo>
                <a:lnTo>
                  <a:pt x="1163429" y="6530879"/>
                </a:lnTo>
                <a:cubicBezTo>
                  <a:pt x="1187082" y="6528128"/>
                  <a:pt x="1199302" y="6524022"/>
                  <a:pt x="1166867" y="6517506"/>
                </a:cubicBezTo>
                <a:cubicBezTo>
                  <a:pt x="1138127" y="6513681"/>
                  <a:pt x="1111178" y="6514871"/>
                  <a:pt x="1076575" y="6513016"/>
                </a:cubicBezTo>
                <a:lnTo>
                  <a:pt x="1015243" y="6509640"/>
                </a:lnTo>
                <a:lnTo>
                  <a:pt x="1026159" y="6504215"/>
                </a:lnTo>
                <a:cubicBezTo>
                  <a:pt x="1033430" y="6501365"/>
                  <a:pt x="1043655" y="6497875"/>
                  <a:pt x="1057522" y="6493606"/>
                </a:cubicBezTo>
                <a:cubicBezTo>
                  <a:pt x="1131258" y="6466094"/>
                  <a:pt x="1219164" y="6461899"/>
                  <a:pt x="1286196" y="6421167"/>
                </a:cubicBezTo>
                <a:cubicBezTo>
                  <a:pt x="1297856" y="6414084"/>
                  <a:pt x="1199989" y="6415018"/>
                  <a:pt x="1197321" y="6425953"/>
                </a:cubicBezTo>
                <a:cubicBezTo>
                  <a:pt x="1202276" y="6405649"/>
                  <a:pt x="1367460" y="6379772"/>
                  <a:pt x="1389462" y="6374385"/>
                </a:cubicBezTo>
                <a:lnTo>
                  <a:pt x="1461087" y="6351452"/>
                </a:lnTo>
                <a:lnTo>
                  <a:pt x="1217752" y="6379241"/>
                </a:lnTo>
                <a:lnTo>
                  <a:pt x="1183931" y="6382817"/>
                </a:lnTo>
                <a:lnTo>
                  <a:pt x="1167977" y="6386416"/>
                </a:lnTo>
                <a:cubicBezTo>
                  <a:pt x="1156037" y="6388931"/>
                  <a:pt x="1148070" y="6390323"/>
                  <a:pt x="1148342" y="6389471"/>
                </a:cubicBezTo>
                <a:lnTo>
                  <a:pt x="1160232" y="6385323"/>
                </a:lnTo>
                <a:lnTo>
                  <a:pt x="854674" y="6417628"/>
                </a:lnTo>
                <a:lnTo>
                  <a:pt x="838660" y="6419473"/>
                </a:lnTo>
                <a:lnTo>
                  <a:pt x="838666" y="6419458"/>
                </a:lnTo>
                <a:lnTo>
                  <a:pt x="838581" y="6419482"/>
                </a:lnTo>
                <a:lnTo>
                  <a:pt x="792568" y="6424782"/>
                </a:lnTo>
                <a:lnTo>
                  <a:pt x="746405" y="6420854"/>
                </a:lnTo>
                <a:lnTo>
                  <a:pt x="796640" y="6416255"/>
                </a:lnTo>
                <a:cubicBezTo>
                  <a:pt x="828551" y="6413633"/>
                  <a:pt x="857061" y="6411588"/>
                  <a:pt x="879744" y="6410234"/>
                </a:cubicBezTo>
                <a:lnTo>
                  <a:pt x="963040" y="6401582"/>
                </a:lnTo>
                <a:lnTo>
                  <a:pt x="1006705" y="6397046"/>
                </a:lnTo>
                <a:cubicBezTo>
                  <a:pt x="1046798" y="6392336"/>
                  <a:pt x="1084910" y="6387407"/>
                  <a:pt x="1121781" y="6382553"/>
                </a:cubicBezTo>
                <a:lnTo>
                  <a:pt x="1188750" y="6374369"/>
                </a:lnTo>
                <a:lnTo>
                  <a:pt x="1205781" y="6366812"/>
                </a:lnTo>
                <a:cubicBezTo>
                  <a:pt x="1209426" y="6361728"/>
                  <a:pt x="1152144" y="6374588"/>
                  <a:pt x="1133271" y="6373084"/>
                </a:cubicBezTo>
                <a:cubicBezTo>
                  <a:pt x="1139100" y="6369543"/>
                  <a:pt x="1144930" y="6365999"/>
                  <a:pt x="1150759" y="6362457"/>
                </a:cubicBezTo>
                <a:cubicBezTo>
                  <a:pt x="1144930" y="6365999"/>
                  <a:pt x="1177050" y="6322538"/>
                  <a:pt x="1172919" y="6315738"/>
                </a:cubicBezTo>
                <a:cubicBezTo>
                  <a:pt x="1165834" y="6304078"/>
                  <a:pt x="1025812" y="6331959"/>
                  <a:pt x="1003810" y="6337346"/>
                </a:cubicBezTo>
                <a:lnTo>
                  <a:pt x="995211" y="6336107"/>
                </a:lnTo>
                <a:lnTo>
                  <a:pt x="1177934" y="6294723"/>
                </a:lnTo>
                <a:lnTo>
                  <a:pt x="1173124" y="6286657"/>
                </a:lnTo>
                <a:lnTo>
                  <a:pt x="1171473" y="6282858"/>
                </a:lnTo>
                <a:lnTo>
                  <a:pt x="1160922" y="6285050"/>
                </a:lnTo>
                <a:lnTo>
                  <a:pt x="1162270" y="6285353"/>
                </a:lnTo>
                <a:lnTo>
                  <a:pt x="1159682" y="6285307"/>
                </a:lnTo>
                <a:lnTo>
                  <a:pt x="1139757" y="6289446"/>
                </a:lnTo>
                <a:lnTo>
                  <a:pt x="1082602" y="6298408"/>
                </a:lnTo>
                <a:lnTo>
                  <a:pt x="1121609" y="6286160"/>
                </a:lnTo>
                <a:cubicBezTo>
                  <a:pt x="1141727" y="6279318"/>
                  <a:pt x="1155282" y="6273576"/>
                  <a:pt x="1153364" y="6270419"/>
                </a:cubicBezTo>
                <a:cubicBezTo>
                  <a:pt x="1153049" y="6266618"/>
                  <a:pt x="1143662" y="6265673"/>
                  <a:pt x="1130964" y="6266051"/>
                </a:cubicBezTo>
                <a:lnTo>
                  <a:pt x="1095518" y="6269056"/>
                </a:lnTo>
                <a:lnTo>
                  <a:pt x="1081265" y="6264573"/>
                </a:lnTo>
                <a:lnTo>
                  <a:pt x="1081330" y="6264483"/>
                </a:lnTo>
                <a:lnTo>
                  <a:pt x="1082946" y="6263989"/>
                </a:lnTo>
                <a:lnTo>
                  <a:pt x="1105107" y="6256039"/>
                </a:lnTo>
                <a:lnTo>
                  <a:pt x="1155684" y="6263178"/>
                </a:lnTo>
                <a:lnTo>
                  <a:pt x="1179117" y="6266529"/>
                </a:lnTo>
                <a:lnTo>
                  <a:pt x="1181508" y="6265986"/>
                </a:lnTo>
                <a:lnTo>
                  <a:pt x="1191771" y="6265344"/>
                </a:lnTo>
                <a:cubicBezTo>
                  <a:pt x="1218206" y="6263484"/>
                  <a:pt x="1230998" y="6261362"/>
                  <a:pt x="1235282" y="6259133"/>
                </a:cubicBezTo>
                <a:lnTo>
                  <a:pt x="1230636" y="6254901"/>
                </a:lnTo>
                <a:lnTo>
                  <a:pt x="1283167" y="6243088"/>
                </a:lnTo>
                <a:cubicBezTo>
                  <a:pt x="1310399" y="6236243"/>
                  <a:pt x="1337734" y="6228282"/>
                  <a:pt x="1365250" y="6218060"/>
                </a:cubicBezTo>
                <a:cubicBezTo>
                  <a:pt x="1374991" y="6232347"/>
                  <a:pt x="1380284" y="6201201"/>
                  <a:pt x="1365250" y="6218060"/>
                </a:cubicBezTo>
                <a:lnTo>
                  <a:pt x="1314063" y="6227604"/>
                </a:lnTo>
                <a:lnTo>
                  <a:pt x="1207544" y="6247472"/>
                </a:lnTo>
                <a:lnTo>
                  <a:pt x="1199991" y="6245678"/>
                </a:lnTo>
                <a:cubicBezTo>
                  <a:pt x="1190790" y="6243627"/>
                  <a:pt x="1183352" y="6241771"/>
                  <a:pt x="1182816" y="6240267"/>
                </a:cubicBezTo>
                <a:cubicBezTo>
                  <a:pt x="1180665" y="6234248"/>
                  <a:pt x="1288554" y="6232827"/>
                  <a:pt x="1312994" y="6224615"/>
                </a:cubicBezTo>
                <a:cubicBezTo>
                  <a:pt x="1275881" y="6215737"/>
                  <a:pt x="1259456" y="6227997"/>
                  <a:pt x="1210971" y="6224065"/>
                </a:cubicBezTo>
                <a:cubicBezTo>
                  <a:pt x="1210971" y="6224065"/>
                  <a:pt x="1204729" y="6224407"/>
                  <a:pt x="1195333" y="6224825"/>
                </a:cubicBezTo>
                <a:lnTo>
                  <a:pt x="1191791" y="6224950"/>
                </a:lnTo>
                <a:lnTo>
                  <a:pt x="1206497" y="6219676"/>
                </a:lnTo>
                <a:cubicBezTo>
                  <a:pt x="1251257" y="6204950"/>
                  <a:pt x="1298555" y="6190844"/>
                  <a:pt x="1345280" y="6179080"/>
                </a:cubicBezTo>
                <a:cubicBezTo>
                  <a:pt x="1372139" y="6170742"/>
                  <a:pt x="1466845" y="6162415"/>
                  <a:pt x="1506332" y="6146402"/>
                </a:cubicBezTo>
                <a:cubicBezTo>
                  <a:pt x="1558449" y="6122716"/>
                  <a:pt x="1427798" y="6152885"/>
                  <a:pt x="1412598" y="6154138"/>
                </a:cubicBezTo>
                <a:cubicBezTo>
                  <a:pt x="1318982" y="6174109"/>
                  <a:pt x="1285035" y="6176528"/>
                  <a:pt x="1214591" y="6187842"/>
                </a:cubicBezTo>
                <a:lnTo>
                  <a:pt x="1175501" y="6194763"/>
                </a:lnTo>
                <a:lnTo>
                  <a:pt x="1179141" y="6193191"/>
                </a:lnTo>
                <a:cubicBezTo>
                  <a:pt x="1178604" y="6191687"/>
                  <a:pt x="1161528" y="6190052"/>
                  <a:pt x="1138176" y="6188330"/>
                </a:cubicBezTo>
                <a:lnTo>
                  <a:pt x="1097222" y="6185529"/>
                </a:lnTo>
                <a:lnTo>
                  <a:pt x="1107833" y="6182354"/>
                </a:lnTo>
                <a:cubicBezTo>
                  <a:pt x="1140549" y="6175445"/>
                  <a:pt x="1176917" y="6174547"/>
                  <a:pt x="1191032" y="6165658"/>
                </a:cubicBezTo>
                <a:lnTo>
                  <a:pt x="1193705" y="6160034"/>
                </a:lnTo>
                <a:lnTo>
                  <a:pt x="1232947" y="6153767"/>
                </a:lnTo>
                <a:cubicBezTo>
                  <a:pt x="1255528" y="6149551"/>
                  <a:pt x="1275168" y="6151659"/>
                  <a:pt x="1295150" y="6152809"/>
                </a:cubicBezTo>
                <a:lnTo>
                  <a:pt x="1304188" y="6152838"/>
                </a:lnTo>
                <a:lnTo>
                  <a:pt x="1147511" y="6142936"/>
                </a:lnTo>
                <a:lnTo>
                  <a:pt x="1109588" y="6140917"/>
                </a:lnTo>
                <a:lnTo>
                  <a:pt x="1113407" y="6138887"/>
                </a:lnTo>
                <a:lnTo>
                  <a:pt x="1118265" y="6138195"/>
                </a:lnTo>
                <a:lnTo>
                  <a:pt x="1119649" y="6133936"/>
                </a:lnTo>
                <a:lnTo>
                  <a:pt x="1108274" y="6140847"/>
                </a:lnTo>
                <a:lnTo>
                  <a:pt x="1106986" y="6140778"/>
                </a:lnTo>
                <a:lnTo>
                  <a:pt x="1106145" y="6120192"/>
                </a:lnTo>
                <a:lnTo>
                  <a:pt x="1106058" y="6118942"/>
                </a:lnTo>
                <a:lnTo>
                  <a:pt x="1161332" y="6123536"/>
                </a:lnTo>
                <a:lnTo>
                  <a:pt x="1201139" y="6125260"/>
                </a:lnTo>
                <a:lnTo>
                  <a:pt x="1200684" y="6113875"/>
                </a:lnTo>
                <a:cubicBezTo>
                  <a:pt x="1201002" y="6110503"/>
                  <a:pt x="1201836" y="6108046"/>
                  <a:pt x="1203301" y="6107555"/>
                </a:cubicBezTo>
                <a:cubicBezTo>
                  <a:pt x="1171337" y="6103127"/>
                  <a:pt x="1140360" y="6113536"/>
                  <a:pt x="1111363" y="6115695"/>
                </a:cubicBezTo>
                <a:lnTo>
                  <a:pt x="1105814" y="6115413"/>
                </a:lnTo>
                <a:lnTo>
                  <a:pt x="1105482" y="6110618"/>
                </a:lnTo>
                <a:lnTo>
                  <a:pt x="1112935" y="6108593"/>
                </a:lnTo>
                <a:lnTo>
                  <a:pt x="1093584" y="6110387"/>
                </a:lnTo>
                <a:lnTo>
                  <a:pt x="1077428" y="6111600"/>
                </a:lnTo>
                <a:lnTo>
                  <a:pt x="1068259" y="6107288"/>
                </a:lnTo>
                <a:lnTo>
                  <a:pt x="1066144" y="6105091"/>
                </a:lnTo>
                <a:lnTo>
                  <a:pt x="1111854" y="6101094"/>
                </a:lnTo>
                <a:cubicBezTo>
                  <a:pt x="1126237" y="6099211"/>
                  <a:pt x="1138393" y="6096704"/>
                  <a:pt x="1146440" y="6093161"/>
                </a:cubicBezTo>
                <a:cubicBezTo>
                  <a:pt x="1155576" y="6090541"/>
                  <a:pt x="1143819" y="6084023"/>
                  <a:pt x="1152956" y="6081404"/>
                </a:cubicBezTo>
                <a:cubicBezTo>
                  <a:pt x="1164758" y="6078020"/>
                  <a:pt x="1176778" y="6076480"/>
                  <a:pt x="1188642" y="6075782"/>
                </a:cubicBezTo>
                <a:lnTo>
                  <a:pt x="1214132" y="6075369"/>
                </a:lnTo>
                <a:lnTo>
                  <a:pt x="1220694" y="6069546"/>
                </a:lnTo>
                <a:cubicBezTo>
                  <a:pt x="1222402" y="6065513"/>
                  <a:pt x="1216831" y="6062914"/>
                  <a:pt x="1187716" y="6068633"/>
                </a:cubicBezTo>
                <a:cubicBezTo>
                  <a:pt x="1143124" y="6078434"/>
                  <a:pt x="1178627" y="6082135"/>
                  <a:pt x="1148952" y="6074893"/>
                </a:cubicBezTo>
                <a:cubicBezTo>
                  <a:pt x="1159105" y="6077371"/>
                  <a:pt x="1164292" y="6072224"/>
                  <a:pt x="1165326" y="6065443"/>
                </a:cubicBezTo>
                <a:lnTo>
                  <a:pt x="1160652" y="6054904"/>
                </a:lnTo>
                <a:lnTo>
                  <a:pt x="1185047" y="6054144"/>
                </a:lnTo>
                <a:cubicBezTo>
                  <a:pt x="1219130" y="6052242"/>
                  <a:pt x="1236287" y="6048162"/>
                  <a:pt x="1184805" y="6037374"/>
                </a:cubicBezTo>
                <a:cubicBezTo>
                  <a:pt x="1164082" y="6037595"/>
                  <a:pt x="1074769" y="6032775"/>
                  <a:pt x="1059910" y="6031027"/>
                </a:cubicBezTo>
                <a:cubicBezTo>
                  <a:pt x="1051896" y="6026979"/>
                  <a:pt x="1047237" y="6013940"/>
                  <a:pt x="1047237" y="6013940"/>
                </a:cubicBezTo>
                <a:cubicBezTo>
                  <a:pt x="1010486" y="6006066"/>
                  <a:pt x="972163" y="6012201"/>
                  <a:pt x="939350" y="6015361"/>
                </a:cubicBezTo>
                <a:cubicBezTo>
                  <a:pt x="910612" y="6011535"/>
                  <a:pt x="847850" y="6025883"/>
                  <a:pt x="835180" y="6008795"/>
                </a:cubicBezTo>
                <a:cubicBezTo>
                  <a:pt x="822506" y="5991706"/>
                  <a:pt x="885000" y="6013401"/>
                  <a:pt x="859619" y="6000583"/>
                </a:cubicBezTo>
                <a:cubicBezTo>
                  <a:pt x="826222" y="5983717"/>
                  <a:pt x="736909" y="5978898"/>
                  <a:pt x="844797" y="5977476"/>
                </a:cubicBezTo>
                <a:cubicBezTo>
                  <a:pt x="923945" y="5972228"/>
                  <a:pt x="961057" y="5981106"/>
                  <a:pt x="1050408" y="5964565"/>
                </a:cubicBezTo>
                <a:cubicBezTo>
                  <a:pt x="1031371" y="5954952"/>
                  <a:pt x="958118" y="5952180"/>
                  <a:pt x="910557" y="5949781"/>
                </a:cubicBezTo>
                <a:lnTo>
                  <a:pt x="904527" y="5949360"/>
                </a:lnTo>
                <a:lnTo>
                  <a:pt x="999184" y="5922352"/>
                </a:lnTo>
                <a:lnTo>
                  <a:pt x="872244" y="5946338"/>
                </a:lnTo>
                <a:lnTo>
                  <a:pt x="851885" y="5938020"/>
                </a:lnTo>
                <a:cubicBezTo>
                  <a:pt x="844639" y="5931817"/>
                  <a:pt x="878066" y="5933436"/>
                  <a:pt x="902674" y="5931065"/>
                </a:cubicBezTo>
                <a:cubicBezTo>
                  <a:pt x="833891" y="5919349"/>
                  <a:pt x="766026" y="5919401"/>
                  <a:pt x="698429" y="5920206"/>
                </a:cubicBezTo>
                <a:lnTo>
                  <a:pt x="661775" y="5920349"/>
                </a:lnTo>
                <a:lnTo>
                  <a:pt x="691973" y="5914464"/>
                </a:lnTo>
                <a:cubicBezTo>
                  <a:pt x="710478" y="5910395"/>
                  <a:pt x="714720" y="5907943"/>
                  <a:pt x="679634" y="5910586"/>
                </a:cubicBezTo>
                <a:cubicBezTo>
                  <a:pt x="650586" y="5911293"/>
                  <a:pt x="624659" y="5913010"/>
                  <a:pt x="600334" y="5915375"/>
                </a:cubicBezTo>
                <a:lnTo>
                  <a:pt x="571867" y="5918919"/>
                </a:lnTo>
                <a:lnTo>
                  <a:pt x="518528" y="5915372"/>
                </a:lnTo>
                <a:lnTo>
                  <a:pt x="626970" y="5905086"/>
                </a:lnTo>
                <a:cubicBezTo>
                  <a:pt x="668273" y="5898804"/>
                  <a:pt x="671851" y="5895519"/>
                  <a:pt x="660879" y="5894743"/>
                </a:cubicBezTo>
                <a:cubicBezTo>
                  <a:pt x="657223" y="5894485"/>
                  <a:pt x="651948" y="5894505"/>
                  <a:pt x="645918" y="5894785"/>
                </a:cubicBezTo>
                <a:cubicBezTo>
                  <a:pt x="637875" y="5895160"/>
                  <a:pt x="628485" y="5895999"/>
                  <a:pt x="619782" y="5897258"/>
                </a:cubicBezTo>
                <a:cubicBezTo>
                  <a:pt x="563861" y="5897636"/>
                  <a:pt x="594651" y="5898695"/>
                  <a:pt x="565170" y="5902204"/>
                </a:cubicBezTo>
                <a:lnTo>
                  <a:pt x="480129" y="5912527"/>
                </a:lnTo>
                <a:lnTo>
                  <a:pt x="472567" y="5911885"/>
                </a:lnTo>
                <a:lnTo>
                  <a:pt x="473921" y="5911425"/>
                </a:lnTo>
                <a:cubicBezTo>
                  <a:pt x="494382" y="5904085"/>
                  <a:pt x="567681" y="5894871"/>
                  <a:pt x="597562" y="5881109"/>
                </a:cubicBezTo>
                <a:cubicBezTo>
                  <a:pt x="636858" y="5860928"/>
                  <a:pt x="536754" y="5888417"/>
                  <a:pt x="524985" y="5889830"/>
                </a:cubicBezTo>
                <a:cubicBezTo>
                  <a:pt x="501046" y="5895961"/>
                  <a:pt x="482164" y="5900365"/>
                  <a:pt x="465618" y="5903917"/>
                </a:cubicBezTo>
                <a:lnTo>
                  <a:pt x="439548" y="5909075"/>
                </a:lnTo>
                <a:lnTo>
                  <a:pt x="354346" y="5901826"/>
                </a:lnTo>
                <a:lnTo>
                  <a:pt x="356875" y="5895384"/>
                </a:lnTo>
                <a:cubicBezTo>
                  <a:pt x="357646" y="5896512"/>
                  <a:pt x="353763" y="5897436"/>
                  <a:pt x="347205" y="5898174"/>
                </a:cubicBezTo>
                <a:lnTo>
                  <a:pt x="326907" y="5899491"/>
                </a:lnTo>
                <a:lnTo>
                  <a:pt x="263228" y="5894072"/>
                </a:lnTo>
                <a:lnTo>
                  <a:pt x="286328" y="5888402"/>
                </a:lnTo>
                <a:cubicBezTo>
                  <a:pt x="289915" y="5893665"/>
                  <a:pt x="292991" y="5898178"/>
                  <a:pt x="295744" y="5881983"/>
                </a:cubicBezTo>
                <a:cubicBezTo>
                  <a:pt x="295744" y="5881983"/>
                  <a:pt x="291397" y="5884946"/>
                  <a:pt x="286328" y="5888402"/>
                </a:cubicBezTo>
                <a:lnTo>
                  <a:pt x="284687" y="5873406"/>
                </a:lnTo>
                <a:lnTo>
                  <a:pt x="351420" y="5871368"/>
                </a:lnTo>
                <a:cubicBezTo>
                  <a:pt x="368786" y="5880137"/>
                  <a:pt x="388533" y="5880245"/>
                  <a:pt x="407107" y="5874004"/>
                </a:cubicBezTo>
                <a:cubicBezTo>
                  <a:pt x="407107" y="5874004"/>
                  <a:pt x="407899" y="5875073"/>
                  <a:pt x="408889" y="5876409"/>
                </a:cubicBezTo>
                <a:lnTo>
                  <a:pt x="411116" y="5879411"/>
                </a:lnTo>
                <a:lnTo>
                  <a:pt x="412454" y="5881214"/>
                </a:lnTo>
                <a:cubicBezTo>
                  <a:pt x="413048" y="5882014"/>
                  <a:pt x="412651" y="5881480"/>
                  <a:pt x="411859" y="5880412"/>
                </a:cubicBezTo>
                <a:lnTo>
                  <a:pt x="411116" y="5879411"/>
                </a:lnTo>
                <a:lnTo>
                  <a:pt x="407107" y="5874004"/>
                </a:lnTo>
                <a:cubicBezTo>
                  <a:pt x="396941" y="5863938"/>
                  <a:pt x="375861" y="5863157"/>
                  <a:pt x="351420" y="5871368"/>
                </a:cubicBezTo>
                <a:lnTo>
                  <a:pt x="284121" y="5863717"/>
                </a:lnTo>
                <a:lnTo>
                  <a:pt x="319745" y="5852401"/>
                </a:lnTo>
                <a:lnTo>
                  <a:pt x="334734" y="5846751"/>
                </a:lnTo>
                <a:lnTo>
                  <a:pt x="551023" y="5856965"/>
                </a:lnTo>
                <a:cubicBezTo>
                  <a:pt x="692615" y="5861773"/>
                  <a:pt x="834065" y="5863119"/>
                  <a:pt x="977829" y="5856382"/>
                </a:cubicBezTo>
                <a:cubicBezTo>
                  <a:pt x="1004417" y="5854189"/>
                  <a:pt x="1130842" y="5867883"/>
                  <a:pt x="1145117" y="5849605"/>
                </a:cubicBezTo>
                <a:cubicBezTo>
                  <a:pt x="1142611" y="5842583"/>
                  <a:pt x="1127752" y="5840835"/>
                  <a:pt x="1127752" y="5840835"/>
                </a:cubicBezTo>
                <a:lnTo>
                  <a:pt x="1089397" y="5839379"/>
                </a:lnTo>
                <a:lnTo>
                  <a:pt x="1066282" y="5844785"/>
                </a:lnTo>
                <a:lnTo>
                  <a:pt x="1030900" y="5846613"/>
                </a:lnTo>
                <a:lnTo>
                  <a:pt x="1034092" y="5840515"/>
                </a:lnTo>
                <a:lnTo>
                  <a:pt x="1038134" y="5839783"/>
                </a:lnTo>
                <a:lnTo>
                  <a:pt x="1034810" y="5839853"/>
                </a:lnTo>
                <a:lnTo>
                  <a:pt x="1034092" y="5840515"/>
                </a:lnTo>
                <a:cubicBezTo>
                  <a:pt x="980707" y="5849370"/>
                  <a:pt x="919901" y="5856676"/>
                  <a:pt x="916824" y="5852165"/>
                </a:cubicBezTo>
                <a:cubicBezTo>
                  <a:pt x="918362" y="5854420"/>
                  <a:pt x="924743" y="5851721"/>
                  <a:pt x="930744" y="5848457"/>
                </a:cubicBezTo>
                <a:lnTo>
                  <a:pt x="937888" y="5844228"/>
                </a:lnTo>
                <a:lnTo>
                  <a:pt x="910859" y="5843617"/>
                </a:lnTo>
                <a:cubicBezTo>
                  <a:pt x="864849" y="5844699"/>
                  <a:pt x="810395" y="5849725"/>
                  <a:pt x="781216" y="5839306"/>
                </a:cubicBezTo>
                <a:cubicBezTo>
                  <a:pt x="773201" y="5835259"/>
                  <a:pt x="768544" y="5822217"/>
                  <a:pt x="762677" y="5824188"/>
                </a:cubicBezTo>
                <a:cubicBezTo>
                  <a:pt x="733939" y="5820363"/>
                  <a:pt x="648923" y="5827582"/>
                  <a:pt x="618036" y="5817738"/>
                </a:cubicBezTo>
                <a:cubicBezTo>
                  <a:pt x="602820" y="5814986"/>
                  <a:pt x="596372" y="5796931"/>
                  <a:pt x="596372" y="5796931"/>
                </a:cubicBezTo>
                <a:cubicBezTo>
                  <a:pt x="596372" y="5796931"/>
                  <a:pt x="592812" y="5796160"/>
                  <a:pt x="587663" y="5795923"/>
                </a:cubicBezTo>
                <a:lnTo>
                  <a:pt x="579642" y="5796890"/>
                </a:lnTo>
                <a:lnTo>
                  <a:pt x="567833" y="5795064"/>
                </a:lnTo>
                <a:lnTo>
                  <a:pt x="566809" y="5793100"/>
                </a:lnTo>
                <a:cubicBezTo>
                  <a:pt x="565808" y="5792594"/>
                  <a:pt x="564342" y="5793088"/>
                  <a:pt x="561409" y="5794072"/>
                </a:cubicBezTo>
                <a:lnTo>
                  <a:pt x="567833" y="5795064"/>
                </a:lnTo>
                <a:lnTo>
                  <a:pt x="569423" y="5798119"/>
                </a:lnTo>
                <a:cubicBezTo>
                  <a:pt x="553393" y="5790024"/>
                  <a:pt x="531498" y="5783899"/>
                  <a:pt x="531498" y="5783899"/>
                </a:cubicBezTo>
                <a:cubicBezTo>
                  <a:pt x="530557" y="5762869"/>
                  <a:pt x="625110" y="5800756"/>
                  <a:pt x="682005" y="5788379"/>
                </a:cubicBezTo>
                <a:cubicBezTo>
                  <a:pt x="687872" y="5786410"/>
                  <a:pt x="704296" y="5774149"/>
                  <a:pt x="710160" y="5772178"/>
                </a:cubicBezTo>
                <a:cubicBezTo>
                  <a:pt x="748482" y="5766043"/>
                  <a:pt x="796153" y="5764633"/>
                  <a:pt x="848354" y="5760575"/>
                </a:cubicBezTo>
                <a:cubicBezTo>
                  <a:pt x="858715" y="5760463"/>
                  <a:pt x="906793" y="5761722"/>
                  <a:pt x="953014" y="5762763"/>
                </a:cubicBezTo>
                <a:lnTo>
                  <a:pt x="953161" y="5762765"/>
                </a:lnTo>
                <a:lnTo>
                  <a:pt x="977195" y="5754138"/>
                </a:lnTo>
                <a:lnTo>
                  <a:pt x="1027691" y="5740819"/>
                </a:lnTo>
                <a:lnTo>
                  <a:pt x="1023993" y="5738036"/>
                </a:lnTo>
                <a:cubicBezTo>
                  <a:pt x="1020297" y="5735593"/>
                  <a:pt x="1016951" y="5733698"/>
                  <a:pt x="1014703" y="5732768"/>
                </a:cubicBezTo>
                <a:cubicBezTo>
                  <a:pt x="1000822" y="5730690"/>
                  <a:pt x="878077" y="5730365"/>
                  <a:pt x="957843" y="5723786"/>
                </a:cubicBezTo>
                <a:cubicBezTo>
                  <a:pt x="1042858" y="5716567"/>
                  <a:pt x="886128" y="5713054"/>
                  <a:pt x="865404" y="5713276"/>
                </a:cubicBezTo>
                <a:cubicBezTo>
                  <a:pt x="809717" y="5710642"/>
                  <a:pt x="761232" y="5706709"/>
                  <a:pt x="741486" y="5706602"/>
                </a:cubicBezTo>
                <a:cubicBezTo>
                  <a:pt x="629706" y="5698661"/>
                  <a:pt x="525982" y="5693347"/>
                  <a:pt x="424893" y="5688131"/>
                </a:cubicBezTo>
                <a:lnTo>
                  <a:pt x="403801" y="5686877"/>
                </a:lnTo>
                <a:lnTo>
                  <a:pt x="425911" y="5677579"/>
                </a:lnTo>
                <a:lnTo>
                  <a:pt x="433343" y="5673732"/>
                </a:lnTo>
                <a:lnTo>
                  <a:pt x="499389" y="5675599"/>
                </a:lnTo>
                <a:cubicBezTo>
                  <a:pt x="540216" y="5676487"/>
                  <a:pt x="640673" y="5691044"/>
                  <a:pt x="670977" y="5680861"/>
                </a:cubicBezTo>
                <a:cubicBezTo>
                  <a:pt x="682708" y="5676919"/>
                  <a:pt x="676261" y="5658864"/>
                  <a:pt x="692326" y="5645600"/>
                </a:cubicBezTo>
                <a:cubicBezTo>
                  <a:pt x="714617" y="5631371"/>
                  <a:pt x="731006" y="5640469"/>
                  <a:pt x="771475" y="5640354"/>
                </a:cubicBezTo>
                <a:cubicBezTo>
                  <a:pt x="803931" y="5636188"/>
                  <a:pt x="828370" y="5627976"/>
                  <a:pt x="849093" y="5627754"/>
                </a:cubicBezTo>
                <a:lnTo>
                  <a:pt x="873325" y="5627734"/>
                </a:lnTo>
                <a:lnTo>
                  <a:pt x="872334" y="5627389"/>
                </a:lnTo>
                <a:cubicBezTo>
                  <a:pt x="870746" y="5626495"/>
                  <a:pt x="870067" y="5625549"/>
                  <a:pt x="870530" y="5624549"/>
                </a:cubicBezTo>
                <a:cubicBezTo>
                  <a:pt x="871614" y="5622220"/>
                  <a:pt x="878241" y="5620272"/>
                  <a:pt x="887902" y="5618676"/>
                </a:cubicBezTo>
                <a:lnTo>
                  <a:pt x="906034" y="5616559"/>
                </a:lnTo>
                <a:lnTo>
                  <a:pt x="897908" y="5611915"/>
                </a:lnTo>
                <a:cubicBezTo>
                  <a:pt x="894006" y="5607888"/>
                  <a:pt x="890839" y="5603618"/>
                  <a:pt x="886832" y="5601594"/>
                </a:cubicBezTo>
                <a:cubicBezTo>
                  <a:pt x="871974" y="5599845"/>
                  <a:pt x="840495" y="5603681"/>
                  <a:pt x="811398" y="5598851"/>
                </a:cubicBezTo>
                <a:cubicBezTo>
                  <a:pt x="790675" y="5599075"/>
                  <a:pt x="692368" y="5590537"/>
                  <a:pt x="757278" y="5582209"/>
                </a:cubicBezTo>
                <a:cubicBezTo>
                  <a:pt x="796577" y="5575745"/>
                  <a:pt x="847570" y="5586700"/>
                  <a:pt x="867315" y="5586804"/>
                </a:cubicBezTo>
                <a:cubicBezTo>
                  <a:pt x="888399" y="5587586"/>
                  <a:pt x="904465" y="5574323"/>
                  <a:pt x="910329" y="5572353"/>
                </a:cubicBezTo>
                <a:cubicBezTo>
                  <a:pt x="924569" y="5575432"/>
                  <a:pt x="933561" y="5579152"/>
                  <a:pt x="953308" y="5579257"/>
                </a:cubicBezTo>
                <a:lnTo>
                  <a:pt x="955601" y="5578487"/>
                </a:lnTo>
                <a:lnTo>
                  <a:pt x="946269" y="5577822"/>
                </a:lnTo>
                <a:cubicBezTo>
                  <a:pt x="938898" y="5576912"/>
                  <a:pt x="935099" y="5575647"/>
                  <a:pt x="933549" y="5574263"/>
                </a:cubicBezTo>
                <a:lnTo>
                  <a:pt x="934206" y="5570593"/>
                </a:lnTo>
                <a:lnTo>
                  <a:pt x="907281" y="5569464"/>
                </a:lnTo>
                <a:lnTo>
                  <a:pt x="824357" y="5562602"/>
                </a:lnTo>
                <a:lnTo>
                  <a:pt x="848384" y="5554771"/>
                </a:lnTo>
                <a:lnTo>
                  <a:pt x="868923" y="5549488"/>
                </a:lnTo>
                <a:lnTo>
                  <a:pt x="1042081" y="5553100"/>
                </a:lnTo>
                <a:lnTo>
                  <a:pt x="1024835" y="5558439"/>
                </a:lnTo>
                <a:lnTo>
                  <a:pt x="1020874" y="5559947"/>
                </a:lnTo>
                <a:lnTo>
                  <a:pt x="1026929" y="5559923"/>
                </a:lnTo>
                <a:cubicBezTo>
                  <a:pt x="1034898" y="5559773"/>
                  <a:pt x="1041057" y="5559388"/>
                  <a:pt x="1043990" y="5558403"/>
                </a:cubicBezTo>
                <a:cubicBezTo>
                  <a:pt x="1043990" y="5558403"/>
                  <a:pt x="1044382" y="5554901"/>
                  <a:pt x="1045090" y="5549607"/>
                </a:cubicBezTo>
                <a:lnTo>
                  <a:pt x="1045503" y="5546932"/>
                </a:lnTo>
                <a:lnTo>
                  <a:pt x="1001320" y="5548240"/>
                </a:lnTo>
                <a:cubicBezTo>
                  <a:pt x="980921" y="5548704"/>
                  <a:pt x="961061" y="5548847"/>
                  <a:pt x="942202" y="5548162"/>
                </a:cubicBezTo>
                <a:cubicBezTo>
                  <a:pt x="908492" y="5548815"/>
                  <a:pt x="873711" y="5546458"/>
                  <a:pt x="838702" y="5543475"/>
                </a:cubicBezTo>
                <a:lnTo>
                  <a:pt x="812677" y="5541378"/>
                </a:lnTo>
                <a:lnTo>
                  <a:pt x="818189" y="5540130"/>
                </a:lnTo>
                <a:lnTo>
                  <a:pt x="863874" y="5529618"/>
                </a:lnTo>
                <a:lnTo>
                  <a:pt x="929530" y="5531072"/>
                </a:lnTo>
                <a:cubicBezTo>
                  <a:pt x="978372" y="5536009"/>
                  <a:pt x="1054783" y="5538420"/>
                  <a:pt x="998513" y="5515760"/>
                </a:cubicBezTo>
                <a:lnTo>
                  <a:pt x="954103" y="5509335"/>
                </a:lnTo>
                <a:lnTo>
                  <a:pt x="989817" y="5501861"/>
                </a:lnTo>
                <a:lnTo>
                  <a:pt x="981477" y="5500150"/>
                </a:lnTo>
                <a:cubicBezTo>
                  <a:pt x="973753" y="5498936"/>
                  <a:pt x="969039" y="5498764"/>
                  <a:pt x="969578" y="5500268"/>
                </a:cubicBezTo>
                <a:cubicBezTo>
                  <a:pt x="969139" y="5485249"/>
                  <a:pt x="994212" y="5488200"/>
                  <a:pt x="1023999" y="5490987"/>
                </a:cubicBezTo>
                <a:lnTo>
                  <a:pt x="1037442" y="5491895"/>
                </a:lnTo>
                <a:lnTo>
                  <a:pt x="1054858" y="5488249"/>
                </a:lnTo>
                <a:lnTo>
                  <a:pt x="1122988" y="5473942"/>
                </a:lnTo>
                <a:lnTo>
                  <a:pt x="1087114" y="5471450"/>
                </a:lnTo>
                <a:lnTo>
                  <a:pt x="1059589" y="5470573"/>
                </a:lnTo>
                <a:lnTo>
                  <a:pt x="953789" y="5488442"/>
                </a:lnTo>
                <a:cubicBezTo>
                  <a:pt x="895553" y="5497577"/>
                  <a:pt x="925811" y="5484176"/>
                  <a:pt x="959005" y="5473113"/>
                </a:cubicBezTo>
                <a:lnTo>
                  <a:pt x="979853" y="5466816"/>
                </a:lnTo>
                <a:lnTo>
                  <a:pt x="959635" y="5465533"/>
                </a:lnTo>
                <a:lnTo>
                  <a:pt x="908977" y="5461435"/>
                </a:lnTo>
                <a:lnTo>
                  <a:pt x="924191" y="5458293"/>
                </a:lnTo>
                <a:lnTo>
                  <a:pt x="1033611" y="5431291"/>
                </a:lnTo>
                <a:lnTo>
                  <a:pt x="1091423" y="5424500"/>
                </a:lnTo>
                <a:cubicBezTo>
                  <a:pt x="1128064" y="5422862"/>
                  <a:pt x="1112138" y="5421190"/>
                  <a:pt x="1087249" y="5418178"/>
                </a:cubicBezTo>
                <a:lnTo>
                  <a:pt x="1086931" y="5418132"/>
                </a:lnTo>
                <a:lnTo>
                  <a:pt x="1091656" y="5416967"/>
                </a:lnTo>
                <a:cubicBezTo>
                  <a:pt x="1148335" y="5403800"/>
                  <a:pt x="1206842" y="5391176"/>
                  <a:pt x="1270095" y="5378896"/>
                </a:cubicBezTo>
                <a:cubicBezTo>
                  <a:pt x="1272631" y="5377169"/>
                  <a:pt x="1290188" y="5373736"/>
                  <a:pt x="1306341" y="5369609"/>
                </a:cubicBezTo>
                <a:lnTo>
                  <a:pt x="1318100" y="5365941"/>
                </a:lnTo>
                <a:lnTo>
                  <a:pt x="1292197" y="5369716"/>
                </a:lnTo>
                <a:cubicBezTo>
                  <a:pt x="1199622" y="5388524"/>
                  <a:pt x="1117406" y="5417929"/>
                  <a:pt x="1011418" y="5428225"/>
                </a:cubicBezTo>
                <a:lnTo>
                  <a:pt x="1073158" y="5411611"/>
                </a:lnTo>
                <a:lnTo>
                  <a:pt x="1060708" y="5414268"/>
                </a:lnTo>
                <a:lnTo>
                  <a:pt x="1048642" y="5412492"/>
                </a:lnTo>
                <a:cubicBezTo>
                  <a:pt x="1037164" y="5410151"/>
                  <a:pt x="1028896" y="5407311"/>
                  <a:pt x="1029288" y="5403808"/>
                </a:cubicBezTo>
                <a:cubicBezTo>
                  <a:pt x="1026377" y="5395659"/>
                  <a:pt x="1113226" y="5393336"/>
                  <a:pt x="1160650" y="5388404"/>
                </a:cubicBezTo>
                <a:lnTo>
                  <a:pt x="1175567" y="5386210"/>
                </a:lnTo>
                <a:lnTo>
                  <a:pt x="1184994" y="5384037"/>
                </a:lnTo>
                <a:lnTo>
                  <a:pt x="1190370" y="5380698"/>
                </a:lnTo>
                <a:cubicBezTo>
                  <a:pt x="1189412" y="5379024"/>
                  <a:pt x="1184812" y="5377112"/>
                  <a:pt x="1175533" y="5374894"/>
                </a:cubicBezTo>
                <a:cubicBezTo>
                  <a:pt x="1170351" y="5374948"/>
                  <a:pt x="1158294" y="5374718"/>
                  <a:pt x="1143052" y="5374150"/>
                </a:cubicBezTo>
                <a:lnTo>
                  <a:pt x="1099018" y="5371800"/>
                </a:lnTo>
                <a:lnTo>
                  <a:pt x="1074087" y="5377686"/>
                </a:lnTo>
                <a:cubicBezTo>
                  <a:pt x="1058436" y="5380749"/>
                  <a:pt x="1042644" y="5382979"/>
                  <a:pt x="1026674" y="5383677"/>
                </a:cubicBezTo>
                <a:cubicBezTo>
                  <a:pt x="1037396" y="5379946"/>
                  <a:pt x="1046953" y="5376944"/>
                  <a:pt x="1055842" y="5374342"/>
                </a:cubicBezTo>
                <a:lnTo>
                  <a:pt x="1072478" y="5369773"/>
                </a:lnTo>
                <a:lnTo>
                  <a:pt x="1065464" y="5369177"/>
                </a:lnTo>
                <a:lnTo>
                  <a:pt x="1044658" y="5366555"/>
                </a:lnTo>
                <a:lnTo>
                  <a:pt x="991028" y="5379200"/>
                </a:lnTo>
                <a:cubicBezTo>
                  <a:pt x="901528" y="5399527"/>
                  <a:pt x="827577" y="5414211"/>
                  <a:pt x="716266" y="5438874"/>
                </a:cubicBezTo>
                <a:cubicBezTo>
                  <a:pt x="716266" y="5438874"/>
                  <a:pt x="715130" y="5439322"/>
                  <a:pt x="713138" y="5440067"/>
                </a:cubicBezTo>
                <a:lnTo>
                  <a:pt x="712304" y="5440366"/>
                </a:lnTo>
                <a:lnTo>
                  <a:pt x="726222" y="5439739"/>
                </a:lnTo>
                <a:cubicBezTo>
                  <a:pt x="767939" y="5440573"/>
                  <a:pt x="821439" y="5447244"/>
                  <a:pt x="840649" y="5445846"/>
                </a:cubicBezTo>
                <a:lnTo>
                  <a:pt x="938751" y="5440354"/>
                </a:lnTo>
                <a:lnTo>
                  <a:pt x="858292" y="5457625"/>
                </a:lnTo>
                <a:lnTo>
                  <a:pt x="847864" y="5456850"/>
                </a:lnTo>
                <a:cubicBezTo>
                  <a:pt x="827876" y="5455684"/>
                  <a:pt x="804961" y="5454748"/>
                  <a:pt x="775739" y="5454174"/>
                </a:cubicBezTo>
                <a:cubicBezTo>
                  <a:pt x="767932" y="5453005"/>
                  <a:pt x="725677" y="5452391"/>
                  <a:pt x="699282" y="5450226"/>
                </a:cubicBezTo>
                <a:lnTo>
                  <a:pt x="687038" y="5448469"/>
                </a:lnTo>
                <a:lnTo>
                  <a:pt x="679752" y="5450686"/>
                </a:lnTo>
                <a:cubicBezTo>
                  <a:pt x="661429" y="5455329"/>
                  <a:pt x="642975" y="5457444"/>
                  <a:pt x="642452" y="5447337"/>
                </a:cubicBezTo>
                <a:cubicBezTo>
                  <a:pt x="648793" y="5436406"/>
                  <a:pt x="762984" y="5420242"/>
                  <a:pt x="767331" y="5417278"/>
                </a:cubicBezTo>
                <a:cubicBezTo>
                  <a:pt x="823523" y="5403204"/>
                  <a:pt x="877233" y="5390547"/>
                  <a:pt x="931423" y="5377424"/>
                </a:cubicBezTo>
                <a:lnTo>
                  <a:pt x="1021739" y="5354360"/>
                </a:lnTo>
                <a:lnTo>
                  <a:pt x="1023921" y="5349598"/>
                </a:lnTo>
                <a:cubicBezTo>
                  <a:pt x="1026902" y="5345592"/>
                  <a:pt x="1031057" y="5340933"/>
                  <a:pt x="1035104" y="5336554"/>
                </a:cubicBezTo>
                <a:lnTo>
                  <a:pt x="1036294" y="5335271"/>
                </a:lnTo>
                <a:lnTo>
                  <a:pt x="1014855" y="5340354"/>
                </a:lnTo>
                <a:cubicBezTo>
                  <a:pt x="987838" y="5347018"/>
                  <a:pt x="965076" y="5353244"/>
                  <a:pt x="960661" y="5353775"/>
                </a:cubicBezTo>
                <a:cubicBezTo>
                  <a:pt x="837019" y="5384090"/>
                  <a:pt x="704716" y="5412597"/>
                  <a:pt x="555755" y="5452467"/>
                </a:cubicBezTo>
                <a:cubicBezTo>
                  <a:pt x="555755" y="5452467"/>
                  <a:pt x="476838" y="5472117"/>
                  <a:pt x="486801" y="5458717"/>
                </a:cubicBezTo>
                <a:lnTo>
                  <a:pt x="508020" y="5452695"/>
                </a:lnTo>
                <a:lnTo>
                  <a:pt x="538908" y="5452091"/>
                </a:lnTo>
                <a:cubicBezTo>
                  <a:pt x="551002" y="5451468"/>
                  <a:pt x="560606" y="5450383"/>
                  <a:pt x="564731" y="5448524"/>
                </a:cubicBezTo>
                <a:lnTo>
                  <a:pt x="558064" y="5440739"/>
                </a:lnTo>
                <a:lnTo>
                  <a:pt x="565718" y="5439064"/>
                </a:lnTo>
                <a:cubicBezTo>
                  <a:pt x="557027" y="5444989"/>
                  <a:pt x="646987" y="5424417"/>
                  <a:pt x="637245" y="5410128"/>
                </a:cubicBezTo>
                <a:cubicBezTo>
                  <a:pt x="634169" y="5405616"/>
                  <a:pt x="547285" y="5430701"/>
                  <a:pt x="530444" y="5435573"/>
                </a:cubicBezTo>
                <a:lnTo>
                  <a:pt x="523728" y="5436990"/>
                </a:lnTo>
                <a:lnTo>
                  <a:pt x="522789" y="5436899"/>
                </a:lnTo>
                <a:lnTo>
                  <a:pt x="501058" y="5436913"/>
                </a:lnTo>
                <a:lnTo>
                  <a:pt x="652054" y="5395077"/>
                </a:lnTo>
                <a:cubicBezTo>
                  <a:pt x="728662" y="5375344"/>
                  <a:pt x="807216" y="5355939"/>
                  <a:pt x="888306" y="5334804"/>
                </a:cubicBezTo>
                <a:cubicBezTo>
                  <a:pt x="888306" y="5334804"/>
                  <a:pt x="903259" y="5340101"/>
                  <a:pt x="911807" y="5336442"/>
                </a:cubicBezTo>
                <a:lnTo>
                  <a:pt x="917261" y="5329487"/>
                </a:lnTo>
                <a:lnTo>
                  <a:pt x="917681" y="5329418"/>
                </a:lnTo>
                <a:cubicBezTo>
                  <a:pt x="957617" y="5321779"/>
                  <a:pt x="999576" y="5312220"/>
                  <a:pt x="1040859" y="5305328"/>
                </a:cubicBezTo>
                <a:cubicBezTo>
                  <a:pt x="1178798" y="5286379"/>
                  <a:pt x="1324563" y="5260242"/>
                  <a:pt x="1458903" y="5231613"/>
                </a:cubicBezTo>
                <a:cubicBezTo>
                  <a:pt x="1526451" y="5217189"/>
                  <a:pt x="1581826" y="5212024"/>
                  <a:pt x="1616934" y="5176414"/>
                </a:cubicBezTo>
                <a:lnTo>
                  <a:pt x="1617044" y="5176330"/>
                </a:lnTo>
                <a:lnTo>
                  <a:pt x="1615497" y="5176607"/>
                </a:lnTo>
                <a:cubicBezTo>
                  <a:pt x="1455180" y="5205844"/>
                  <a:pt x="1294017" y="5235597"/>
                  <a:pt x="1138497" y="5264248"/>
                </a:cubicBezTo>
                <a:cubicBezTo>
                  <a:pt x="1115212" y="5266425"/>
                  <a:pt x="1089507" y="5271734"/>
                  <a:pt x="1063285" y="5276194"/>
                </a:cubicBezTo>
                <a:lnTo>
                  <a:pt x="1013560" y="5280541"/>
                </a:lnTo>
                <a:lnTo>
                  <a:pt x="1014152" y="5280407"/>
                </a:lnTo>
                <a:lnTo>
                  <a:pt x="1025902" y="5275149"/>
                </a:lnTo>
                <a:cubicBezTo>
                  <a:pt x="1029162" y="5272926"/>
                  <a:pt x="1029081" y="5271739"/>
                  <a:pt x="1027130" y="5271212"/>
                </a:cubicBezTo>
                <a:cubicBezTo>
                  <a:pt x="1021275" y="5269627"/>
                  <a:pt x="998564" y="5273959"/>
                  <a:pt x="998564" y="5273959"/>
                </a:cubicBezTo>
                <a:lnTo>
                  <a:pt x="1001897" y="5281561"/>
                </a:lnTo>
                <a:lnTo>
                  <a:pt x="984973" y="5283041"/>
                </a:lnTo>
                <a:lnTo>
                  <a:pt x="976780" y="5281184"/>
                </a:lnTo>
                <a:lnTo>
                  <a:pt x="976864" y="5281040"/>
                </a:lnTo>
                <a:lnTo>
                  <a:pt x="976474" y="5281115"/>
                </a:lnTo>
                <a:lnTo>
                  <a:pt x="967271" y="5279029"/>
                </a:lnTo>
                <a:cubicBezTo>
                  <a:pt x="963429" y="5277611"/>
                  <a:pt x="961533" y="5276123"/>
                  <a:pt x="961240" y="5274598"/>
                </a:cubicBezTo>
                <a:lnTo>
                  <a:pt x="964331" y="5272631"/>
                </a:lnTo>
                <a:lnTo>
                  <a:pt x="1012836" y="5260844"/>
                </a:lnTo>
                <a:lnTo>
                  <a:pt x="1001697" y="5262251"/>
                </a:lnTo>
                <a:lnTo>
                  <a:pt x="1028368" y="5253951"/>
                </a:lnTo>
                <a:lnTo>
                  <a:pt x="1055166" y="5249699"/>
                </a:lnTo>
                <a:cubicBezTo>
                  <a:pt x="1142197" y="5228743"/>
                  <a:pt x="1232389" y="5215178"/>
                  <a:pt x="1324870" y="5192241"/>
                </a:cubicBezTo>
                <a:cubicBezTo>
                  <a:pt x="1358528" y="5179770"/>
                  <a:pt x="1284127" y="5193052"/>
                  <a:pt x="1262507" y="5196877"/>
                </a:cubicBezTo>
                <a:lnTo>
                  <a:pt x="1250896" y="5198632"/>
                </a:lnTo>
                <a:lnTo>
                  <a:pt x="1328443" y="5174986"/>
                </a:lnTo>
                <a:cubicBezTo>
                  <a:pt x="1338184" y="5189274"/>
                  <a:pt x="1343479" y="5158127"/>
                  <a:pt x="1328443" y="5174986"/>
                </a:cubicBezTo>
                <a:lnTo>
                  <a:pt x="1277257" y="5184532"/>
                </a:lnTo>
                <a:lnTo>
                  <a:pt x="1170737" y="5204399"/>
                </a:lnTo>
                <a:lnTo>
                  <a:pt x="1163186" y="5202604"/>
                </a:lnTo>
                <a:cubicBezTo>
                  <a:pt x="1153984" y="5200552"/>
                  <a:pt x="1146546" y="5198698"/>
                  <a:pt x="1146009" y="5197194"/>
                </a:cubicBezTo>
                <a:cubicBezTo>
                  <a:pt x="1143860" y="5191176"/>
                  <a:pt x="1251749" y="5189752"/>
                  <a:pt x="1276188" y="5181540"/>
                </a:cubicBezTo>
                <a:cubicBezTo>
                  <a:pt x="1239076" y="5172663"/>
                  <a:pt x="1222650" y="5184923"/>
                  <a:pt x="1174166" y="5180991"/>
                </a:cubicBezTo>
                <a:cubicBezTo>
                  <a:pt x="1174166" y="5180991"/>
                  <a:pt x="1149197" y="5182359"/>
                  <a:pt x="1123961" y="5182974"/>
                </a:cubicBezTo>
                <a:lnTo>
                  <a:pt x="1093635" y="5183055"/>
                </a:lnTo>
                <a:lnTo>
                  <a:pt x="1109730" y="5175307"/>
                </a:lnTo>
                <a:cubicBezTo>
                  <a:pt x="1114988" y="5174108"/>
                  <a:pt x="1122463" y="5173141"/>
                  <a:pt x="1131353" y="5172105"/>
                </a:cubicBezTo>
                <a:lnTo>
                  <a:pt x="1145431" y="5170413"/>
                </a:lnTo>
                <a:lnTo>
                  <a:pt x="1161455" y="5168488"/>
                </a:lnTo>
                <a:cubicBezTo>
                  <a:pt x="1183274" y="5165539"/>
                  <a:pt x="1207523" y="5161115"/>
                  <a:pt x="1227751" y="5152813"/>
                </a:cubicBezTo>
                <a:cubicBezTo>
                  <a:pt x="1295070" y="5127873"/>
                  <a:pt x="1188707" y="5143282"/>
                  <a:pt x="1166706" y="5148670"/>
                </a:cubicBezTo>
                <a:lnTo>
                  <a:pt x="1131601" y="5154756"/>
                </a:lnTo>
                <a:lnTo>
                  <a:pt x="1142335" y="5150118"/>
                </a:lnTo>
                <a:cubicBezTo>
                  <a:pt x="1141799" y="5148613"/>
                  <a:pt x="1124721" y="5146978"/>
                  <a:pt x="1101371" y="5145257"/>
                </a:cubicBezTo>
                <a:lnTo>
                  <a:pt x="1057579" y="5142262"/>
                </a:lnTo>
                <a:lnTo>
                  <a:pt x="1120574" y="5127481"/>
                </a:lnTo>
                <a:lnTo>
                  <a:pt x="1141669" y="5119392"/>
                </a:lnTo>
                <a:lnTo>
                  <a:pt x="1196141" y="5110693"/>
                </a:lnTo>
                <a:cubicBezTo>
                  <a:pt x="1241304" y="5102259"/>
                  <a:pt x="1274700" y="5119128"/>
                  <a:pt x="1322602" y="5103031"/>
                </a:cubicBezTo>
                <a:cubicBezTo>
                  <a:pt x="1322602" y="5103031"/>
                  <a:pt x="1322893" y="5103845"/>
                  <a:pt x="1323256" y="5104865"/>
                </a:cubicBezTo>
                <a:lnTo>
                  <a:pt x="1324075" y="5107156"/>
                </a:lnTo>
                <a:lnTo>
                  <a:pt x="1324566" y="5108532"/>
                </a:lnTo>
                <a:cubicBezTo>
                  <a:pt x="1324785" y="5109143"/>
                  <a:pt x="1324639" y="5108736"/>
                  <a:pt x="1324349" y="5107921"/>
                </a:cubicBezTo>
                <a:lnTo>
                  <a:pt x="1324075" y="5107156"/>
                </a:lnTo>
                <a:lnTo>
                  <a:pt x="1322602" y="5103031"/>
                </a:lnTo>
                <a:cubicBezTo>
                  <a:pt x="1309872" y="5081186"/>
                  <a:pt x="1241803" y="5097527"/>
                  <a:pt x="1200744" y="5100686"/>
                </a:cubicBezTo>
                <a:lnTo>
                  <a:pt x="1189705" y="5099492"/>
                </a:lnTo>
                <a:lnTo>
                  <a:pt x="1200522" y="5094865"/>
                </a:lnTo>
                <a:cubicBezTo>
                  <a:pt x="1243551" y="5084682"/>
                  <a:pt x="1262884" y="5090230"/>
                  <a:pt x="1283629" y="5069641"/>
                </a:cubicBezTo>
                <a:cubicBezTo>
                  <a:pt x="1297956" y="5051625"/>
                  <a:pt x="1287330" y="5034137"/>
                  <a:pt x="1298988" y="5027053"/>
                </a:cubicBezTo>
                <a:cubicBezTo>
                  <a:pt x="1329106" y="5008753"/>
                  <a:pt x="1439012" y="4999172"/>
                  <a:pt x="1482631" y="4989960"/>
                </a:cubicBezTo>
                <a:lnTo>
                  <a:pt x="1676890" y="4950250"/>
                </a:lnTo>
                <a:lnTo>
                  <a:pt x="1678136" y="4947305"/>
                </a:lnTo>
                <a:lnTo>
                  <a:pt x="1681693" y="4937068"/>
                </a:lnTo>
                <a:lnTo>
                  <a:pt x="1559268" y="4958192"/>
                </a:lnTo>
                <a:cubicBezTo>
                  <a:pt x="1450637" y="4977807"/>
                  <a:pt x="1339182" y="4997975"/>
                  <a:pt x="1218608" y="5017364"/>
                </a:cubicBezTo>
                <a:cubicBezTo>
                  <a:pt x="1197580" y="5022160"/>
                  <a:pt x="1145179" y="5030056"/>
                  <a:pt x="1085386" y="5041112"/>
                </a:cubicBezTo>
                <a:cubicBezTo>
                  <a:pt x="1079886" y="5042459"/>
                  <a:pt x="1065295" y="5045671"/>
                  <a:pt x="1047889" y="5049284"/>
                </a:cubicBezTo>
                <a:lnTo>
                  <a:pt x="1021937" y="5054329"/>
                </a:lnTo>
                <a:lnTo>
                  <a:pt x="1019705" y="5052011"/>
                </a:lnTo>
                <a:lnTo>
                  <a:pt x="1003008" y="5046732"/>
                </a:lnTo>
                <a:lnTo>
                  <a:pt x="1006767" y="5045439"/>
                </a:lnTo>
                <a:cubicBezTo>
                  <a:pt x="1015543" y="5041966"/>
                  <a:pt x="1013510" y="5041383"/>
                  <a:pt x="1005818" y="5042346"/>
                </a:cubicBezTo>
                <a:lnTo>
                  <a:pt x="994765" y="5044125"/>
                </a:lnTo>
                <a:lnTo>
                  <a:pt x="992841" y="5043517"/>
                </a:lnTo>
                <a:cubicBezTo>
                  <a:pt x="964364" y="5038656"/>
                  <a:pt x="931671" y="5043111"/>
                  <a:pt x="900317" y="5042693"/>
                </a:cubicBezTo>
                <a:lnTo>
                  <a:pt x="889481" y="5042734"/>
                </a:lnTo>
                <a:lnTo>
                  <a:pt x="886067" y="5040465"/>
                </a:lnTo>
                <a:cubicBezTo>
                  <a:pt x="883204" y="5037840"/>
                  <a:pt x="881618" y="5035229"/>
                  <a:pt x="882189" y="5032886"/>
                </a:cubicBezTo>
                <a:cubicBezTo>
                  <a:pt x="883647" y="5032001"/>
                  <a:pt x="896217" y="5029019"/>
                  <a:pt x="914597" y="5024958"/>
                </a:cubicBezTo>
                <a:lnTo>
                  <a:pt x="968999" y="5013319"/>
                </a:lnTo>
                <a:lnTo>
                  <a:pt x="1046920" y="5014780"/>
                </a:lnTo>
                <a:cubicBezTo>
                  <a:pt x="1071261" y="5011657"/>
                  <a:pt x="1173864" y="5013836"/>
                  <a:pt x="1180207" y="5006017"/>
                </a:cubicBezTo>
                <a:lnTo>
                  <a:pt x="1179177" y="5005140"/>
                </a:lnTo>
                <a:lnTo>
                  <a:pt x="1121348" y="5005366"/>
                </a:lnTo>
                <a:lnTo>
                  <a:pt x="1034288" y="4999577"/>
                </a:lnTo>
                <a:lnTo>
                  <a:pt x="1052157" y="4995831"/>
                </a:lnTo>
                <a:cubicBezTo>
                  <a:pt x="1072559" y="4991540"/>
                  <a:pt x="1088160" y="4988213"/>
                  <a:pt x="1093661" y="4986866"/>
                </a:cubicBezTo>
                <a:cubicBezTo>
                  <a:pt x="1148350" y="4969599"/>
                  <a:pt x="1198770" y="4956256"/>
                  <a:pt x="1238258" y="4940242"/>
                </a:cubicBezTo>
                <a:cubicBezTo>
                  <a:pt x="1244087" y="4936700"/>
                  <a:pt x="1259003" y="4919656"/>
                  <a:pt x="1264832" y="4916114"/>
                </a:cubicBezTo>
                <a:cubicBezTo>
                  <a:pt x="1322779" y="4888885"/>
                  <a:pt x="1431272" y="4905438"/>
                  <a:pt x="1425885" y="4883436"/>
                </a:cubicBezTo>
                <a:cubicBezTo>
                  <a:pt x="1425885" y="4883436"/>
                  <a:pt x="1401313" y="4882403"/>
                  <a:pt x="1382571" y="4877829"/>
                </a:cubicBezTo>
                <a:cubicBezTo>
                  <a:pt x="1371277" y="4880035"/>
                  <a:pt x="1361586" y="4881601"/>
                  <a:pt x="1360736" y="4882117"/>
                </a:cubicBezTo>
                <a:lnTo>
                  <a:pt x="1372869" y="4881339"/>
                </a:lnTo>
                <a:lnTo>
                  <a:pt x="1363625" y="4884684"/>
                </a:lnTo>
                <a:cubicBezTo>
                  <a:pt x="1358099" y="4885715"/>
                  <a:pt x="1354151" y="4885785"/>
                  <a:pt x="1354151" y="4885785"/>
                </a:cubicBezTo>
                <a:cubicBezTo>
                  <a:pt x="1354151" y="4885785"/>
                  <a:pt x="1343525" y="4868297"/>
                  <a:pt x="1326763" y="4869171"/>
                </a:cubicBezTo>
                <a:cubicBezTo>
                  <a:pt x="1291849" y="4866441"/>
                  <a:pt x="1202913" y="4895207"/>
                  <a:pt x="1171541" y="4898306"/>
                </a:cubicBezTo>
                <a:cubicBezTo>
                  <a:pt x="1165712" y="4901848"/>
                  <a:pt x="1158038" y="4889218"/>
                  <a:pt x="1148666" y="4886931"/>
                </a:cubicBezTo>
                <a:cubicBezTo>
                  <a:pt x="1104381" y="4881914"/>
                  <a:pt x="1018014" y="4917100"/>
                  <a:pt x="965023" y="4924023"/>
                </a:cubicBezTo>
                <a:cubicBezTo>
                  <a:pt x="915194" y="4938338"/>
                  <a:pt x="853705" y="4959738"/>
                  <a:pt x="779683" y="4971458"/>
                </a:cubicBezTo>
                <a:cubicBezTo>
                  <a:pt x="779683" y="4971458"/>
                  <a:pt x="763512" y="4973303"/>
                  <a:pt x="759380" y="4966502"/>
                </a:cubicBezTo>
                <a:cubicBezTo>
                  <a:pt x="770755" y="4943628"/>
                  <a:pt x="908109" y="4926680"/>
                  <a:pt x="935939" y="4917751"/>
                </a:cubicBezTo>
                <a:lnTo>
                  <a:pt x="957432" y="4912245"/>
                </a:lnTo>
                <a:lnTo>
                  <a:pt x="965125" y="4912608"/>
                </a:lnTo>
                <a:lnTo>
                  <a:pt x="958802" y="4911894"/>
                </a:lnTo>
                <a:lnTo>
                  <a:pt x="1162870" y="4859613"/>
                </a:lnTo>
                <a:cubicBezTo>
                  <a:pt x="1238457" y="4842057"/>
                  <a:pt x="1314056" y="4826092"/>
                  <a:pt x="1389874" y="4811036"/>
                </a:cubicBezTo>
                <a:lnTo>
                  <a:pt x="1773708" y="4740017"/>
                </a:lnTo>
                <a:lnTo>
                  <a:pt x="1780038" y="4733609"/>
                </a:lnTo>
                <a:lnTo>
                  <a:pt x="1777980" y="4722752"/>
                </a:lnTo>
                <a:lnTo>
                  <a:pt x="1730318" y="4730711"/>
                </a:lnTo>
                <a:cubicBezTo>
                  <a:pt x="1686663" y="4737950"/>
                  <a:pt x="1643171" y="4744090"/>
                  <a:pt x="1599219" y="4746188"/>
                </a:cubicBezTo>
                <a:cubicBezTo>
                  <a:pt x="1635221" y="4734289"/>
                  <a:pt x="1670823" y="4725292"/>
                  <a:pt x="1706238" y="4717763"/>
                </a:cubicBezTo>
                <a:lnTo>
                  <a:pt x="1784558" y="4703244"/>
                </a:lnTo>
                <a:lnTo>
                  <a:pt x="1777924" y="4692918"/>
                </a:lnTo>
                <a:lnTo>
                  <a:pt x="1772277" y="4687943"/>
                </a:lnTo>
                <a:lnTo>
                  <a:pt x="1731110" y="4693981"/>
                </a:lnTo>
                <a:cubicBezTo>
                  <a:pt x="1633962" y="4709778"/>
                  <a:pt x="1536812" y="4725576"/>
                  <a:pt x="1436763" y="4737150"/>
                </a:cubicBezTo>
                <a:cubicBezTo>
                  <a:pt x="1325991" y="4748588"/>
                  <a:pt x="1220947" y="4784231"/>
                  <a:pt x="1111544" y="4805312"/>
                </a:cubicBezTo>
                <a:lnTo>
                  <a:pt x="1107397" y="4805863"/>
                </a:lnTo>
                <a:lnTo>
                  <a:pt x="1098688" y="4799513"/>
                </a:lnTo>
                <a:cubicBezTo>
                  <a:pt x="1094660" y="4798198"/>
                  <a:pt x="1090945" y="4797760"/>
                  <a:pt x="1090945" y="4797760"/>
                </a:cubicBezTo>
                <a:lnTo>
                  <a:pt x="1034641" y="4797212"/>
                </a:lnTo>
                <a:lnTo>
                  <a:pt x="1026888" y="4795975"/>
                </a:lnTo>
                <a:lnTo>
                  <a:pt x="1020130" y="4797072"/>
                </a:lnTo>
                <a:lnTo>
                  <a:pt x="995494" y="4796832"/>
                </a:lnTo>
                <a:cubicBezTo>
                  <a:pt x="966244" y="4798092"/>
                  <a:pt x="939656" y="4800286"/>
                  <a:pt x="915999" y="4801494"/>
                </a:cubicBezTo>
                <a:lnTo>
                  <a:pt x="889573" y="4800895"/>
                </a:lnTo>
                <a:lnTo>
                  <a:pt x="896878" y="4798089"/>
                </a:lnTo>
                <a:cubicBezTo>
                  <a:pt x="951045" y="4780204"/>
                  <a:pt x="989878" y="4775563"/>
                  <a:pt x="1052210" y="4756647"/>
                </a:cubicBezTo>
                <a:cubicBezTo>
                  <a:pt x="1166688" y="4728322"/>
                  <a:pt x="1070667" y="4745430"/>
                  <a:pt x="1031622" y="4735899"/>
                </a:cubicBezTo>
                <a:cubicBezTo>
                  <a:pt x="1001948" y="4728655"/>
                  <a:pt x="1072956" y="4736059"/>
                  <a:pt x="1055909" y="4721141"/>
                </a:cubicBezTo>
                <a:cubicBezTo>
                  <a:pt x="1038864" y="4706223"/>
                  <a:pt x="975089" y="4736994"/>
                  <a:pt x="943716" y="4740092"/>
                </a:cubicBezTo>
                <a:cubicBezTo>
                  <a:pt x="909466" y="4751593"/>
                  <a:pt x="869980" y="4767606"/>
                  <a:pt x="829237" y="4768417"/>
                </a:cubicBezTo>
                <a:cubicBezTo>
                  <a:pt x="829237" y="4768417"/>
                  <a:pt x="821562" y="4755788"/>
                  <a:pt x="812191" y="4753499"/>
                </a:cubicBezTo>
                <a:cubicBezTo>
                  <a:pt x="796019" y="4755345"/>
                  <a:pt x="699999" y="4772451"/>
                  <a:pt x="677997" y="4777840"/>
                </a:cubicBezTo>
                <a:cubicBezTo>
                  <a:pt x="563960" y="4780619"/>
                  <a:pt x="747603" y="4743526"/>
                  <a:pt x="781262" y="4731056"/>
                </a:cubicBezTo>
                <a:lnTo>
                  <a:pt x="842237" y="4717992"/>
                </a:lnTo>
                <a:lnTo>
                  <a:pt x="850430" y="4718162"/>
                </a:lnTo>
                <a:cubicBezTo>
                  <a:pt x="907708" y="4719456"/>
                  <a:pt x="1005326" y="4722045"/>
                  <a:pt x="1009726" y="4720567"/>
                </a:cubicBezTo>
                <a:cubicBezTo>
                  <a:pt x="1011584" y="4716574"/>
                  <a:pt x="1005875" y="4709785"/>
                  <a:pt x="998577" y="4703529"/>
                </a:cubicBezTo>
                <a:lnTo>
                  <a:pt x="988630" y="4696874"/>
                </a:lnTo>
                <a:lnTo>
                  <a:pt x="960206" y="4690093"/>
                </a:lnTo>
                <a:lnTo>
                  <a:pt x="954897" y="4688455"/>
                </a:lnTo>
                <a:lnTo>
                  <a:pt x="951940" y="4688340"/>
                </a:lnTo>
                <a:lnTo>
                  <a:pt x="941490" y="4687938"/>
                </a:lnTo>
                <a:lnTo>
                  <a:pt x="995585" y="4670228"/>
                </a:lnTo>
                <a:cubicBezTo>
                  <a:pt x="1064257" y="4649639"/>
                  <a:pt x="1125374" y="4635700"/>
                  <a:pt x="1201107" y="4607642"/>
                </a:cubicBezTo>
                <a:cubicBezTo>
                  <a:pt x="1236610" y="4611343"/>
                  <a:pt x="1252553" y="4603650"/>
                  <a:pt x="1251650" y="4598879"/>
                </a:cubicBezTo>
                <a:cubicBezTo>
                  <a:pt x="1251198" y="4596493"/>
                  <a:pt x="1246533" y="4594836"/>
                  <a:pt x="1237998" y="4595701"/>
                </a:cubicBezTo>
                <a:cubicBezTo>
                  <a:pt x="1229460" y="4596565"/>
                  <a:pt x="1217050" y="4599949"/>
                  <a:pt x="1201107" y="4607642"/>
                </a:cubicBezTo>
                <a:cubicBezTo>
                  <a:pt x="1107371" y="4615378"/>
                  <a:pt x="1027425" y="4647992"/>
                  <a:pt x="931404" y="4665100"/>
                </a:cubicBezTo>
                <a:lnTo>
                  <a:pt x="867628" y="4681545"/>
                </a:lnTo>
                <a:lnTo>
                  <a:pt x="852726" y="4680659"/>
                </a:lnTo>
                <a:lnTo>
                  <a:pt x="875274" y="4671174"/>
                </a:lnTo>
                <a:lnTo>
                  <a:pt x="863740" y="4670735"/>
                </a:lnTo>
                <a:cubicBezTo>
                  <a:pt x="847460" y="4670324"/>
                  <a:pt x="833780" y="4670146"/>
                  <a:pt x="828599" y="4670202"/>
                </a:cubicBezTo>
                <a:cubicBezTo>
                  <a:pt x="772910" y="4667569"/>
                  <a:pt x="724425" y="4663635"/>
                  <a:pt x="704680" y="4663530"/>
                </a:cubicBezTo>
                <a:lnTo>
                  <a:pt x="623154" y="4658377"/>
                </a:lnTo>
                <a:lnTo>
                  <a:pt x="699382" y="4627498"/>
                </a:lnTo>
                <a:cubicBezTo>
                  <a:pt x="732902" y="4616441"/>
                  <a:pt x="768479" y="4607128"/>
                  <a:pt x="808594" y="4598718"/>
                </a:cubicBezTo>
                <a:cubicBezTo>
                  <a:pt x="940562" y="4559768"/>
                  <a:pt x="655069" y="4617509"/>
                  <a:pt x="651526" y="4611680"/>
                </a:cubicBezTo>
                <a:lnTo>
                  <a:pt x="673756" y="4595577"/>
                </a:lnTo>
                <a:lnTo>
                  <a:pt x="688278" y="4594611"/>
                </a:lnTo>
                <a:cubicBezTo>
                  <a:pt x="700220" y="4595093"/>
                  <a:pt x="714434" y="4597338"/>
                  <a:pt x="734670" y="4597280"/>
                </a:cubicBezTo>
                <a:cubicBezTo>
                  <a:pt x="767124" y="4593115"/>
                  <a:pt x="791564" y="4584903"/>
                  <a:pt x="812288" y="4584681"/>
                </a:cubicBezTo>
                <a:cubicBezTo>
                  <a:pt x="899452" y="4583481"/>
                  <a:pt x="974885" y="4586223"/>
                  <a:pt x="1068893" y="4582724"/>
                </a:cubicBezTo>
                <a:cubicBezTo>
                  <a:pt x="1068893" y="4582724"/>
                  <a:pt x="1148623" y="4597503"/>
                  <a:pt x="1150189" y="4583495"/>
                </a:cubicBezTo>
                <a:cubicBezTo>
                  <a:pt x="1152358" y="4578834"/>
                  <a:pt x="1127936" y="4576366"/>
                  <a:pt x="1108076" y="4575175"/>
                </a:cubicBezTo>
                <a:lnTo>
                  <a:pt x="1092918" y="4574538"/>
                </a:lnTo>
                <a:lnTo>
                  <a:pt x="1093331" y="4574513"/>
                </a:lnTo>
                <a:lnTo>
                  <a:pt x="1090368" y="4574431"/>
                </a:lnTo>
                <a:lnTo>
                  <a:pt x="1085601" y="4574231"/>
                </a:lnTo>
                <a:cubicBezTo>
                  <a:pt x="1083723" y="4574194"/>
                  <a:pt x="1083103" y="4574211"/>
                  <a:pt x="1084230" y="4574261"/>
                </a:cubicBezTo>
                <a:lnTo>
                  <a:pt x="1090368" y="4574431"/>
                </a:lnTo>
                <a:lnTo>
                  <a:pt x="1092918" y="4574538"/>
                </a:lnTo>
                <a:lnTo>
                  <a:pt x="974763" y="4582052"/>
                </a:lnTo>
                <a:cubicBezTo>
                  <a:pt x="934032" y="4584502"/>
                  <a:pt x="896699" y="4584967"/>
                  <a:pt x="876576" y="4577685"/>
                </a:cubicBezTo>
                <a:cubicBezTo>
                  <a:pt x="862698" y="4575607"/>
                  <a:pt x="858040" y="4562567"/>
                  <a:pt x="850027" y="4558520"/>
                </a:cubicBezTo>
                <a:cubicBezTo>
                  <a:pt x="835167" y="4556772"/>
                  <a:pt x="803689" y="4560607"/>
                  <a:pt x="774592" y="4555778"/>
                </a:cubicBezTo>
                <a:cubicBezTo>
                  <a:pt x="753869" y="4556001"/>
                  <a:pt x="655562" y="4547461"/>
                  <a:pt x="720472" y="4539136"/>
                </a:cubicBezTo>
                <a:cubicBezTo>
                  <a:pt x="759771" y="4532672"/>
                  <a:pt x="810763" y="4543626"/>
                  <a:pt x="830511" y="4543731"/>
                </a:cubicBezTo>
                <a:cubicBezTo>
                  <a:pt x="851593" y="4544510"/>
                  <a:pt x="867660" y="4531248"/>
                  <a:pt x="873523" y="4529278"/>
                </a:cubicBezTo>
                <a:cubicBezTo>
                  <a:pt x="887764" y="4532359"/>
                  <a:pt x="896756" y="4536078"/>
                  <a:pt x="916501" y="4536183"/>
                </a:cubicBezTo>
                <a:cubicBezTo>
                  <a:pt x="922369" y="4534214"/>
                  <a:pt x="946806" y="4526002"/>
                  <a:pt x="958538" y="4522058"/>
                </a:cubicBezTo>
                <a:cubicBezTo>
                  <a:pt x="973397" y="4523808"/>
                  <a:pt x="1026935" y="4520424"/>
                  <a:pt x="1073270" y="4518338"/>
                </a:cubicBezTo>
                <a:cubicBezTo>
                  <a:pt x="1119605" y="4516250"/>
                  <a:pt x="1234335" y="4512530"/>
                  <a:pt x="1149909" y="4506068"/>
                </a:cubicBezTo>
                <a:cubicBezTo>
                  <a:pt x="1072326" y="4497308"/>
                  <a:pt x="980828" y="4507831"/>
                  <a:pt x="905397" y="4505088"/>
                </a:cubicBezTo>
                <a:cubicBezTo>
                  <a:pt x="871687" y="4505741"/>
                  <a:pt x="836904" y="4503384"/>
                  <a:pt x="801896" y="4500401"/>
                </a:cubicBezTo>
                <a:lnTo>
                  <a:pt x="775872" y="4498305"/>
                </a:lnTo>
                <a:lnTo>
                  <a:pt x="781383" y="4497056"/>
                </a:lnTo>
                <a:lnTo>
                  <a:pt x="827069" y="4486546"/>
                </a:lnTo>
                <a:lnTo>
                  <a:pt x="892724" y="4488000"/>
                </a:lnTo>
                <a:cubicBezTo>
                  <a:pt x="941568" y="4492935"/>
                  <a:pt x="1017978" y="4495348"/>
                  <a:pt x="961707" y="4472686"/>
                </a:cubicBezTo>
                <a:lnTo>
                  <a:pt x="917297" y="4466261"/>
                </a:lnTo>
                <a:lnTo>
                  <a:pt x="1018051" y="4445176"/>
                </a:lnTo>
                <a:cubicBezTo>
                  <a:pt x="1102352" y="4427775"/>
                  <a:pt x="1188819" y="4409860"/>
                  <a:pt x="1267738" y="4390206"/>
                </a:cubicBezTo>
                <a:cubicBezTo>
                  <a:pt x="1351001" y="4367588"/>
                  <a:pt x="1244744" y="4386052"/>
                  <a:pt x="1215622" y="4391586"/>
                </a:cubicBezTo>
                <a:cubicBezTo>
                  <a:pt x="1113168" y="4414067"/>
                  <a:pt x="1010745" y="4428814"/>
                  <a:pt x="916984" y="4445369"/>
                </a:cubicBezTo>
                <a:cubicBezTo>
                  <a:pt x="839335" y="4457548"/>
                  <a:pt x="919010" y="4429666"/>
                  <a:pt x="953204" y="4420677"/>
                </a:cubicBezTo>
                <a:cubicBezTo>
                  <a:pt x="1025875" y="4401977"/>
                  <a:pt x="1096959" y="4386011"/>
                  <a:pt x="1169990" y="4370372"/>
                </a:cubicBezTo>
                <a:lnTo>
                  <a:pt x="1273729" y="4348480"/>
                </a:lnTo>
                <a:lnTo>
                  <a:pt x="1258429" y="4345726"/>
                </a:lnTo>
                <a:lnTo>
                  <a:pt x="1236099" y="4352521"/>
                </a:lnTo>
                <a:cubicBezTo>
                  <a:pt x="1217006" y="4357359"/>
                  <a:pt x="1197813" y="4360221"/>
                  <a:pt x="1189103" y="4355426"/>
                </a:cubicBezTo>
                <a:lnTo>
                  <a:pt x="1186657" y="4351594"/>
                </a:lnTo>
                <a:lnTo>
                  <a:pt x="1279680" y="4329767"/>
                </a:lnTo>
                <a:lnTo>
                  <a:pt x="1335664" y="4317891"/>
                </a:lnTo>
                <a:lnTo>
                  <a:pt x="1342583" y="4314377"/>
                </a:lnTo>
                <a:lnTo>
                  <a:pt x="1379977" y="4308495"/>
                </a:lnTo>
                <a:lnTo>
                  <a:pt x="1441112" y="4295526"/>
                </a:lnTo>
                <a:cubicBezTo>
                  <a:pt x="1493009" y="4284611"/>
                  <a:pt x="1541592" y="4273715"/>
                  <a:pt x="1582661" y="4261400"/>
                </a:cubicBezTo>
                <a:cubicBezTo>
                  <a:pt x="1472286" y="4274589"/>
                  <a:pt x="1346370" y="4297225"/>
                  <a:pt x="1215504" y="4324031"/>
                </a:cubicBezTo>
                <a:lnTo>
                  <a:pt x="1146029" y="4339377"/>
                </a:lnTo>
                <a:lnTo>
                  <a:pt x="1140356" y="4336976"/>
                </a:lnTo>
                <a:lnTo>
                  <a:pt x="1139245" y="4335590"/>
                </a:lnTo>
                <a:lnTo>
                  <a:pt x="1063832" y="4354995"/>
                </a:lnTo>
                <a:cubicBezTo>
                  <a:pt x="1063832" y="4354995"/>
                  <a:pt x="954193" y="4382298"/>
                  <a:pt x="968035" y="4363677"/>
                </a:cubicBezTo>
                <a:lnTo>
                  <a:pt x="997515" y="4355313"/>
                </a:lnTo>
                <a:lnTo>
                  <a:pt x="1040426" y="4354473"/>
                </a:lnTo>
                <a:cubicBezTo>
                  <a:pt x="1057230" y="4353610"/>
                  <a:pt x="1070571" y="4352100"/>
                  <a:pt x="1076302" y="4349517"/>
                </a:cubicBezTo>
                <a:lnTo>
                  <a:pt x="1067039" y="4338704"/>
                </a:lnTo>
                <a:lnTo>
                  <a:pt x="1077675" y="4336374"/>
                </a:lnTo>
                <a:cubicBezTo>
                  <a:pt x="1071637" y="4340491"/>
                  <a:pt x="1099862" y="4335404"/>
                  <a:pt x="1127906" y="4326808"/>
                </a:cubicBezTo>
                <a:lnTo>
                  <a:pt x="1131169" y="4325522"/>
                </a:lnTo>
                <a:lnTo>
                  <a:pt x="1128598" y="4322317"/>
                </a:lnTo>
                <a:lnTo>
                  <a:pt x="1125696" y="4314316"/>
                </a:lnTo>
                <a:lnTo>
                  <a:pt x="1083866" y="4323613"/>
                </a:lnTo>
                <a:cubicBezTo>
                  <a:pt x="1053029" y="4331692"/>
                  <a:pt x="1021810" y="4339206"/>
                  <a:pt x="989868" y="4340603"/>
                </a:cubicBezTo>
                <a:lnTo>
                  <a:pt x="1014064" y="4333369"/>
                </a:lnTo>
                <a:lnTo>
                  <a:pt x="987841" y="4333387"/>
                </a:lnTo>
                <a:lnTo>
                  <a:pt x="1109506" y="4299678"/>
                </a:lnTo>
                <a:lnTo>
                  <a:pt x="1078495" y="4306981"/>
                </a:lnTo>
                <a:cubicBezTo>
                  <a:pt x="1064328" y="4310424"/>
                  <a:pt x="1053807" y="4312986"/>
                  <a:pt x="1050865" y="4313339"/>
                </a:cubicBezTo>
                <a:cubicBezTo>
                  <a:pt x="945119" y="4339164"/>
                  <a:pt x="872560" y="4354138"/>
                  <a:pt x="780278" y="4373885"/>
                </a:cubicBezTo>
                <a:lnTo>
                  <a:pt x="728219" y="4385200"/>
                </a:lnTo>
                <a:lnTo>
                  <a:pt x="734897" y="4373142"/>
                </a:lnTo>
                <a:lnTo>
                  <a:pt x="894617" y="4334350"/>
                </a:lnTo>
                <a:lnTo>
                  <a:pt x="1056337" y="4293051"/>
                </a:lnTo>
                <a:lnTo>
                  <a:pt x="926382" y="4315557"/>
                </a:lnTo>
                <a:lnTo>
                  <a:pt x="1008673" y="4290169"/>
                </a:lnTo>
                <a:lnTo>
                  <a:pt x="1005960" y="4290664"/>
                </a:lnTo>
                <a:cubicBezTo>
                  <a:pt x="968248" y="4299163"/>
                  <a:pt x="929740" y="4309994"/>
                  <a:pt x="923855" y="4310701"/>
                </a:cubicBezTo>
                <a:lnTo>
                  <a:pt x="921014" y="4311375"/>
                </a:lnTo>
                <a:lnTo>
                  <a:pt x="730898" y="4356465"/>
                </a:lnTo>
                <a:lnTo>
                  <a:pt x="724212" y="4358135"/>
                </a:lnTo>
                <a:lnTo>
                  <a:pt x="712121" y="4358363"/>
                </a:lnTo>
                <a:cubicBezTo>
                  <a:pt x="683187" y="4360480"/>
                  <a:pt x="636704" y="4368606"/>
                  <a:pt x="604040" y="4374983"/>
                </a:cubicBezTo>
                <a:lnTo>
                  <a:pt x="592974" y="4377308"/>
                </a:lnTo>
                <a:lnTo>
                  <a:pt x="600440" y="4367055"/>
                </a:lnTo>
                <a:cubicBezTo>
                  <a:pt x="599671" y="4365927"/>
                  <a:pt x="593664" y="4366648"/>
                  <a:pt x="584823" y="4368442"/>
                </a:cubicBezTo>
                <a:lnTo>
                  <a:pt x="557268" y="4375043"/>
                </a:lnTo>
                <a:lnTo>
                  <a:pt x="558904" y="4373458"/>
                </a:lnTo>
                <a:cubicBezTo>
                  <a:pt x="569649" y="4368154"/>
                  <a:pt x="591646" y="4360982"/>
                  <a:pt x="615986" y="4353426"/>
                </a:cubicBezTo>
                <a:lnTo>
                  <a:pt x="643340" y="4344836"/>
                </a:lnTo>
                <a:lnTo>
                  <a:pt x="833174" y="4296404"/>
                </a:lnTo>
                <a:lnTo>
                  <a:pt x="801257" y="4297308"/>
                </a:lnTo>
                <a:lnTo>
                  <a:pt x="743131" y="4309742"/>
                </a:lnTo>
                <a:lnTo>
                  <a:pt x="718196" y="4315932"/>
                </a:lnTo>
                <a:lnTo>
                  <a:pt x="718884" y="4315346"/>
                </a:lnTo>
                <a:cubicBezTo>
                  <a:pt x="718571" y="4311545"/>
                  <a:pt x="709182" y="4310598"/>
                  <a:pt x="696484" y="4310977"/>
                </a:cubicBezTo>
                <a:lnTo>
                  <a:pt x="681083" y="4312283"/>
                </a:lnTo>
                <a:lnTo>
                  <a:pt x="763282" y="4293990"/>
                </a:lnTo>
                <a:lnTo>
                  <a:pt x="769851" y="4292390"/>
                </a:lnTo>
                <a:lnTo>
                  <a:pt x="743934" y="4281490"/>
                </a:lnTo>
                <a:lnTo>
                  <a:pt x="664198" y="4297150"/>
                </a:lnTo>
                <a:cubicBezTo>
                  <a:pt x="718597" y="4280443"/>
                  <a:pt x="777785" y="4265702"/>
                  <a:pt x="839372" y="4250981"/>
                </a:cubicBezTo>
                <a:cubicBezTo>
                  <a:pt x="900959" y="4236257"/>
                  <a:pt x="964944" y="4221552"/>
                  <a:pt x="1028939" y="4204913"/>
                </a:cubicBezTo>
                <a:cubicBezTo>
                  <a:pt x="1089204" y="4191364"/>
                  <a:pt x="1150828" y="4180196"/>
                  <a:pt x="1211369" y="4168804"/>
                </a:cubicBezTo>
                <a:lnTo>
                  <a:pt x="1220604" y="4166836"/>
                </a:lnTo>
                <a:lnTo>
                  <a:pt x="1165132" y="4161123"/>
                </a:lnTo>
                <a:cubicBezTo>
                  <a:pt x="1156986" y="4158385"/>
                  <a:pt x="1134166" y="4141351"/>
                  <a:pt x="1126018" y="4138616"/>
                </a:cubicBezTo>
                <a:cubicBezTo>
                  <a:pt x="1046975" y="4121420"/>
                  <a:pt x="915613" y="4174056"/>
                  <a:pt x="916919" y="4144840"/>
                </a:cubicBezTo>
                <a:cubicBezTo>
                  <a:pt x="916919" y="4144840"/>
                  <a:pt x="947339" y="4136331"/>
                  <a:pt x="969611" y="4125083"/>
                </a:cubicBezTo>
                <a:lnTo>
                  <a:pt x="967399" y="4129329"/>
                </a:lnTo>
                <a:lnTo>
                  <a:pt x="958475" y="4130706"/>
                </a:lnTo>
                <a:cubicBezTo>
                  <a:pt x="962550" y="4132074"/>
                  <a:pt x="964586" y="4132760"/>
                  <a:pt x="965976" y="4132058"/>
                </a:cubicBezTo>
                <a:lnTo>
                  <a:pt x="967399" y="4129329"/>
                </a:lnTo>
                <a:lnTo>
                  <a:pt x="983806" y="4126792"/>
                </a:lnTo>
                <a:lnTo>
                  <a:pt x="994949" y="4128134"/>
                </a:lnTo>
                <a:cubicBezTo>
                  <a:pt x="1002101" y="4127805"/>
                  <a:pt x="1007048" y="4126736"/>
                  <a:pt x="1007048" y="4126736"/>
                </a:cubicBezTo>
                <a:cubicBezTo>
                  <a:pt x="1007048" y="4126736"/>
                  <a:pt x="1016007" y="4101652"/>
                  <a:pt x="1037147" y="4097829"/>
                </a:cubicBezTo>
                <a:cubicBezTo>
                  <a:pt x="1080059" y="4084152"/>
                  <a:pt x="1198168" y="4094181"/>
                  <a:pt x="1238094" y="4088866"/>
                </a:cubicBezTo>
                <a:cubicBezTo>
                  <a:pt x="1246243" y="4091605"/>
                  <a:pt x="1252713" y="4073488"/>
                  <a:pt x="1263848" y="4067862"/>
                </a:cubicBezTo>
                <a:cubicBezTo>
                  <a:pt x="1304387" y="4053389"/>
                  <a:pt x="1380039" y="4060371"/>
                  <a:pt x="1443960" y="4061875"/>
                </a:cubicBezTo>
                <a:lnTo>
                  <a:pt x="1454172" y="4061643"/>
                </a:lnTo>
                <a:lnTo>
                  <a:pt x="1460641" y="4058703"/>
                </a:lnTo>
                <a:cubicBezTo>
                  <a:pt x="1468976" y="4054170"/>
                  <a:pt x="1476775" y="4048853"/>
                  <a:pt x="1476775" y="4048853"/>
                </a:cubicBezTo>
                <a:lnTo>
                  <a:pt x="1482085" y="4042957"/>
                </a:lnTo>
                <a:lnTo>
                  <a:pt x="1239390" y="4037722"/>
                </a:lnTo>
                <a:cubicBezTo>
                  <a:pt x="1140708" y="4037853"/>
                  <a:pt x="1042401" y="4039991"/>
                  <a:pt x="944047" y="4043330"/>
                </a:cubicBezTo>
                <a:lnTo>
                  <a:pt x="643559" y="4057518"/>
                </a:lnTo>
                <a:lnTo>
                  <a:pt x="622735" y="4049668"/>
                </a:lnTo>
                <a:lnTo>
                  <a:pt x="573244" y="4033949"/>
                </a:lnTo>
                <a:lnTo>
                  <a:pt x="666742" y="4023320"/>
                </a:lnTo>
                <a:cubicBezTo>
                  <a:pt x="700697" y="4034728"/>
                  <a:pt x="729984" y="4033643"/>
                  <a:pt x="744106" y="4019658"/>
                </a:cubicBezTo>
                <a:cubicBezTo>
                  <a:pt x="744106" y="4019658"/>
                  <a:pt x="745207" y="4018174"/>
                  <a:pt x="746583" y="4016320"/>
                </a:cubicBezTo>
                <a:lnTo>
                  <a:pt x="749677" y="4012147"/>
                </a:lnTo>
                <a:lnTo>
                  <a:pt x="751534" y="4009643"/>
                </a:lnTo>
                <a:cubicBezTo>
                  <a:pt x="752360" y="4008531"/>
                  <a:pt x="751809" y="4009273"/>
                  <a:pt x="750709" y="4010756"/>
                </a:cubicBezTo>
                <a:lnTo>
                  <a:pt x="749677" y="4012147"/>
                </a:lnTo>
                <a:lnTo>
                  <a:pt x="744106" y="4019658"/>
                </a:lnTo>
                <a:cubicBezTo>
                  <a:pt x="718299" y="4010988"/>
                  <a:pt x="690867" y="4011136"/>
                  <a:pt x="666742" y="4023320"/>
                </a:cubicBezTo>
                <a:lnTo>
                  <a:pt x="574030" y="4020487"/>
                </a:lnTo>
                <a:lnTo>
                  <a:pt x="576310" y="3999655"/>
                </a:lnTo>
                <a:cubicBezTo>
                  <a:pt x="583352" y="4004457"/>
                  <a:pt x="589389" y="4008572"/>
                  <a:pt x="589389" y="4008572"/>
                </a:cubicBezTo>
                <a:cubicBezTo>
                  <a:pt x="585568" y="3986073"/>
                  <a:pt x="581295" y="3992341"/>
                  <a:pt x="576310" y="3999655"/>
                </a:cubicBezTo>
                <a:lnTo>
                  <a:pt x="544220" y="3991776"/>
                </a:lnTo>
                <a:lnTo>
                  <a:pt x="632686" y="3984251"/>
                </a:lnTo>
                <a:lnTo>
                  <a:pt x="660885" y="3986081"/>
                </a:lnTo>
                <a:cubicBezTo>
                  <a:pt x="669999" y="3987103"/>
                  <a:pt x="675388" y="3988389"/>
                  <a:pt x="674320" y="3989954"/>
                </a:cubicBezTo>
                <a:lnTo>
                  <a:pt x="670806" y="3981005"/>
                </a:lnTo>
                <a:lnTo>
                  <a:pt x="789173" y="3970935"/>
                </a:lnTo>
                <a:lnTo>
                  <a:pt x="825394" y="3978101"/>
                </a:lnTo>
                <a:cubicBezTo>
                  <a:pt x="848381" y="3983035"/>
                  <a:pt x="874615" y="3989154"/>
                  <a:pt x="907873" y="3997671"/>
                </a:cubicBezTo>
                <a:cubicBezTo>
                  <a:pt x="924222" y="3999635"/>
                  <a:pt x="1063297" y="4037825"/>
                  <a:pt x="1008704" y="4009789"/>
                </a:cubicBezTo>
                <a:cubicBezTo>
                  <a:pt x="967189" y="3990668"/>
                  <a:pt x="865357" y="3977868"/>
                  <a:pt x="836930" y="3967670"/>
                </a:cubicBezTo>
                <a:lnTo>
                  <a:pt x="835049" y="3967031"/>
                </a:lnTo>
                <a:lnTo>
                  <a:pt x="867318" y="3964287"/>
                </a:lnTo>
                <a:cubicBezTo>
                  <a:pt x="1055454" y="3940092"/>
                  <a:pt x="1241470" y="3972940"/>
                  <a:pt x="1432589" y="3940385"/>
                </a:cubicBezTo>
                <a:cubicBezTo>
                  <a:pt x="1398400" y="3937091"/>
                  <a:pt x="1351963" y="3939340"/>
                  <a:pt x="1362029" y="3930722"/>
                </a:cubicBezTo>
                <a:lnTo>
                  <a:pt x="1390312" y="3919168"/>
                </a:lnTo>
                <a:lnTo>
                  <a:pt x="1494180" y="3938794"/>
                </a:lnTo>
                <a:lnTo>
                  <a:pt x="1505024" y="3934901"/>
                </a:lnTo>
                <a:lnTo>
                  <a:pt x="1435163" y="3914968"/>
                </a:lnTo>
                <a:lnTo>
                  <a:pt x="1443541" y="3914382"/>
                </a:lnTo>
                <a:cubicBezTo>
                  <a:pt x="1509615" y="3911050"/>
                  <a:pt x="1611387" y="3907199"/>
                  <a:pt x="1637833" y="3893843"/>
                </a:cubicBezTo>
                <a:lnTo>
                  <a:pt x="1576288" y="3885185"/>
                </a:lnTo>
                <a:lnTo>
                  <a:pt x="1573609" y="3886806"/>
                </a:lnTo>
                <a:cubicBezTo>
                  <a:pt x="1569929" y="3888167"/>
                  <a:pt x="1567351" y="3887629"/>
                  <a:pt x="1565214" y="3884495"/>
                </a:cubicBezTo>
                <a:lnTo>
                  <a:pt x="1565812" y="3883711"/>
                </a:lnTo>
                <a:lnTo>
                  <a:pt x="1556294" y="3882372"/>
                </a:lnTo>
                <a:cubicBezTo>
                  <a:pt x="1484270" y="3875805"/>
                  <a:pt x="1434650" y="3881375"/>
                  <a:pt x="1352181" y="3875906"/>
                </a:cubicBezTo>
                <a:cubicBezTo>
                  <a:pt x="1202294" y="3873931"/>
                  <a:pt x="1326376" y="3867236"/>
                  <a:pt x="1372773" y="3843804"/>
                </a:cubicBezTo>
                <a:cubicBezTo>
                  <a:pt x="1408035" y="3825996"/>
                  <a:pt x="1321215" y="3856137"/>
                  <a:pt x="1338819" y="3832396"/>
                </a:cubicBezTo>
                <a:cubicBezTo>
                  <a:pt x="1356423" y="3808656"/>
                  <a:pt x="1443617" y="3828589"/>
                  <a:pt x="1483541" y="3823272"/>
                </a:cubicBezTo>
                <a:cubicBezTo>
                  <a:pt x="1506335" y="3825468"/>
                  <a:pt x="1531042" y="3828696"/>
                  <a:pt x="1556433" y="3830009"/>
                </a:cubicBezTo>
                <a:lnTo>
                  <a:pt x="1605016" y="3827005"/>
                </a:lnTo>
                <a:lnTo>
                  <a:pt x="1637057" y="3817593"/>
                </a:lnTo>
                <a:lnTo>
                  <a:pt x="1638056" y="3815488"/>
                </a:lnTo>
                <a:cubicBezTo>
                  <a:pt x="1641065" y="3810256"/>
                  <a:pt x="1645468" y="3804321"/>
                  <a:pt x="1651035" y="3801508"/>
                </a:cubicBezTo>
                <a:cubicBezTo>
                  <a:pt x="1656196" y="3800901"/>
                  <a:pt x="1667821" y="3800027"/>
                  <a:pt x="1682806" y="3799063"/>
                </a:cubicBezTo>
                <a:lnTo>
                  <a:pt x="1704375" y="3797821"/>
                </a:lnTo>
                <a:lnTo>
                  <a:pt x="1744006" y="3786181"/>
                </a:lnTo>
                <a:lnTo>
                  <a:pt x="1815305" y="3769020"/>
                </a:lnTo>
                <a:lnTo>
                  <a:pt x="1786084" y="3767881"/>
                </a:lnTo>
                <a:cubicBezTo>
                  <a:pt x="1745119" y="3766737"/>
                  <a:pt x="1701028" y="3766409"/>
                  <a:pt x="1684120" y="3764240"/>
                </a:cubicBezTo>
                <a:cubicBezTo>
                  <a:pt x="1662742" y="3764471"/>
                  <a:pt x="1642498" y="3764986"/>
                  <a:pt x="1623627" y="3765449"/>
                </a:cubicBezTo>
                <a:lnTo>
                  <a:pt x="1616885" y="3765566"/>
                </a:lnTo>
                <a:lnTo>
                  <a:pt x="1612881" y="3766296"/>
                </a:lnTo>
                <a:lnTo>
                  <a:pt x="1600923" y="3769528"/>
                </a:lnTo>
                <a:lnTo>
                  <a:pt x="1595696" y="3767454"/>
                </a:lnTo>
                <a:lnTo>
                  <a:pt x="1582095" y="3766168"/>
                </a:lnTo>
                <a:lnTo>
                  <a:pt x="1571372" y="3766353"/>
                </a:lnTo>
                <a:cubicBezTo>
                  <a:pt x="1539598" y="3766407"/>
                  <a:pt x="1514269" y="3764920"/>
                  <a:pt x="1497292" y="3759216"/>
                </a:cubicBezTo>
                <a:lnTo>
                  <a:pt x="1441986" y="3754318"/>
                </a:lnTo>
                <a:lnTo>
                  <a:pt x="1418397" y="3759628"/>
                </a:lnTo>
                <a:lnTo>
                  <a:pt x="1389554" y="3755064"/>
                </a:lnTo>
                <a:cubicBezTo>
                  <a:pt x="1385162" y="3753981"/>
                  <a:pt x="1381698" y="3752817"/>
                  <a:pt x="1379493" y="3751576"/>
                </a:cubicBezTo>
                <a:lnTo>
                  <a:pt x="1378226" y="3749581"/>
                </a:lnTo>
                <a:lnTo>
                  <a:pt x="1313265" y="3746355"/>
                </a:lnTo>
                <a:cubicBezTo>
                  <a:pt x="1255225" y="3743827"/>
                  <a:pt x="1197246" y="3741124"/>
                  <a:pt x="1129612" y="3732446"/>
                </a:cubicBezTo>
                <a:cubicBezTo>
                  <a:pt x="1248533" y="3714655"/>
                  <a:pt x="1356365" y="3732156"/>
                  <a:pt x="1480447" y="3725461"/>
                </a:cubicBezTo>
                <a:cubicBezTo>
                  <a:pt x="1538528" y="3724686"/>
                  <a:pt x="1599915" y="3735947"/>
                  <a:pt x="1646312" y="3712516"/>
                </a:cubicBezTo>
                <a:lnTo>
                  <a:pt x="1651327" y="3707307"/>
                </a:lnTo>
                <a:lnTo>
                  <a:pt x="1609423" y="3716621"/>
                </a:lnTo>
                <a:lnTo>
                  <a:pt x="1607520" y="3717050"/>
                </a:lnTo>
                <a:lnTo>
                  <a:pt x="1559374" y="3718199"/>
                </a:lnTo>
                <a:cubicBezTo>
                  <a:pt x="1544271" y="3719031"/>
                  <a:pt x="1535275" y="3720198"/>
                  <a:pt x="1538061" y="3721605"/>
                </a:cubicBezTo>
                <a:cubicBezTo>
                  <a:pt x="1523939" y="3707620"/>
                  <a:pt x="1530780" y="3675665"/>
                  <a:pt x="1554907" y="3687851"/>
                </a:cubicBezTo>
                <a:cubicBezTo>
                  <a:pt x="1519645" y="3670043"/>
                  <a:pt x="1563056" y="3685113"/>
                  <a:pt x="1504975" y="3684337"/>
                </a:cubicBezTo>
                <a:cubicBezTo>
                  <a:pt x="1429467" y="3681613"/>
                  <a:pt x="1479719" y="3664727"/>
                  <a:pt x="1479719" y="3664727"/>
                </a:cubicBezTo>
                <a:cubicBezTo>
                  <a:pt x="1513672" y="3653320"/>
                  <a:pt x="1601675" y="3661211"/>
                  <a:pt x="1617972" y="3655736"/>
                </a:cubicBezTo>
                <a:cubicBezTo>
                  <a:pt x="1617972" y="3655736"/>
                  <a:pt x="1620147" y="3636274"/>
                  <a:pt x="1623683" y="3616356"/>
                </a:cubicBezTo>
                <a:cubicBezTo>
                  <a:pt x="1651116" y="3616503"/>
                  <a:pt x="1699192" y="3619080"/>
                  <a:pt x="1699192" y="3619080"/>
                </a:cubicBezTo>
                <a:lnTo>
                  <a:pt x="1700572" y="3608411"/>
                </a:lnTo>
                <a:lnTo>
                  <a:pt x="1617409" y="3606036"/>
                </a:lnTo>
                <a:cubicBezTo>
                  <a:pt x="1552035" y="3602213"/>
                  <a:pt x="1563293" y="3598240"/>
                  <a:pt x="1603062" y="3594327"/>
                </a:cubicBezTo>
                <a:lnTo>
                  <a:pt x="1613398" y="3593480"/>
                </a:lnTo>
                <a:lnTo>
                  <a:pt x="1572722" y="3583338"/>
                </a:lnTo>
                <a:cubicBezTo>
                  <a:pt x="1540791" y="3575922"/>
                  <a:pt x="1513099" y="3570789"/>
                  <a:pt x="1514593" y="3574969"/>
                </a:cubicBezTo>
                <a:cubicBezTo>
                  <a:pt x="1513779" y="3547147"/>
                  <a:pt x="1575978" y="3563708"/>
                  <a:pt x="1632700" y="3564940"/>
                </a:cubicBezTo>
                <a:cubicBezTo>
                  <a:pt x="1655787" y="3563037"/>
                  <a:pt x="1726177" y="3560481"/>
                  <a:pt x="1753721" y="3554413"/>
                </a:cubicBezTo>
                <a:lnTo>
                  <a:pt x="1760340" y="3551877"/>
                </a:lnTo>
                <a:lnTo>
                  <a:pt x="1729407" y="3538512"/>
                </a:lnTo>
                <a:lnTo>
                  <a:pt x="1677884" y="3534932"/>
                </a:lnTo>
                <a:cubicBezTo>
                  <a:pt x="1657524" y="3534359"/>
                  <a:pt x="1636147" y="3534127"/>
                  <a:pt x="1612110" y="3532838"/>
                </a:cubicBezTo>
                <a:cubicBezTo>
                  <a:pt x="1566568" y="3530970"/>
                  <a:pt x="1531021" y="3528868"/>
                  <a:pt x="1500778" y="3526712"/>
                </a:cubicBezTo>
                <a:lnTo>
                  <a:pt x="1430401" y="3521018"/>
                </a:lnTo>
                <a:lnTo>
                  <a:pt x="1451538" y="3516654"/>
                </a:lnTo>
                <a:lnTo>
                  <a:pt x="1603552" y="3479140"/>
                </a:lnTo>
                <a:lnTo>
                  <a:pt x="1675087" y="3470738"/>
                </a:lnTo>
                <a:lnTo>
                  <a:pt x="1603950" y="3467305"/>
                </a:lnTo>
                <a:cubicBezTo>
                  <a:pt x="1578843" y="3464600"/>
                  <a:pt x="1554348" y="3459978"/>
                  <a:pt x="1530920" y="3452106"/>
                </a:cubicBezTo>
                <a:cubicBezTo>
                  <a:pt x="1526845" y="3450737"/>
                  <a:pt x="1531441" y="3447990"/>
                  <a:pt x="1540717" y="3444837"/>
                </a:cubicBezTo>
                <a:lnTo>
                  <a:pt x="1547186" y="3443188"/>
                </a:lnTo>
                <a:lnTo>
                  <a:pt x="1687905" y="3469430"/>
                </a:lnTo>
                <a:lnTo>
                  <a:pt x="1709304" y="3467963"/>
                </a:lnTo>
                <a:cubicBezTo>
                  <a:pt x="1722935" y="3466152"/>
                  <a:pt x="1704006" y="3464063"/>
                  <a:pt x="1678074" y="3460924"/>
                </a:cubicBezTo>
                <a:lnTo>
                  <a:pt x="1677630" y="3460860"/>
                </a:lnTo>
                <a:lnTo>
                  <a:pt x="1684193" y="3459240"/>
                </a:lnTo>
                <a:lnTo>
                  <a:pt x="1720182" y="3451205"/>
                </a:lnTo>
                <a:lnTo>
                  <a:pt x="1696215" y="3443746"/>
                </a:lnTo>
                <a:lnTo>
                  <a:pt x="1641198" y="3455491"/>
                </a:lnTo>
                <a:lnTo>
                  <a:pt x="1624435" y="3453023"/>
                </a:lnTo>
                <a:cubicBezTo>
                  <a:pt x="1608490" y="3449772"/>
                  <a:pt x="1597002" y="3445827"/>
                  <a:pt x="1597546" y="3440959"/>
                </a:cubicBezTo>
                <a:cubicBezTo>
                  <a:pt x="1595928" y="3436430"/>
                  <a:pt x="1614262" y="3433198"/>
                  <a:pt x="1641064" y="3430509"/>
                </a:cubicBezTo>
                <a:lnTo>
                  <a:pt x="1651032" y="3429687"/>
                </a:lnTo>
                <a:lnTo>
                  <a:pt x="1621292" y="3420435"/>
                </a:lnTo>
                <a:lnTo>
                  <a:pt x="1636768" y="3422388"/>
                </a:lnTo>
                <a:lnTo>
                  <a:pt x="1446910" y="3376250"/>
                </a:lnTo>
                <a:cubicBezTo>
                  <a:pt x="1361351" y="3355797"/>
                  <a:pt x="1279120" y="3335318"/>
                  <a:pt x="1203546" y="3312105"/>
                </a:cubicBezTo>
                <a:cubicBezTo>
                  <a:pt x="1295068" y="3327061"/>
                  <a:pt x="1396950" y="3350608"/>
                  <a:pt x="1490237" y="3375945"/>
                </a:cubicBezTo>
                <a:lnTo>
                  <a:pt x="1586794" y="3394330"/>
                </a:lnTo>
                <a:cubicBezTo>
                  <a:pt x="1589107" y="3390933"/>
                  <a:pt x="1586098" y="3386969"/>
                  <a:pt x="1580026" y="3382901"/>
                </a:cubicBezTo>
                <a:lnTo>
                  <a:pt x="1576230" y="3381084"/>
                </a:lnTo>
                <a:lnTo>
                  <a:pt x="1545946" y="3374224"/>
                </a:lnTo>
                <a:lnTo>
                  <a:pt x="1558792" y="3374065"/>
                </a:lnTo>
                <a:lnTo>
                  <a:pt x="1561607" y="3374076"/>
                </a:lnTo>
                <a:lnTo>
                  <a:pt x="1554886" y="3370855"/>
                </a:lnTo>
                <a:cubicBezTo>
                  <a:pt x="1535016" y="3363240"/>
                  <a:pt x="1511948" y="3357077"/>
                  <a:pt x="1503771" y="3356092"/>
                </a:cubicBezTo>
                <a:cubicBezTo>
                  <a:pt x="1451531" y="3341903"/>
                  <a:pt x="1396778" y="3328966"/>
                  <a:pt x="1341200" y="3316495"/>
                </a:cubicBezTo>
                <a:lnTo>
                  <a:pt x="1195621" y="3284513"/>
                </a:lnTo>
                <a:lnTo>
                  <a:pt x="1187330" y="3286850"/>
                </a:lnTo>
                <a:lnTo>
                  <a:pt x="1111219" y="3285911"/>
                </a:lnTo>
                <a:lnTo>
                  <a:pt x="1117305" y="3291569"/>
                </a:lnTo>
                <a:cubicBezTo>
                  <a:pt x="1115165" y="3294706"/>
                  <a:pt x="1112590" y="3295243"/>
                  <a:pt x="1108911" y="3293884"/>
                </a:cubicBezTo>
                <a:lnTo>
                  <a:pt x="1095419" y="3285716"/>
                </a:lnTo>
                <a:lnTo>
                  <a:pt x="979725" y="3284291"/>
                </a:lnTo>
                <a:lnTo>
                  <a:pt x="948053" y="3282962"/>
                </a:lnTo>
                <a:lnTo>
                  <a:pt x="968181" y="3276880"/>
                </a:lnTo>
                <a:cubicBezTo>
                  <a:pt x="998608" y="3267997"/>
                  <a:pt x="1015016" y="3262740"/>
                  <a:pt x="1021844" y="3259713"/>
                </a:cubicBezTo>
                <a:lnTo>
                  <a:pt x="1020255" y="3258139"/>
                </a:lnTo>
                <a:lnTo>
                  <a:pt x="1083070" y="3258081"/>
                </a:lnTo>
                <a:lnTo>
                  <a:pt x="1011340" y="3240970"/>
                </a:lnTo>
                <a:cubicBezTo>
                  <a:pt x="959214" y="3227218"/>
                  <a:pt x="909639" y="3212360"/>
                  <a:pt x="864304" y="3195609"/>
                </a:cubicBezTo>
                <a:cubicBezTo>
                  <a:pt x="910630" y="3201175"/>
                  <a:pt x="959238" y="3210018"/>
                  <a:pt x="1009029" y="3220675"/>
                </a:cubicBezTo>
                <a:lnTo>
                  <a:pt x="1155169" y="3255257"/>
                </a:lnTo>
                <a:lnTo>
                  <a:pt x="1197753" y="3251772"/>
                </a:lnTo>
                <a:lnTo>
                  <a:pt x="1135540" y="3235899"/>
                </a:lnTo>
                <a:lnTo>
                  <a:pt x="925764" y="3177778"/>
                </a:lnTo>
                <a:lnTo>
                  <a:pt x="955955" y="3177799"/>
                </a:lnTo>
                <a:lnTo>
                  <a:pt x="957260" y="3177672"/>
                </a:lnTo>
                <a:lnTo>
                  <a:pt x="966590" y="3179640"/>
                </a:lnTo>
                <a:cubicBezTo>
                  <a:pt x="989987" y="3186408"/>
                  <a:pt x="1110693" y="3221261"/>
                  <a:pt x="1114968" y="3214991"/>
                </a:cubicBezTo>
                <a:cubicBezTo>
                  <a:pt x="1128501" y="3195138"/>
                  <a:pt x="1003520" y="3166557"/>
                  <a:pt x="1015595" y="3174791"/>
                </a:cubicBezTo>
                <a:lnTo>
                  <a:pt x="1004961" y="3172464"/>
                </a:lnTo>
                <a:lnTo>
                  <a:pt x="1014225" y="3161647"/>
                </a:lnTo>
                <a:cubicBezTo>
                  <a:pt x="1008493" y="3159065"/>
                  <a:pt x="995150" y="3157557"/>
                  <a:pt x="978348" y="3156691"/>
                </a:cubicBezTo>
                <a:lnTo>
                  <a:pt x="935437" y="3155853"/>
                </a:lnTo>
                <a:lnTo>
                  <a:pt x="905957" y="3147486"/>
                </a:lnTo>
                <a:cubicBezTo>
                  <a:pt x="892115" y="3128869"/>
                  <a:pt x="1001753" y="3156169"/>
                  <a:pt x="1001753" y="3156169"/>
                </a:cubicBezTo>
                <a:cubicBezTo>
                  <a:pt x="1105229" y="3183865"/>
                  <a:pt x="1202916" y="3207614"/>
                  <a:pt x="1296209" y="3229702"/>
                </a:cubicBezTo>
                <a:lnTo>
                  <a:pt x="1347250" y="3241808"/>
                </a:lnTo>
                <a:lnTo>
                  <a:pt x="1372322" y="3242781"/>
                </a:lnTo>
                <a:lnTo>
                  <a:pt x="1361102" y="3245093"/>
                </a:lnTo>
                <a:lnTo>
                  <a:pt x="1519018" y="3282546"/>
                </a:lnTo>
                <a:lnTo>
                  <a:pt x="1567387" y="3271590"/>
                </a:lnTo>
                <a:lnTo>
                  <a:pt x="1523663" y="3260425"/>
                </a:lnTo>
                <a:cubicBezTo>
                  <a:pt x="1448376" y="3242195"/>
                  <a:pt x="1373759" y="3224610"/>
                  <a:pt x="1295693" y="3205056"/>
                </a:cubicBezTo>
                <a:cubicBezTo>
                  <a:pt x="1289652" y="3200939"/>
                  <a:pt x="1131010" y="3178481"/>
                  <a:pt x="1122200" y="3163297"/>
                </a:cubicBezTo>
                <a:cubicBezTo>
                  <a:pt x="1122928" y="3149255"/>
                  <a:pt x="1148565" y="3152193"/>
                  <a:pt x="1174019" y="3158644"/>
                </a:cubicBezTo>
                <a:lnTo>
                  <a:pt x="1184142" y="3161724"/>
                </a:lnTo>
                <a:lnTo>
                  <a:pt x="1201152" y="3159284"/>
                </a:lnTo>
                <a:cubicBezTo>
                  <a:pt x="1237824" y="3156274"/>
                  <a:pt x="1296527" y="3155421"/>
                  <a:pt x="1307374" y="3153798"/>
                </a:cubicBezTo>
                <a:cubicBezTo>
                  <a:pt x="1347970" y="3153000"/>
                  <a:pt x="1379806" y="3151700"/>
                  <a:pt x="1407576" y="3150080"/>
                </a:cubicBezTo>
                <a:lnTo>
                  <a:pt x="1422063" y="3149003"/>
                </a:lnTo>
                <a:lnTo>
                  <a:pt x="1533843" y="3172998"/>
                </a:lnTo>
                <a:lnTo>
                  <a:pt x="1397551" y="3165368"/>
                </a:lnTo>
                <a:cubicBezTo>
                  <a:pt x="1370864" y="3163426"/>
                  <a:pt x="1296538" y="3172695"/>
                  <a:pt x="1238580" y="3173854"/>
                </a:cubicBezTo>
                <a:lnTo>
                  <a:pt x="1219245" y="3172980"/>
                </a:lnTo>
                <a:lnTo>
                  <a:pt x="1220403" y="3173397"/>
                </a:lnTo>
                <a:cubicBezTo>
                  <a:pt x="1223169" y="3174432"/>
                  <a:pt x="1224749" y="3175054"/>
                  <a:pt x="1224749" y="3175054"/>
                </a:cubicBezTo>
                <a:cubicBezTo>
                  <a:pt x="1379392" y="3209318"/>
                  <a:pt x="1482130" y="3229719"/>
                  <a:pt x="1606471" y="3257958"/>
                </a:cubicBezTo>
                <a:lnTo>
                  <a:pt x="1616813" y="3260397"/>
                </a:lnTo>
                <a:lnTo>
                  <a:pt x="1655083" y="3251730"/>
                </a:lnTo>
                <a:lnTo>
                  <a:pt x="1637159" y="3251525"/>
                </a:lnTo>
                <a:cubicBezTo>
                  <a:pt x="1630147" y="3250190"/>
                  <a:pt x="1622788" y="3247469"/>
                  <a:pt x="1616245" y="3243007"/>
                </a:cubicBezTo>
                <a:cubicBezTo>
                  <a:pt x="1623538" y="3238797"/>
                  <a:pt x="1628947" y="3237891"/>
                  <a:pt x="1634797" y="3239583"/>
                </a:cubicBezTo>
                <a:lnTo>
                  <a:pt x="1655723" y="3251584"/>
                </a:lnTo>
                <a:lnTo>
                  <a:pt x="1724135" y="3236089"/>
                </a:lnTo>
                <a:lnTo>
                  <a:pt x="1677169" y="3230927"/>
                </a:lnTo>
                <a:lnTo>
                  <a:pt x="1664275" y="3227820"/>
                </a:lnTo>
                <a:lnTo>
                  <a:pt x="1559215" y="3244296"/>
                </a:lnTo>
                <a:cubicBezTo>
                  <a:pt x="1597265" y="3229834"/>
                  <a:pt x="1635107" y="3218575"/>
                  <a:pt x="1672852" y="3208934"/>
                </a:cubicBezTo>
                <a:lnTo>
                  <a:pt x="1690687" y="3204888"/>
                </a:lnTo>
                <a:lnTo>
                  <a:pt x="1634797" y="3189849"/>
                </a:lnTo>
                <a:lnTo>
                  <a:pt x="1709653" y="3200587"/>
                </a:lnTo>
                <a:lnTo>
                  <a:pt x="1738196" y="3194112"/>
                </a:lnTo>
                <a:lnTo>
                  <a:pt x="1665630" y="3185588"/>
                </a:lnTo>
                <a:lnTo>
                  <a:pt x="1513616" y="3148075"/>
                </a:lnTo>
                <a:lnTo>
                  <a:pt x="1492478" y="3143709"/>
                </a:lnTo>
                <a:lnTo>
                  <a:pt x="1562858" y="3138016"/>
                </a:lnTo>
                <a:lnTo>
                  <a:pt x="1590946" y="3136233"/>
                </a:lnTo>
                <a:lnTo>
                  <a:pt x="1561982" y="3127486"/>
                </a:lnTo>
                <a:cubicBezTo>
                  <a:pt x="1515867" y="3112116"/>
                  <a:pt x="1473830" y="3093499"/>
                  <a:pt x="1554736" y="3106189"/>
                </a:cubicBezTo>
                <a:lnTo>
                  <a:pt x="1669014" y="3125490"/>
                </a:lnTo>
                <a:lnTo>
                  <a:pt x="1707206" y="3108990"/>
                </a:lnTo>
                <a:lnTo>
                  <a:pt x="1695148" y="3106458"/>
                </a:lnTo>
                <a:lnTo>
                  <a:pt x="1670952" y="3101394"/>
                </a:lnTo>
                <a:lnTo>
                  <a:pt x="1652278" y="3102655"/>
                </a:lnTo>
                <a:cubicBezTo>
                  <a:pt x="1610895" y="3106526"/>
                  <a:pt x="1576061" y="3110627"/>
                  <a:pt x="1576670" y="3089758"/>
                </a:cubicBezTo>
                <a:cubicBezTo>
                  <a:pt x="1575922" y="3091850"/>
                  <a:pt x="1582471" y="3091610"/>
                  <a:pt x="1593202" y="3089925"/>
                </a:cubicBezTo>
                <a:lnTo>
                  <a:pt x="1604789" y="3087546"/>
                </a:lnTo>
                <a:lnTo>
                  <a:pt x="1555170" y="3077163"/>
                </a:lnTo>
                <a:lnTo>
                  <a:pt x="1579891" y="3073587"/>
                </a:lnTo>
                <a:lnTo>
                  <a:pt x="1540985" y="3070402"/>
                </a:lnTo>
                <a:cubicBezTo>
                  <a:pt x="1501217" y="3066489"/>
                  <a:pt x="1489958" y="3062517"/>
                  <a:pt x="1555333" y="3058695"/>
                </a:cubicBezTo>
                <a:lnTo>
                  <a:pt x="1639482" y="3056291"/>
                </a:lnTo>
                <a:lnTo>
                  <a:pt x="1644416" y="3050670"/>
                </a:lnTo>
                <a:cubicBezTo>
                  <a:pt x="1644361" y="3038650"/>
                  <a:pt x="1571925" y="3041820"/>
                  <a:pt x="1521033" y="3046963"/>
                </a:cubicBezTo>
                <a:lnTo>
                  <a:pt x="1429819" y="3048984"/>
                </a:lnTo>
                <a:lnTo>
                  <a:pt x="1366349" y="3034380"/>
                </a:lnTo>
                <a:lnTo>
                  <a:pt x="1358691" y="3032646"/>
                </a:lnTo>
                <a:lnTo>
                  <a:pt x="1394846" y="3029733"/>
                </a:lnTo>
                <a:cubicBezTo>
                  <a:pt x="1443484" y="3025588"/>
                  <a:pt x="1491805" y="3022315"/>
                  <a:pt x="1538638" y="3023222"/>
                </a:cubicBezTo>
                <a:cubicBezTo>
                  <a:pt x="1564837" y="3022269"/>
                  <a:pt x="1592430" y="3022470"/>
                  <a:pt x="1620768" y="3023115"/>
                </a:cubicBezTo>
                <a:lnTo>
                  <a:pt x="1682150" y="3024933"/>
                </a:lnTo>
                <a:lnTo>
                  <a:pt x="1681580" y="3021214"/>
                </a:lnTo>
                <a:cubicBezTo>
                  <a:pt x="1680594" y="3013859"/>
                  <a:pt x="1680050" y="3008994"/>
                  <a:pt x="1680050" y="3008994"/>
                </a:cubicBezTo>
                <a:cubicBezTo>
                  <a:pt x="1663751" y="3003517"/>
                  <a:pt x="1575750" y="3011410"/>
                  <a:pt x="1541796" y="3000000"/>
                </a:cubicBezTo>
                <a:cubicBezTo>
                  <a:pt x="1541796" y="3000000"/>
                  <a:pt x="1503323" y="2987074"/>
                  <a:pt x="1544287" y="2982017"/>
                </a:cubicBezTo>
                <a:lnTo>
                  <a:pt x="1557252" y="2981091"/>
                </a:lnTo>
                <a:lnTo>
                  <a:pt x="1554067" y="2980022"/>
                </a:lnTo>
                <a:cubicBezTo>
                  <a:pt x="1526633" y="2980167"/>
                  <a:pt x="1514141" y="2985336"/>
                  <a:pt x="1494357" y="2989615"/>
                </a:cubicBezTo>
                <a:cubicBezTo>
                  <a:pt x="1486209" y="2986878"/>
                  <a:pt x="1463889" y="2968452"/>
                  <a:pt x="1434598" y="2969536"/>
                </a:cubicBezTo>
                <a:cubicBezTo>
                  <a:pt x="1407167" y="2969683"/>
                  <a:pt x="1336323" y="2984901"/>
                  <a:pt x="1281726" y="2975920"/>
                </a:cubicBezTo>
                <a:cubicBezTo>
                  <a:pt x="1191548" y="2964352"/>
                  <a:pt x="1328123" y="2952489"/>
                  <a:pt x="1356914" y="2952799"/>
                </a:cubicBezTo>
                <a:cubicBezTo>
                  <a:pt x="1397338" y="2946088"/>
                  <a:pt x="1441072" y="2951419"/>
                  <a:pt x="1461712" y="2948991"/>
                </a:cubicBezTo>
                <a:lnTo>
                  <a:pt x="1473517" y="2937990"/>
                </a:lnTo>
                <a:lnTo>
                  <a:pt x="1418370" y="2939268"/>
                </a:lnTo>
                <a:cubicBezTo>
                  <a:pt x="1294287" y="2932572"/>
                  <a:pt x="1186455" y="2950073"/>
                  <a:pt x="1067534" y="2932284"/>
                </a:cubicBezTo>
                <a:cubicBezTo>
                  <a:pt x="1168986" y="2919265"/>
                  <a:pt x="1248714" y="2919693"/>
                  <a:pt x="1339512" y="2913988"/>
                </a:cubicBezTo>
                <a:lnTo>
                  <a:pt x="1388135" y="2909682"/>
                </a:lnTo>
                <a:lnTo>
                  <a:pt x="1361479" y="2905949"/>
                </a:lnTo>
                <a:cubicBezTo>
                  <a:pt x="1343756" y="2902334"/>
                  <a:pt x="1323994" y="2898036"/>
                  <a:pt x="1301450" y="2895142"/>
                </a:cubicBezTo>
                <a:cubicBezTo>
                  <a:pt x="1259281" y="2895023"/>
                  <a:pt x="1235932" y="2902102"/>
                  <a:pt x="1213829" y="2897310"/>
                </a:cubicBezTo>
                <a:lnTo>
                  <a:pt x="1194548" y="2889148"/>
                </a:lnTo>
                <a:lnTo>
                  <a:pt x="1224366" y="2885703"/>
                </a:lnTo>
                <a:cubicBezTo>
                  <a:pt x="1250589" y="2888072"/>
                  <a:pt x="1273772" y="2897082"/>
                  <a:pt x="1298684" y="2894883"/>
                </a:cubicBezTo>
                <a:cubicBezTo>
                  <a:pt x="1365054" y="2896454"/>
                  <a:pt x="1450327" y="2872005"/>
                  <a:pt x="1532892" y="2858221"/>
                </a:cubicBezTo>
                <a:cubicBezTo>
                  <a:pt x="1670831" y="2839270"/>
                  <a:pt x="1816595" y="2813135"/>
                  <a:pt x="1950935" y="2784505"/>
                </a:cubicBezTo>
                <a:cubicBezTo>
                  <a:pt x="2018484" y="2770082"/>
                  <a:pt x="2073858" y="2764916"/>
                  <a:pt x="2108968" y="2729306"/>
                </a:cubicBezTo>
                <a:lnTo>
                  <a:pt x="2109077" y="2729222"/>
                </a:lnTo>
                <a:lnTo>
                  <a:pt x="2107530" y="2729499"/>
                </a:lnTo>
                <a:cubicBezTo>
                  <a:pt x="1947214" y="2758736"/>
                  <a:pt x="1786048" y="2788490"/>
                  <a:pt x="1630531" y="2817141"/>
                </a:cubicBezTo>
                <a:cubicBezTo>
                  <a:pt x="1583959" y="2821495"/>
                  <a:pt x="1527709" y="2838380"/>
                  <a:pt x="1477005" y="2835933"/>
                </a:cubicBezTo>
                <a:cubicBezTo>
                  <a:pt x="1412416" y="2825960"/>
                  <a:pt x="1494208" y="2809517"/>
                  <a:pt x="1547199" y="2802592"/>
                </a:cubicBezTo>
                <a:cubicBezTo>
                  <a:pt x="1634231" y="2781636"/>
                  <a:pt x="1724422" y="2768069"/>
                  <a:pt x="1816903" y="2745132"/>
                </a:cubicBezTo>
                <a:cubicBezTo>
                  <a:pt x="1850560" y="2732663"/>
                  <a:pt x="1776159" y="2745944"/>
                  <a:pt x="1754540" y="2749770"/>
                </a:cubicBezTo>
                <a:cubicBezTo>
                  <a:pt x="1680137" y="2763052"/>
                  <a:pt x="1601603" y="2769535"/>
                  <a:pt x="1530155" y="2787674"/>
                </a:cubicBezTo>
                <a:cubicBezTo>
                  <a:pt x="1449333" y="2803527"/>
                  <a:pt x="1354187" y="2837397"/>
                  <a:pt x="1269823" y="2847421"/>
                </a:cubicBezTo>
                <a:cubicBezTo>
                  <a:pt x="1178660" y="2861578"/>
                  <a:pt x="1299940" y="2829122"/>
                  <a:pt x="1348799" y="2815396"/>
                </a:cubicBezTo>
                <a:cubicBezTo>
                  <a:pt x="1385443" y="2805101"/>
                  <a:pt x="1426244" y="2793031"/>
                  <a:pt x="1451178" y="2786859"/>
                </a:cubicBezTo>
                <a:lnTo>
                  <a:pt x="1468237" y="2783322"/>
                </a:lnTo>
                <a:lnTo>
                  <a:pt x="1494216" y="2782357"/>
                </a:lnTo>
                <a:lnTo>
                  <a:pt x="1535121" y="2776602"/>
                </a:lnTo>
                <a:lnTo>
                  <a:pt x="1531154" y="2776189"/>
                </a:lnTo>
                <a:cubicBezTo>
                  <a:pt x="1513438" y="2773510"/>
                  <a:pt x="1527683" y="2771858"/>
                  <a:pt x="1551077" y="2770646"/>
                </a:cubicBezTo>
                <a:lnTo>
                  <a:pt x="1571767" y="2769849"/>
                </a:lnTo>
                <a:lnTo>
                  <a:pt x="1543531" y="2762511"/>
                </a:lnTo>
                <a:lnTo>
                  <a:pt x="1509251" y="2759139"/>
                </a:lnTo>
                <a:lnTo>
                  <a:pt x="1511854" y="2757558"/>
                </a:lnTo>
                <a:cubicBezTo>
                  <a:pt x="1532882" y="2752761"/>
                  <a:pt x="1543226" y="2754458"/>
                  <a:pt x="1559016" y="2754176"/>
                </a:cubicBezTo>
                <a:cubicBezTo>
                  <a:pt x="1564845" y="2750632"/>
                  <a:pt x="1579171" y="2732616"/>
                  <a:pt x="1601763" y="2728201"/>
                </a:cubicBezTo>
                <a:cubicBezTo>
                  <a:pt x="1622793" y="2723405"/>
                  <a:pt x="1679325" y="2722309"/>
                  <a:pt x="1719785" y="2705706"/>
                </a:cubicBezTo>
                <a:cubicBezTo>
                  <a:pt x="1787102" y="2680767"/>
                  <a:pt x="1680738" y="2696176"/>
                  <a:pt x="1658738" y="2701563"/>
                </a:cubicBezTo>
                <a:cubicBezTo>
                  <a:pt x="1626776" y="2703690"/>
                  <a:pt x="1594087" y="2715571"/>
                  <a:pt x="1577918" y="2717417"/>
                </a:cubicBezTo>
                <a:cubicBezTo>
                  <a:pt x="1568545" y="2715128"/>
                  <a:pt x="1560871" y="2702497"/>
                  <a:pt x="1545671" y="2703752"/>
                </a:cubicBezTo>
                <a:cubicBezTo>
                  <a:pt x="1522748" y="2701053"/>
                  <a:pt x="1483126" y="2710829"/>
                  <a:pt x="1440307" y="2723544"/>
                </a:cubicBezTo>
                <a:lnTo>
                  <a:pt x="1425684" y="2727939"/>
                </a:lnTo>
                <a:lnTo>
                  <a:pt x="1421262" y="2727985"/>
                </a:lnTo>
                <a:lnTo>
                  <a:pt x="1388828" y="2734114"/>
                </a:lnTo>
                <a:lnTo>
                  <a:pt x="1478868" y="2711753"/>
                </a:lnTo>
                <a:cubicBezTo>
                  <a:pt x="1523042" y="2701540"/>
                  <a:pt x="1566368" y="2691841"/>
                  <a:pt x="1612608" y="2680374"/>
                </a:cubicBezTo>
                <a:cubicBezTo>
                  <a:pt x="1634608" y="2674987"/>
                  <a:pt x="1658896" y="2660230"/>
                  <a:pt x="1692555" y="2647757"/>
                </a:cubicBezTo>
                <a:cubicBezTo>
                  <a:pt x="1735585" y="2637575"/>
                  <a:pt x="1754917" y="2643123"/>
                  <a:pt x="1775663" y="2622535"/>
                </a:cubicBezTo>
                <a:cubicBezTo>
                  <a:pt x="1789989" y="2604516"/>
                  <a:pt x="1779363" y="2587029"/>
                  <a:pt x="1791022" y="2579945"/>
                </a:cubicBezTo>
                <a:cubicBezTo>
                  <a:pt x="1821139" y="2561645"/>
                  <a:pt x="1931044" y="2552064"/>
                  <a:pt x="1974664" y="2542852"/>
                </a:cubicBezTo>
                <a:lnTo>
                  <a:pt x="2168923" y="2503144"/>
                </a:lnTo>
                <a:lnTo>
                  <a:pt x="2170169" y="2500197"/>
                </a:lnTo>
                <a:lnTo>
                  <a:pt x="2173726" y="2489960"/>
                </a:lnTo>
                <a:lnTo>
                  <a:pt x="2051302" y="2511085"/>
                </a:lnTo>
                <a:cubicBezTo>
                  <a:pt x="1942670" y="2530699"/>
                  <a:pt x="1831215" y="2550867"/>
                  <a:pt x="1710643" y="2570256"/>
                </a:cubicBezTo>
                <a:cubicBezTo>
                  <a:pt x="1689614" y="2575051"/>
                  <a:pt x="1637212" y="2582947"/>
                  <a:pt x="1577420" y="2594004"/>
                </a:cubicBezTo>
                <a:cubicBezTo>
                  <a:pt x="1574670" y="2594678"/>
                  <a:pt x="1569647" y="2595817"/>
                  <a:pt x="1563136" y="2597241"/>
                </a:cubicBezTo>
                <a:lnTo>
                  <a:pt x="1552599" y="2599482"/>
                </a:lnTo>
                <a:lnTo>
                  <a:pt x="1553088" y="2598546"/>
                </a:lnTo>
                <a:lnTo>
                  <a:pt x="1558704" y="2597528"/>
                </a:lnTo>
                <a:lnTo>
                  <a:pt x="1554085" y="2597626"/>
                </a:lnTo>
                <a:lnTo>
                  <a:pt x="1553088" y="2598546"/>
                </a:lnTo>
                <a:lnTo>
                  <a:pt x="1539945" y="2600559"/>
                </a:lnTo>
                <a:lnTo>
                  <a:pt x="1545507" y="2600989"/>
                </a:lnTo>
                <a:lnTo>
                  <a:pt x="1539924" y="2602176"/>
                </a:lnTo>
                <a:lnTo>
                  <a:pt x="1521938" y="2605674"/>
                </a:lnTo>
                <a:lnTo>
                  <a:pt x="1518063" y="2603911"/>
                </a:lnTo>
                <a:lnTo>
                  <a:pt x="1496945" y="2607145"/>
                </a:lnTo>
                <a:lnTo>
                  <a:pt x="1460786" y="2611676"/>
                </a:lnTo>
                <a:lnTo>
                  <a:pt x="1476885" y="2605875"/>
                </a:lnTo>
                <a:lnTo>
                  <a:pt x="1489527" y="2601523"/>
                </a:lnTo>
                <a:lnTo>
                  <a:pt x="1494203" y="2601007"/>
                </a:lnTo>
                <a:lnTo>
                  <a:pt x="1490379" y="2601231"/>
                </a:lnTo>
                <a:lnTo>
                  <a:pt x="1498799" y="2598333"/>
                </a:lnTo>
                <a:cubicBezTo>
                  <a:pt x="1511964" y="2593123"/>
                  <a:pt x="1500808" y="2594415"/>
                  <a:pt x="1482713" y="2597677"/>
                </a:cubicBezTo>
                <a:lnTo>
                  <a:pt x="1453131" y="2603413"/>
                </a:lnTo>
                <a:lnTo>
                  <a:pt x="1443710" y="2603964"/>
                </a:lnTo>
                <a:lnTo>
                  <a:pt x="1429914" y="2605998"/>
                </a:lnTo>
                <a:lnTo>
                  <a:pt x="1442676" y="2605440"/>
                </a:lnTo>
                <a:lnTo>
                  <a:pt x="1442420" y="2605489"/>
                </a:lnTo>
                <a:cubicBezTo>
                  <a:pt x="1429339" y="2608076"/>
                  <a:pt x="1418323" y="2610196"/>
                  <a:pt x="1414523" y="2610510"/>
                </a:cubicBezTo>
                <a:lnTo>
                  <a:pt x="1410516" y="2608983"/>
                </a:lnTo>
                <a:lnTo>
                  <a:pt x="1419433" y="2603705"/>
                </a:lnTo>
                <a:lnTo>
                  <a:pt x="1395235" y="2603156"/>
                </a:lnTo>
                <a:lnTo>
                  <a:pt x="1389637" y="2601022"/>
                </a:lnTo>
                <a:cubicBezTo>
                  <a:pt x="1380569" y="2596222"/>
                  <a:pt x="1373079" y="2590464"/>
                  <a:pt x="1374222" y="2585779"/>
                </a:cubicBezTo>
                <a:cubicBezTo>
                  <a:pt x="1380051" y="2582238"/>
                  <a:pt x="1563695" y="2545144"/>
                  <a:pt x="1585695" y="2539759"/>
                </a:cubicBezTo>
                <a:cubicBezTo>
                  <a:pt x="1640383" y="2522490"/>
                  <a:pt x="1690804" y="2509148"/>
                  <a:pt x="1730291" y="2493134"/>
                </a:cubicBezTo>
                <a:cubicBezTo>
                  <a:pt x="1736120" y="2489593"/>
                  <a:pt x="1751037" y="2472548"/>
                  <a:pt x="1756866" y="2469005"/>
                </a:cubicBezTo>
                <a:cubicBezTo>
                  <a:pt x="1814813" y="2441778"/>
                  <a:pt x="1923304" y="2458332"/>
                  <a:pt x="1917918" y="2436328"/>
                </a:cubicBezTo>
                <a:cubicBezTo>
                  <a:pt x="1917918" y="2436328"/>
                  <a:pt x="1893346" y="2435296"/>
                  <a:pt x="1874604" y="2430721"/>
                </a:cubicBezTo>
                <a:cubicBezTo>
                  <a:pt x="1863310" y="2432927"/>
                  <a:pt x="1853618" y="2434494"/>
                  <a:pt x="1852769" y="2435009"/>
                </a:cubicBezTo>
                <a:lnTo>
                  <a:pt x="1864903" y="2434230"/>
                </a:lnTo>
                <a:lnTo>
                  <a:pt x="1855658" y="2437575"/>
                </a:lnTo>
                <a:cubicBezTo>
                  <a:pt x="1850132" y="2438606"/>
                  <a:pt x="1846184" y="2438676"/>
                  <a:pt x="1846184" y="2438676"/>
                </a:cubicBezTo>
                <a:cubicBezTo>
                  <a:pt x="1846184" y="2438676"/>
                  <a:pt x="1835559" y="2421190"/>
                  <a:pt x="1818797" y="2422064"/>
                </a:cubicBezTo>
                <a:cubicBezTo>
                  <a:pt x="1783883" y="2419332"/>
                  <a:pt x="1694946" y="2448100"/>
                  <a:pt x="1663573" y="2451197"/>
                </a:cubicBezTo>
                <a:cubicBezTo>
                  <a:pt x="1657745" y="2454741"/>
                  <a:pt x="1650071" y="2442110"/>
                  <a:pt x="1640699" y="2439822"/>
                </a:cubicBezTo>
                <a:cubicBezTo>
                  <a:pt x="1618557" y="2437315"/>
                  <a:pt x="1585894" y="2444857"/>
                  <a:pt x="1552143" y="2453891"/>
                </a:cubicBezTo>
                <a:lnTo>
                  <a:pt x="1540289" y="2457100"/>
                </a:lnTo>
                <a:lnTo>
                  <a:pt x="1539057" y="2456173"/>
                </a:lnTo>
                <a:cubicBezTo>
                  <a:pt x="1533921" y="2452777"/>
                  <a:pt x="1529274" y="2450145"/>
                  <a:pt x="1526150" y="2448854"/>
                </a:cubicBezTo>
                <a:lnTo>
                  <a:pt x="1515950" y="2448105"/>
                </a:lnTo>
                <a:lnTo>
                  <a:pt x="1654903" y="2412507"/>
                </a:lnTo>
                <a:cubicBezTo>
                  <a:pt x="1730490" y="2394950"/>
                  <a:pt x="1806090" y="2378985"/>
                  <a:pt x="1881907" y="2363928"/>
                </a:cubicBezTo>
                <a:lnTo>
                  <a:pt x="2265742" y="2292911"/>
                </a:lnTo>
                <a:lnTo>
                  <a:pt x="2272070" y="2286502"/>
                </a:lnTo>
                <a:lnTo>
                  <a:pt x="2270014" y="2275645"/>
                </a:lnTo>
                <a:lnTo>
                  <a:pt x="2222351" y="2283604"/>
                </a:lnTo>
                <a:cubicBezTo>
                  <a:pt x="2178695" y="2290842"/>
                  <a:pt x="2135205" y="2296984"/>
                  <a:pt x="2091252" y="2299079"/>
                </a:cubicBezTo>
                <a:cubicBezTo>
                  <a:pt x="2127253" y="2287182"/>
                  <a:pt x="2162857" y="2278185"/>
                  <a:pt x="2198271" y="2270656"/>
                </a:cubicBezTo>
                <a:lnTo>
                  <a:pt x="2276591" y="2256136"/>
                </a:lnTo>
                <a:lnTo>
                  <a:pt x="2269958" y="2245811"/>
                </a:lnTo>
                <a:lnTo>
                  <a:pt x="2264310" y="2240836"/>
                </a:lnTo>
                <a:lnTo>
                  <a:pt x="2223144" y="2246874"/>
                </a:lnTo>
                <a:cubicBezTo>
                  <a:pt x="2125995" y="2262670"/>
                  <a:pt x="2028845" y="2278469"/>
                  <a:pt x="1928797" y="2290043"/>
                </a:cubicBezTo>
                <a:cubicBezTo>
                  <a:pt x="1781099" y="2305293"/>
                  <a:pt x="1643587" y="2363574"/>
                  <a:pt x="1492349" y="2372996"/>
                </a:cubicBezTo>
                <a:cubicBezTo>
                  <a:pt x="1526596" y="2361498"/>
                  <a:pt x="1578998" y="2353602"/>
                  <a:pt x="1518922" y="2348867"/>
                </a:cubicBezTo>
                <a:cubicBezTo>
                  <a:pt x="1487552" y="2351968"/>
                  <a:pt x="1357873" y="2381544"/>
                  <a:pt x="1328195" y="2374303"/>
                </a:cubicBezTo>
                <a:cubicBezTo>
                  <a:pt x="1419801" y="2334604"/>
                  <a:pt x="1461134" y="2334761"/>
                  <a:pt x="1544243" y="2309539"/>
                </a:cubicBezTo>
                <a:cubicBezTo>
                  <a:pt x="1658722" y="2281215"/>
                  <a:pt x="1562700" y="2298322"/>
                  <a:pt x="1523655" y="2288792"/>
                </a:cubicBezTo>
                <a:cubicBezTo>
                  <a:pt x="1493980" y="2281548"/>
                  <a:pt x="1564989" y="2288951"/>
                  <a:pt x="1547942" y="2274033"/>
                </a:cubicBezTo>
                <a:cubicBezTo>
                  <a:pt x="1530897" y="2259118"/>
                  <a:pt x="1467121" y="2289887"/>
                  <a:pt x="1435749" y="2292986"/>
                </a:cubicBezTo>
                <a:lnTo>
                  <a:pt x="1415315" y="2299759"/>
                </a:lnTo>
                <a:lnTo>
                  <a:pt x="1415050" y="2299747"/>
                </a:lnTo>
                <a:lnTo>
                  <a:pt x="1401207" y="2302862"/>
                </a:lnTo>
                <a:lnTo>
                  <a:pt x="1405971" y="2302858"/>
                </a:lnTo>
                <a:lnTo>
                  <a:pt x="1380945" y="2311156"/>
                </a:lnTo>
                <a:cubicBezTo>
                  <a:pt x="1361699" y="2316698"/>
                  <a:pt x="1341642" y="2320904"/>
                  <a:pt x="1321272" y="2321310"/>
                </a:cubicBezTo>
                <a:cubicBezTo>
                  <a:pt x="1321272" y="2321310"/>
                  <a:pt x="1313595" y="2308680"/>
                  <a:pt x="1304224" y="2306391"/>
                </a:cubicBezTo>
                <a:cubicBezTo>
                  <a:pt x="1288052" y="2308237"/>
                  <a:pt x="1192031" y="2325344"/>
                  <a:pt x="1170030" y="2330733"/>
                </a:cubicBezTo>
                <a:cubicBezTo>
                  <a:pt x="1127266" y="2331776"/>
                  <a:pt x="1126363" y="2327210"/>
                  <a:pt x="1143714" y="2320440"/>
                </a:cubicBezTo>
                <a:lnTo>
                  <a:pt x="1149065" y="2318689"/>
                </a:lnTo>
                <a:lnTo>
                  <a:pt x="1151693" y="2318891"/>
                </a:lnTo>
                <a:cubicBezTo>
                  <a:pt x="1162218" y="2319744"/>
                  <a:pt x="1174183" y="2320504"/>
                  <a:pt x="1188239" y="2320464"/>
                </a:cubicBezTo>
                <a:cubicBezTo>
                  <a:pt x="1233328" y="2314676"/>
                  <a:pt x="1267282" y="2303267"/>
                  <a:pt x="1296072" y="2302961"/>
                </a:cubicBezTo>
                <a:lnTo>
                  <a:pt x="1329736" y="2302931"/>
                </a:lnTo>
                <a:lnTo>
                  <a:pt x="1328359" y="2302452"/>
                </a:lnTo>
                <a:cubicBezTo>
                  <a:pt x="1326154" y="2301212"/>
                  <a:pt x="1325210" y="2299896"/>
                  <a:pt x="1325854" y="2298507"/>
                </a:cubicBezTo>
                <a:lnTo>
                  <a:pt x="1331021" y="2295472"/>
                </a:lnTo>
                <a:lnTo>
                  <a:pt x="1276171" y="2292584"/>
                </a:lnTo>
                <a:lnTo>
                  <a:pt x="1252214" y="2290258"/>
                </a:lnTo>
                <a:lnTo>
                  <a:pt x="1254516" y="2289652"/>
                </a:lnTo>
                <a:cubicBezTo>
                  <a:pt x="1262536" y="2287451"/>
                  <a:pt x="1269087" y="2285508"/>
                  <a:pt x="1273294" y="2283948"/>
                </a:cubicBezTo>
                <a:lnTo>
                  <a:pt x="1311938" y="2275668"/>
                </a:lnTo>
                <a:lnTo>
                  <a:pt x="1354227" y="2275670"/>
                </a:lnTo>
                <a:lnTo>
                  <a:pt x="1358323" y="2275767"/>
                </a:lnTo>
                <a:lnTo>
                  <a:pt x="1349565" y="2267607"/>
                </a:lnTo>
                <a:lnTo>
                  <a:pt x="1359950" y="2265383"/>
                </a:lnTo>
                <a:cubicBezTo>
                  <a:pt x="1384288" y="2259739"/>
                  <a:pt x="1403461" y="2254075"/>
                  <a:pt x="1415604" y="2246696"/>
                </a:cubicBezTo>
                <a:cubicBezTo>
                  <a:pt x="1440997" y="2237586"/>
                  <a:pt x="1464727" y="2229984"/>
                  <a:pt x="1487618" y="2223121"/>
                </a:cubicBezTo>
                <a:lnTo>
                  <a:pt x="1537919" y="2208745"/>
                </a:lnTo>
                <a:lnTo>
                  <a:pt x="1543135" y="2208723"/>
                </a:lnTo>
                <a:cubicBezTo>
                  <a:pt x="1554207" y="2208514"/>
                  <a:pt x="1562764" y="2207981"/>
                  <a:pt x="1566838" y="2206612"/>
                </a:cubicBezTo>
                <a:lnTo>
                  <a:pt x="1567640" y="2200210"/>
                </a:lnTo>
                <a:lnTo>
                  <a:pt x="1621458" y="2184655"/>
                </a:lnTo>
                <a:cubicBezTo>
                  <a:pt x="1644276" y="2177671"/>
                  <a:pt x="1667897" y="2169887"/>
                  <a:pt x="1693139" y="2160535"/>
                </a:cubicBezTo>
                <a:cubicBezTo>
                  <a:pt x="1728644" y="2164236"/>
                  <a:pt x="1744586" y="2156542"/>
                  <a:pt x="1743684" y="2151771"/>
                </a:cubicBezTo>
                <a:cubicBezTo>
                  <a:pt x="1743232" y="2149385"/>
                  <a:pt x="1738568" y="2147730"/>
                  <a:pt x="1730031" y="2148593"/>
                </a:cubicBezTo>
                <a:cubicBezTo>
                  <a:pt x="1721493" y="2149457"/>
                  <a:pt x="1709085" y="2152840"/>
                  <a:pt x="1693139" y="2160535"/>
                </a:cubicBezTo>
                <a:cubicBezTo>
                  <a:pt x="1646272" y="2164402"/>
                  <a:pt x="1602853" y="2174490"/>
                  <a:pt x="1559146" y="2185749"/>
                </a:cubicBezTo>
                <a:lnTo>
                  <a:pt x="1534068" y="2191708"/>
                </a:lnTo>
                <a:lnTo>
                  <a:pt x="1507557" y="2192493"/>
                </a:lnTo>
                <a:cubicBezTo>
                  <a:pt x="1479220" y="2193138"/>
                  <a:pt x="1451626" y="2193336"/>
                  <a:pt x="1425427" y="2192383"/>
                </a:cubicBezTo>
                <a:cubicBezTo>
                  <a:pt x="1378596" y="2193290"/>
                  <a:pt x="1330273" y="2190016"/>
                  <a:pt x="1281635" y="2185873"/>
                </a:cubicBezTo>
                <a:lnTo>
                  <a:pt x="1245481" y="2182960"/>
                </a:lnTo>
                <a:lnTo>
                  <a:pt x="1253139" y="2181225"/>
                </a:lnTo>
                <a:lnTo>
                  <a:pt x="1316607" y="2166621"/>
                </a:lnTo>
                <a:lnTo>
                  <a:pt x="1407822" y="2168641"/>
                </a:lnTo>
                <a:cubicBezTo>
                  <a:pt x="1475677" y="2175500"/>
                  <a:pt x="1581834" y="2178850"/>
                  <a:pt x="1503658" y="2147367"/>
                </a:cubicBezTo>
                <a:lnTo>
                  <a:pt x="1441961" y="2138442"/>
                </a:lnTo>
                <a:lnTo>
                  <a:pt x="1491578" y="2128058"/>
                </a:lnTo>
                <a:lnTo>
                  <a:pt x="1479990" y="2125681"/>
                </a:lnTo>
                <a:cubicBezTo>
                  <a:pt x="1469260" y="2123995"/>
                  <a:pt x="1462712" y="2123756"/>
                  <a:pt x="1463459" y="2125846"/>
                </a:cubicBezTo>
                <a:cubicBezTo>
                  <a:pt x="1462850" y="2104979"/>
                  <a:pt x="1497683" y="2109079"/>
                  <a:pt x="1539067" y="2112953"/>
                </a:cubicBezTo>
                <a:lnTo>
                  <a:pt x="1557742" y="2114210"/>
                </a:lnTo>
                <a:lnTo>
                  <a:pt x="1581938" y="2109148"/>
                </a:lnTo>
                <a:lnTo>
                  <a:pt x="1676589" y="2089272"/>
                </a:lnTo>
                <a:lnTo>
                  <a:pt x="1626750" y="2085809"/>
                </a:lnTo>
                <a:lnTo>
                  <a:pt x="1588510" y="2084591"/>
                </a:lnTo>
                <a:lnTo>
                  <a:pt x="1441525" y="2109416"/>
                </a:lnTo>
                <a:cubicBezTo>
                  <a:pt x="1360618" y="2122106"/>
                  <a:pt x="1402656" y="2103489"/>
                  <a:pt x="1448772" y="2088120"/>
                </a:cubicBezTo>
                <a:lnTo>
                  <a:pt x="1477735" y="2079372"/>
                </a:lnTo>
                <a:lnTo>
                  <a:pt x="1449646" y="2077589"/>
                </a:lnTo>
                <a:lnTo>
                  <a:pt x="1379268" y="2071895"/>
                </a:lnTo>
                <a:lnTo>
                  <a:pt x="1400405" y="2067531"/>
                </a:lnTo>
                <a:lnTo>
                  <a:pt x="1552419" y="2030017"/>
                </a:lnTo>
                <a:lnTo>
                  <a:pt x="1632737" y="2020584"/>
                </a:lnTo>
                <a:cubicBezTo>
                  <a:pt x="1645463" y="2020014"/>
                  <a:pt x="1653626" y="2019444"/>
                  <a:pt x="1658170" y="2018839"/>
                </a:cubicBezTo>
                <a:lnTo>
                  <a:pt x="1659069" y="2018374"/>
                </a:lnTo>
                <a:lnTo>
                  <a:pt x="1655084" y="2018181"/>
                </a:lnTo>
                <a:lnTo>
                  <a:pt x="1622162" y="2011329"/>
                </a:lnTo>
                <a:lnTo>
                  <a:pt x="1521586" y="2025758"/>
                </a:lnTo>
                <a:lnTo>
                  <a:pt x="1595681" y="2005818"/>
                </a:lnTo>
                <a:lnTo>
                  <a:pt x="1594137" y="2005497"/>
                </a:lnTo>
                <a:lnTo>
                  <a:pt x="1590063" y="2006368"/>
                </a:lnTo>
                <a:lnTo>
                  <a:pt x="1573302" y="2003899"/>
                </a:lnTo>
                <a:cubicBezTo>
                  <a:pt x="1557357" y="2000647"/>
                  <a:pt x="1545869" y="1996702"/>
                  <a:pt x="1546414" y="1991835"/>
                </a:cubicBezTo>
                <a:cubicBezTo>
                  <a:pt x="1543382" y="1983344"/>
                  <a:pt x="1610492" y="1979407"/>
                  <a:pt x="1672034" y="1975078"/>
                </a:cubicBezTo>
                <a:lnTo>
                  <a:pt x="1681937" y="1974269"/>
                </a:lnTo>
                <a:lnTo>
                  <a:pt x="1672426" y="1971310"/>
                </a:lnTo>
                <a:lnTo>
                  <a:pt x="1688095" y="1973767"/>
                </a:lnTo>
                <a:lnTo>
                  <a:pt x="1728913" y="1970436"/>
                </a:lnTo>
                <a:lnTo>
                  <a:pt x="1749636" y="1967386"/>
                </a:lnTo>
                <a:lnTo>
                  <a:pt x="1762735" y="1964369"/>
                </a:lnTo>
                <a:lnTo>
                  <a:pt x="1764801" y="1963085"/>
                </a:lnTo>
                <a:lnTo>
                  <a:pt x="1710639" y="1950818"/>
                </a:lnTo>
                <a:lnTo>
                  <a:pt x="1704466" y="1950632"/>
                </a:lnTo>
                <a:lnTo>
                  <a:pt x="1681718" y="1949417"/>
                </a:lnTo>
                <a:lnTo>
                  <a:pt x="1660100" y="1951341"/>
                </a:lnTo>
                <a:lnTo>
                  <a:pt x="1606201" y="1958762"/>
                </a:lnTo>
                <a:lnTo>
                  <a:pt x="1606200" y="1958764"/>
                </a:lnTo>
                <a:lnTo>
                  <a:pt x="1534454" y="1968641"/>
                </a:lnTo>
                <a:lnTo>
                  <a:pt x="1521585" y="1976022"/>
                </a:lnTo>
                <a:lnTo>
                  <a:pt x="1504187" y="1972810"/>
                </a:lnTo>
                <a:lnTo>
                  <a:pt x="1443828" y="1981122"/>
                </a:lnTo>
                <a:lnTo>
                  <a:pt x="1276834" y="2010710"/>
                </a:lnTo>
                <a:lnTo>
                  <a:pt x="1283894" y="2007906"/>
                </a:lnTo>
                <a:cubicBezTo>
                  <a:pt x="1333473" y="1991809"/>
                  <a:pt x="1430514" y="1976245"/>
                  <a:pt x="1447016" y="1972204"/>
                </a:cubicBezTo>
                <a:lnTo>
                  <a:pt x="1518641" y="1949271"/>
                </a:lnTo>
                <a:lnTo>
                  <a:pt x="1275306" y="1977060"/>
                </a:lnTo>
                <a:lnTo>
                  <a:pt x="1241485" y="1980636"/>
                </a:lnTo>
                <a:lnTo>
                  <a:pt x="1225531" y="1984235"/>
                </a:lnTo>
                <a:cubicBezTo>
                  <a:pt x="1213591" y="1986750"/>
                  <a:pt x="1205624" y="1988142"/>
                  <a:pt x="1205896" y="1987290"/>
                </a:cubicBezTo>
                <a:lnTo>
                  <a:pt x="1217786" y="1983140"/>
                </a:lnTo>
                <a:lnTo>
                  <a:pt x="1001141" y="2006046"/>
                </a:lnTo>
                <a:lnTo>
                  <a:pt x="1001671" y="2001366"/>
                </a:lnTo>
                <a:lnTo>
                  <a:pt x="1064259" y="1994865"/>
                </a:lnTo>
                <a:cubicBezTo>
                  <a:pt x="1104351" y="1990154"/>
                  <a:pt x="1142464" y="1985226"/>
                  <a:pt x="1179335" y="1980371"/>
                </a:cubicBezTo>
                <a:lnTo>
                  <a:pt x="1246304" y="1972188"/>
                </a:lnTo>
                <a:lnTo>
                  <a:pt x="1263335" y="1964630"/>
                </a:lnTo>
                <a:cubicBezTo>
                  <a:pt x="1266980" y="1959547"/>
                  <a:pt x="1209697" y="1972405"/>
                  <a:pt x="1190826" y="1970902"/>
                </a:cubicBezTo>
                <a:cubicBezTo>
                  <a:pt x="1196654" y="1967361"/>
                  <a:pt x="1202484" y="1963818"/>
                  <a:pt x="1208313" y="1960276"/>
                </a:cubicBezTo>
                <a:cubicBezTo>
                  <a:pt x="1202484" y="1963818"/>
                  <a:pt x="1234604" y="1920357"/>
                  <a:pt x="1230473" y="1913556"/>
                </a:cubicBezTo>
                <a:cubicBezTo>
                  <a:pt x="1225160" y="1904812"/>
                  <a:pt x="1145069" y="1918309"/>
                  <a:pt x="1096073" y="1927877"/>
                </a:cubicBezTo>
                <a:lnTo>
                  <a:pt x="1094594" y="1928187"/>
                </a:lnTo>
                <a:lnTo>
                  <a:pt x="1156050" y="1914213"/>
                </a:lnTo>
                <a:lnTo>
                  <a:pt x="1171378" y="1911547"/>
                </a:lnTo>
                <a:lnTo>
                  <a:pt x="1227988" y="1899110"/>
                </a:lnTo>
                <a:lnTo>
                  <a:pt x="1384284" y="1861042"/>
                </a:lnTo>
                <a:lnTo>
                  <a:pt x="1160468" y="1900701"/>
                </a:lnTo>
                <a:lnTo>
                  <a:pt x="1077825" y="1916067"/>
                </a:lnTo>
                <a:lnTo>
                  <a:pt x="1108019" y="1906318"/>
                </a:lnTo>
                <a:cubicBezTo>
                  <a:pt x="1156700" y="1891205"/>
                  <a:pt x="1214755" y="1874554"/>
                  <a:pt x="1210917" y="1868239"/>
                </a:cubicBezTo>
                <a:cubicBezTo>
                  <a:pt x="1210760" y="1866338"/>
                  <a:pt x="1208335" y="1865151"/>
                  <a:pt x="1204361" y="1864487"/>
                </a:cubicBezTo>
                <a:lnTo>
                  <a:pt x="1193387" y="1864059"/>
                </a:lnTo>
                <a:lnTo>
                  <a:pt x="1249653" y="1851897"/>
                </a:lnTo>
                <a:lnTo>
                  <a:pt x="1330816" y="1840069"/>
                </a:lnTo>
                <a:lnTo>
                  <a:pt x="1333700" y="1839356"/>
                </a:lnTo>
                <a:lnTo>
                  <a:pt x="1454933" y="1809895"/>
                </a:lnTo>
                <a:lnTo>
                  <a:pt x="1454976" y="1808564"/>
                </a:lnTo>
                <a:cubicBezTo>
                  <a:pt x="1454207" y="1807435"/>
                  <a:pt x="1451516" y="1806964"/>
                  <a:pt x="1447348" y="1807009"/>
                </a:cubicBezTo>
                <a:lnTo>
                  <a:pt x="1441637" y="1807542"/>
                </a:lnTo>
                <a:lnTo>
                  <a:pt x="1444230" y="1809628"/>
                </a:lnTo>
                <a:lnTo>
                  <a:pt x="1441636" y="1807543"/>
                </a:lnTo>
                <a:lnTo>
                  <a:pt x="1430861" y="1808549"/>
                </a:lnTo>
                <a:lnTo>
                  <a:pt x="1399845" y="1814254"/>
                </a:lnTo>
                <a:lnTo>
                  <a:pt x="1403773" y="1817315"/>
                </a:lnTo>
                <a:lnTo>
                  <a:pt x="1399843" y="1814255"/>
                </a:lnTo>
                <a:lnTo>
                  <a:pt x="1382040" y="1817530"/>
                </a:lnTo>
                <a:cubicBezTo>
                  <a:pt x="1346022" y="1825010"/>
                  <a:pt x="1307832" y="1833972"/>
                  <a:pt x="1296064" y="1835387"/>
                </a:cubicBezTo>
                <a:lnTo>
                  <a:pt x="1146531" y="1867430"/>
                </a:lnTo>
                <a:lnTo>
                  <a:pt x="1146258" y="1867453"/>
                </a:lnTo>
                <a:cubicBezTo>
                  <a:pt x="1119150" y="1870456"/>
                  <a:pt x="1101860" y="1872648"/>
                  <a:pt x="1140500" y="1861808"/>
                </a:cubicBezTo>
                <a:lnTo>
                  <a:pt x="1163311" y="1853625"/>
                </a:lnTo>
                <a:lnTo>
                  <a:pt x="1142617" y="1854078"/>
                </a:lnTo>
                <a:lnTo>
                  <a:pt x="1269480" y="1825968"/>
                </a:lnTo>
                <a:cubicBezTo>
                  <a:pt x="1279980" y="1832032"/>
                  <a:pt x="1289399" y="1825611"/>
                  <a:pt x="1298089" y="1819684"/>
                </a:cubicBezTo>
                <a:cubicBezTo>
                  <a:pt x="1276580" y="1806809"/>
                  <a:pt x="1377007" y="1800031"/>
                  <a:pt x="1406128" y="1794498"/>
                </a:cubicBezTo>
                <a:cubicBezTo>
                  <a:pt x="1444590" y="1788656"/>
                  <a:pt x="1483233" y="1782691"/>
                  <a:pt x="1521716" y="1777661"/>
                </a:cubicBezTo>
                <a:lnTo>
                  <a:pt x="1583953" y="1771563"/>
                </a:lnTo>
                <a:lnTo>
                  <a:pt x="1621720" y="1759810"/>
                </a:lnTo>
                <a:lnTo>
                  <a:pt x="1706758" y="1740519"/>
                </a:lnTo>
                <a:lnTo>
                  <a:pt x="1721016" y="1739629"/>
                </a:lnTo>
                <a:lnTo>
                  <a:pt x="1733338" y="1738411"/>
                </a:lnTo>
                <a:lnTo>
                  <a:pt x="1733259" y="1738402"/>
                </a:lnTo>
                <a:lnTo>
                  <a:pt x="1641303" y="1745289"/>
                </a:lnTo>
                <a:cubicBezTo>
                  <a:pt x="1600472" y="1748822"/>
                  <a:pt x="1559810" y="1752894"/>
                  <a:pt x="1520158" y="1757671"/>
                </a:cubicBezTo>
                <a:lnTo>
                  <a:pt x="1488701" y="1762212"/>
                </a:lnTo>
                <a:lnTo>
                  <a:pt x="1433975" y="1772418"/>
                </a:lnTo>
                <a:lnTo>
                  <a:pt x="1429786" y="1771349"/>
                </a:lnTo>
                <a:lnTo>
                  <a:pt x="1433776" y="1770527"/>
                </a:lnTo>
                <a:cubicBezTo>
                  <a:pt x="1473595" y="1763916"/>
                  <a:pt x="1534270" y="1756231"/>
                  <a:pt x="1563886" y="1744221"/>
                </a:cubicBezTo>
                <a:cubicBezTo>
                  <a:pt x="1570400" y="1741260"/>
                  <a:pt x="1574060" y="1739141"/>
                  <a:pt x="1575444" y="1737702"/>
                </a:cubicBezTo>
                <a:lnTo>
                  <a:pt x="1575130" y="1737331"/>
                </a:lnTo>
                <a:lnTo>
                  <a:pt x="1683375" y="1728226"/>
                </a:lnTo>
                <a:lnTo>
                  <a:pt x="1601273" y="1707964"/>
                </a:lnTo>
                <a:lnTo>
                  <a:pt x="1545748" y="1715453"/>
                </a:lnTo>
                <a:lnTo>
                  <a:pt x="1584976" y="1723874"/>
                </a:lnTo>
                <a:lnTo>
                  <a:pt x="1513133" y="1719852"/>
                </a:lnTo>
                <a:lnTo>
                  <a:pt x="1423074" y="1731999"/>
                </a:lnTo>
                <a:lnTo>
                  <a:pt x="1248719" y="1763198"/>
                </a:lnTo>
                <a:lnTo>
                  <a:pt x="1254324" y="1751406"/>
                </a:lnTo>
                <a:cubicBezTo>
                  <a:pt x="1257867" y="1757236"/>
                  <a:pt x="1166418" y="1755601"/>
                  <a:pt x="1141258" y="1753596"/>
                </a:cubicBezTo>
                <a:cubicBezTo>
                  <a:pt x="1141258" y="1753596"/>
                  <a:pt x="1094968" y="1773740"/>
                  <a:pt x="1106344" y="1750867"/>
                </a:cubicBezTo>
                <a:cubicBezTo>
                  <a:pt x="1106344" y="1750867"/>
                  <a:pt x="1143546" y="1744225"/>
                  <a:pt x="1164573" y="1739428"/>
                </a:cubicBezTo>
                <a:lnTo>
                  <a:pt x="1164998" y="1739875"/>
                </a:lnTo>
                <a:lnTo>
                  <a:pt x="1170961" y="1736706"/>
                </a:lnTo>
                <a:lnTo>
                  <a:pt x="1175818" y="1736016"/>
                </a:lnTo>
                <a:lnTo>
                  <a:pt x="1177203" y="1731754"/>
                </a:lnTo>
                <a:cubicBezTo>
                  <a:pt x="1177203" y="1731754"/>
                  <a:pt x="1171374" y="1735298"/>
                  <a:pt x="1164573" y="1739428"/>
                </a:cubicBezTo>
                <a:cubicBezTo>
                  <a:pt x="1164291" y="1723639"/>
                  <a:pt x="1163036" y="1708437"/>
                  <a:pt x="1163036" y="1708437"/>
                </a:cubicBezTo>
                <a:lnTo>
                  <a:pt x="1170489" y="1706411"/>
                </a:lnTo>
                <a:lnTo>
                  <a:pt x="1151138" y="1708205"/>
                </a:lnTo>
                <a:cubicBezTo>
                  <a:pt x="1119129" y="1710933"/>
                  <a:pt x="1090048" y="1713142"/>
                  <a:pt x="1067366" y="1714497"/>
                </a:cubicBezTo>
                <a:cubicBezTo>
                  <a:pt x="1047022" y="1715385"/>
                  <a:pt x="983490" y="1723714"/>
                  <a:pt x="1030696" y="1710179"/>
                </a:cubicBezTo>
                <a:cubicBezTo>
                  <a:pt x="1073882" y="1702741"/>
                  <a:pt x="1171804" y="1705153"/>
                  <a:pt x="1203993" y="1690979"/>
                </a:cubicBezTo>
                <a:cubicBezTo>
                  <a:pt x="1213130" y="1688360"/>
                  <a:pt x="1201373" y="1681842"/>
                  <a:pt x="1210510" y="1679222"/>
                </a:cubicBezTo>
                <a:cubicBezTo>
                  <a:pt x="1222312" y="1675839"/>
                  <a:pt x="1234332" y="1674299"/>
                  <a:pt x="1246196" y="1673600"/>
                </a:cubicBezTo>
                <a:lnTo>
                  <a:pt x="1271686" y="1673187"/>
                </a:lnTo>
                <a:lnTo>
                  <a:pt x="1278248" y="1667365"/>
                </a:lnTo>
                <a:cubicBezTo>
                  <a:pt x="1279956" y="1663333"/>
                  <a:pt x="1274385" y="1660732"/>
                  <a:pt x="1245270" y="1666452"/>
                </a:cubicBezTo>
                <a:cubicBezTo>
                  <a:pt x="1200679" y="1676252"/>
                  <a:pt x="1236182" y="1679955"/>
                  <a:pt x="1206506" y="1672712"/>
                </a:cubicBezTo>
                <a:cubicBezTo>
                  <a:pt x="1226812" y="1677668"/>
                  <a:pt x="1227254" y="1652123"/>
                  <a:pt x="1214340" y="1644007"/>
                </a:cubicBezTo>
                <a:cubicBezTo>
                  <a:pt x="1223711" y="1646294"/>
                  <a:pt x="1088203" y="1679415"/>
                  <a:pt x="1084659" y="1673585"/>
                </a:cubicBezTo>
                <a:cubicBezTo>
                  <a:pt x="1087646" y="1658801"/>
                  <a:pt x="1150217" y="1649715"/>
                  <a:pt x="1186232" y="1643107"/>
                </a:cubicBezTo>
                <a:lnTo>
                  <a:pt x="1209473" y="1637388"/>
                </a:lnTo>
                <a:lnTo>
                  <a:pt x="1112276" y="1645896"/>
                </a:lnTo>
                <a:cubicBezTo>
                  <a:pt x="1073016" y="1649428"/>
                  <a:pt x="1034396" y="1652674"/>
                  <a:pt x="989410" y="1655272"/>
                </a:cubicBezTo>
                <a:cubicBezTo>
                  <a:pt x="966781" y="1656816"/>
                  <a:pt x="938579" y="1661194"/>
                  <a:pt x="913872" y="1664467"/>
                </a:cubicBezTo>
                <a:lnTo>
                  <a:pt x="899114" y="1666057"/>
                </a:lnTo>
                <a:lnTo>
                  <a:pt x="897632" y="1665840"/>
                </a:lnTo>
                <a:lnTo>
                  <a:pt x="897314" y="1665792"/>
                </a:lnTo>
                <a:lnTo>
                  <a:pt x="902038" y="1664627"/>
                </a:lnTo>
                <a:cubicBezTo>
                  <a:pt x="958716" y="1651461"/>
                  <a:pt x="1017225" y="1638837"/>
                  <a:pt x="1080477" y="1626559"/>
                </a:cubicBezTo>
                <a:cubicBezTo>
                  <a:pt x="1085549" y="1623100"/>
                  <a:pt x="1150704" y="1612830"/>
                  <a:pt x="1144551" y="1603805"/>
                </a:cubicBezTo>
                <a:cubicBezTo>
                  <a:pt x="1137885" y="1594027"/>
                  <a:pt x="1058211" y="1621910"/>
                  <a:pt x="1041583" y="1625535"/>
                </a:cubicBezTo>
                <a:lnTo>
                  <a:pt x="871090" y="1661929"/>
                </a:lnTo>
                <a:lnTo>
                  <a:pt x="859024" y="1660154"/>
                </a:lnTo>
                <a:lnTo>
                  <a:pt x="850925" y="1657915"/>
                </a:lnTo>
                <a:lnTo>
                  <a:pt x="844924" y="1651378"/>
                </a:lnTo>
                <a:lnTo>
                  <a:pt x="840117" y="1651879"/>
                </a:lnTo>
                <a:lnTo>
                  <a:pt x="839669" y="1651469"/>
                </a:lnTo>
                <a:cubicBezTo>
                  <a:pt x="835011" y="1638431"/>
                  <a:pt x="1060140" y="1640306"/>
                  <a:pt x="985917" y="1622554"/>
                </a:cubicBezTo>
                <a:cubicBezTo>
                  <a:pt x="965192" y="1622777"/>
                  <a:pt x="834429" y="1618405"/>
                  <a:pt x="830131" y="1606365"/>
                </a:cubicBezTo>
                <a:cubicBezTo>
                  <a:pt x="827623" y="1599345"/>
                  <a:pt x="864189" y="1566835"/>
                  <a:pt x="858325" y="1568806"/>
                </a:cubicBezTo>
                <a:cubicBezTo>
                  <a:pt x="864189" y="1566835"/>
                  <a:pt x="870055" y="1564865"/>
                  <a:pt x="875921" y="1562894"/>
                </a:cubicBezTo>
                <a:cubicBezTo>
                  <a:pt x="853667" y="1555766"/>
                  <a:pt x="765524" y="1557295"/>
                  <a:pt x="836659" y="1547998"/>
                </a:cubicBezTo>
                <a:cubicBezTo>
                  <a:pt x="916785" y="1542423"/>
                  <a:pt x="807562" y="1543170"/>
                  <a:pt x="767092" y="1543286"/>
                </a:cubicBezTo>
                <a:lnTo>
                  <a:pt x="757845" y="1543174"/>
                </a:lnTo>
                <a:lnTo>
                  <a:pt x="1005547" y="1487073"/>
                </a:lnTo>
                <a:lnTo>
                  <a:pt x="1015613" y="1483274"/>
                </a:lnTo>
                <a:lnTo>
                  <a:pt x="984809" y="1487830"/>
                </a:lnTo>
                <a:cubicBezTo>
                  <a:pt x="976007" y="1488281"/>
                  <a:pt x="968934" y="1487767"/>
                  <a:pt x="963587" y="1486704"/>
                </a:cubicBezTo>
                <a:lnTo>
                  <a:pt x="958528" y="1484646"/>
                </a:lnTo>
                <a:lnTo>
                  <a:pt x="913334" y="1494033"/>
                </a:lnTo>
                <a:cubicBezTo>
                  <a:pt x="879730" y="1500969"/>
                  <a:pt x="846194" y="1507033"/>
                  <a:pt x="812079" y="1509911"/>
                </a:cubicBezTo>
                <a:cubicBezTo>
                  <a:pt x="839468" y="1499501"/>
                  <a:pt x="866706" y="1491398"/>
                  <a:pt x="893875" y="1484458"/>
                </a:cubicBezTo>
                <a:lnTo>
                  <a:pt x="955085" y="1470573"/>
                </a:lnTo>
                <a:lnTo>
                  <a:pt x="965348" y="1469931"/>
                </a:lnTo>
                <a:cubicBezTo>
                  <a:pt x="991783" y="1468072"/>
                  <a:pt x="1004574" y="1465950"/>
                  <a:pt x="1008859" y="1463720"/>
                </a:cubicBezTo>
                <a:lnTo>
                  <a:pt x="1004213" y="1459489"/>
                </a:lnTo>
                <a:lnTo>
                  <a:pt x="1056743" y="1447676"/>
                </a:lnTo>
                <a:cubicBezTo>
                  <a:pt x="1083977" y="1440831"/>
                  <a:pt x="1111311" y="1432869"/>
                  <a:pt x="1138826" y="1422647"/>
                </a:cubicBezTo>
                <a:cubicBezTo>
                  <a:pt x="1148568" y="1436934"/>
                  <a:pt x="1153861" y="1405788"/>
                  <a:pt x="1138826" y="1422647"/>
                </a:cubicBezTo>
                <a:lnTo>
                  <a:pt x="1087640" y="1432192"/>
                </a:lnTo>
                <a:lnTo>
                  <a:pt x="981121" y="1452059"/>
                </a:lnTo>
                <a:lnTo>
                  <a:pt x="973568" y="1450265"/>
                </a:lnTo>
                <a:cubicBezTo>
                  <a:pt x="964367" y="1448214"/>
                  <a:pt x="956929" y="1446358"/>
                  <a:pt x="956392" y="1444854"/>
                </a:cubicBezTo>
                <a:cubicBezTo>
                  <a:pt x="954241" y="1438836"/>
                  <a:pt x="1062131" y="1437413"/>
                  <a:pt x="1086570" y="1429201"/>
                </a:cubicBezTo>
                <a:cubicBezTo>
                  <a:pt x="1049457" y="1420326"/>
                  <a:pt x="1033033" y="1432584"/>
                  <a:pt x="984548" y="1428653"/>
                </a:cubicBezTo>
                <a:cubicBezTo>
                  <a:pt x="984548" y="1428653"/>
                  <a:pt x="884675" y="1434122"/>
                  <a:pt x="882526" y="1428104"/>
                </a:cubicBezTo>
                <a:lnTo>
                  <a:pt x="952717" y="1397779"/>
                </a:lnTo>
                <a:cubicBezTo>
                  <a:pt x="950569" y="1391760"/>
                  <a:pt x="683801" y="1383652"/>
                  <a:pt x="809284" y="1376318"/>
                </a:cubicBezTo>
                <a:cubicBezTo>
                  <a:pt x="884359" y="1378055"/>
                  <a:pt x="943762" y="1372700"/>
                  <a:pt x="1006524" y="1358355"/>
                </a:cubicBezTo>
                <a:cubicBezTo>
                  <a:pt x="1051687" y="1349921"/>
                  <a:pt x="1085082" y="1366787"/>
                  <a:pt x="1132983" y="1350691"/>
                </a:cubicBezTo>
                <a:lnTo>
                  <a:pt x="1134457" y="1354820"/>
                </a:lnTo>
                <a:lnTo>
                  <a:pt x="1134949" y="1356192"/>
                </a:lnTo>
                <a:cubicBezTo>
                  <a:pt x="1135167" y="1356803"/>
                  <a:pt x="1135021" y="1356397"/>
                  <a:pt x="1134731" y="1355581"/>
                </a:cubicBezTo>
                <a:lnTo>
                  <a:pt x="1134457" y="1354820"/>
                </a:lnTo>
                <a:lnTo>
                  <a:pt x="1133639" y="1352524"/>
                </a:lnTo>
                <a:cubicBezTo>
                  <a:pt x="1133276" y="1351507"/>
                  <a:pt x="1132983" y="1350691"/>
                  <a:pt x="1132983" y="1350691"/>
                </a:cubicBezTo>
                <a:cubicBezTo>
                  <a:pt x="1116012" y="1321566"/>
                  <a:pt x="1000657" y="1360326"/>
                  <a:pt x="982119" y="1345208"/>
                </a:cubicBezTo>
                <a:cubicBezTo>
                  <a:pt x="975276" y="1347507"/>
                  <a:pt x="971014" y="1314112"/>
                  <a:pt x="976878" y="1312142"/>
                </a:cubicBezTo>
                <a:cubicBezTo>
                  <a:pt x="934258" y="1306241"/>
                  <a:pt x="893395" y="1326711"/>
                  <a:pt x="856640" y="1318839"/>
                </a:cubicBezTo>
                <a:cubicBezTo>
                  <a:pt x="842401" y="1315757"/>
                  <a:pt x="840251" y="1309738"/>
                  <a:pt x="830088" y="1299672"/>
                </a:cubicBezTo>
                <a:cubicBezTo>
                  <a:pt x="796692" y="1282806"/>
                  <a:pt x="752506" y="1290911"/>
                  <a:pt x="710699" y="1290354"/>
                </a:cubicBezTo>
                <a:cubicBezTo>
                  <a:pt x="621387" y="1285534"/>
                  <a:pt x="543768" y="1298132"/>
                  <a:pt x="458169" y="1285326"/>
                </a:cubicBezTo>
                <a:cubicBezTo>
                  <a:pt x="555535" y="1272832"/>
                  <a:pt x="625103" y="1277545"/>
                  <a:pt x="722823" y="1266057"/>
                </a:cubicBezTo>
                <a:cubicBezTo>
                  <a:pt x="747265" y="1257845"/>
                  <a:pt x="795750" y="1261775"/>
                  <a:pt x="857303" y="1262441"/>
                </a:cubicBezTo>
                <a:cubicBezTo>
                  <a:pt x="861360" y="1261921"/>
                  <a:pt x="867589" y="1261548"/>
                  <a:pt x="875187" y="1261251"/>
                </a:cubicBezTo>
                <a:lnTo>
                  <a:pt x="895577" y="1260679"/>
                </a:lnTo>
                <a:lnTo>
                  <a:pt x="894924" y="1260681"/>
                </a:lnTo>
                <a:cubicBezTo>
                  <a:pt x="848042" y="1259849"/>
                  <a:pt x="801141" y="1257365"/>
                  <a:pt x="754106" y="1251317"/>
                </a:cubicBezTo>
                <a:lnTo>
                  <a:pt x="721837" y="1248573"/>
                </a:lnTo>
                <a:lnTo>
                  <a:pt x="723718" y="1247935"/>
                </a:lnTo>
                <a:cubicBezTo>
                  <a:pt x="737932" y="1242836"/>
                  <a:pt x="770497" y="1237086"/>
                  <a:pt x="804697" y="1230221"/>
                </a:cubicBezTo>
                <a:lnTo>
                  <a:pt x="824417" y="1225846"/>
                </a:lnTo>
                <a:lnTo>
                  <a:pt x="824145" y="1225554"/>
                </a:lnTo>
                <a:cubicBezTo>
                  <a:pt x="821978" y="1221787"/>
                  <a:pt x="820813" y="1218528"/>
                  <a:pt x="820813" y="1218528"/>
                </a:cubicBezTo>
                <a:lnTo>
                  <a:pt x="798593" y="1217153"/>
                </a:lnTo>
                <a:lnTo>
                  <a:pt x="794662" y="1217933"/>
                </a:lnTo>
                <a:cubicBezTo>
                  <a:pt x="761404" y="1226450"/>
                  <a:pt x="735171" y="1232570"/>
                  <a:pt x="712183" y="1237504"/>
                </a:cubicBezTo>
                <a:lnTo>
                  <a:pt x="675962" y="1244669"/>
                </a:lnTo>
                <a:lnTo>
                  <a:pt x="557595" y="1234599"/>
                </a:lnTo>
                <a:lnTo>
                  <a:pt x="561108" y="1225651"/>
                </a:lnTo>
                <a:cubicBezTo>
                  <a:pt x="562177" y="1227216"/>
                  <a:pt x="556788" y="1228501"/>
                  <a:pt x="547673" y="1229523"/>
                </a:cubicBezTo>
                <a:lnTo>
                  <a:pt x="519475" y="1231353"/>
                </a:lnTo>
                <a:lnTo>
                  <a:pt x="431008" y="1223828"/>
                </a:lnTo>
                <a:lnTo>
                  <a:pt x="463099" y="1215949"/>
                </a:lnTo>
                <a:cubicBezTo>
                  <a:pt x="468084" y="1223263"/>
                  <a:pt x="472358" y="1229531"/>
                  <a:pt x="476179" y="1207032"/>
                </a:cubicBezTo>
                <a:cubicBezTo>
                  <a:pt x="476179" y="1207032"/>
                  <a:pt x="470141" y="1211147"/>
                  <a:pt x="463099" y="1215949"/>
                </a:cubicBezTo>
                <a:lnTo>
                  <a:pt x="460818" y="1195117"/>
                </a:lnTo>
                <a:lnTo>
                  <a:pt x="553531" y="1192285"/>
                </a:lnTo>
                <a:cubicBezTo>
                  <a:pt x="565594" y="1198377"/>
                  <a:pt x="578483" y="1201459"/>
                  <a:pt x="591583" y="1201935"/>
                </a:cubicBezTo>
                <a:lnTo>
                  <a:pt x="613482" y="1198599"/>
                </a:lnTo>
                <a:lnTo>
                  <a:pt x="601620" y="1194645"/>
                </a:lnTo>
                <a:lnTo>
                  <a:pt x="575890" y="1188556"/>
                </a:lnTo>
                <a:lnTo>
                  <a:pt x="553531" y="1192285"/>
                </a:lnTo>
                <a:lnTo>
                  <a:pt x="460033" y="1181655"/>
                </a:lnTo>
                <a:lnTo>
                  <a:pt x="509524" y="1165936"/>
                </a:lnTo>
                <a:lnTo>
                  <a:pt x="530348" y="1158086"/>
                </a:lnTo>
                <a:lnTo>
                  <a:pt x="809094" y="1171247"/>
                </a:lnTo>
                <a:lnTo>
                  <a:pt x="823985" y="1169152"/>
                </a:lnTo>
                <a:cubicBezTo>
                  <a:pt x="804949" y="1159539"/>
                  <a:pt x="731695" y="1156768"/>
                  <a:pt x="684134" y="1154368"/>
                </a:cubicBezTo>
                <a:lnTo>
                  <a:pt x="678103" y="1153949"/>
                </a:lnTo>
                <a:lnTo>
                  <a:pt x="772762" y="1126940"/>
                </a:lnTo>
                <a:lnTo>
                  <a:pt x="645821" y="1150925"/>
                </a:lnTo>
                <a:lnTo>
                  <a:pt x="625461" y="1142608"/>
                </a:lnTo>
                <a:cubicBezTo>
                  <a:pt x="618216" y="1136404"/>
                  <a:pt x="651643" y="1138023"/>
                  <a:pt x="676251" y="1135653"/>
                </a:cubicBezTo>
                <a:cubicBezTo>
                  <a:pt x="538684" y="1112220"/>
                  <a:pt x="404791" y="1135863"/>
                  <a:pt x="269372" y="1118448"/>
                </a:cubicBezTo>
                <a:lnTo>
                  <a:pt x="246144" y="1116472"/>
                </a:lnTo>
                <a:lnTo>
                  <a:pt x="247498" y="1116012"/>
                </a:lnTo>
                <a:cubicBezTo>
                  <a:pt x="267959" y="1108672"/>
                  <a:pt x="341258" y="1099458"/>
                  <a:pt x="371139" y="1085696"/>
                </a:cubicBezTo>
                <a:cubicBezTo>
                  <a:pt x="410436" y="1065515"/>
                  <a:pt x="310331" y="1093004"/>
                  <a:pt x="298563" y="1094417"/>
                </a:cubicBezTo>
                <a:cubicBezTo>
                  <a:pt x="274623" y="1100548"/>
                  <a:pt x="255741" y="1104953"/>
                  <a:pt x="239195" y="1108504"/>
                </a:cubicBezTo>
                <a:lnTo>
                  <a:pt x="213124" y="1113662"/>
                </a:lnTo>
                <a:lnTo>
                  <a:pt x="127923" y="1106413"/>
                </a:lnTo>
                <a:lnTo>
                  <a:pt x="130451" y="1099972"/>
                </a:lnTo>
                <a:cubicBezTo>
                  <a:pt x="131221" y="1101100"/>
                  <a:pt x="127341" y="1102024"/>
                  <a:pt x="120782" y="1102761"/>
                </a:cubicBezTo>
                <a:lnTo>
                  <a:pt x="100484" y="1104078"/>
                </a:lnTo>
                <a:lnTo>
                  <a:pt x="36804" y="1098661"/>
                </a:lnTo>
                <a:lnTo>
                  <a:pt x="59905" y="1092989"/>
                </a:lnTo>
                <a:cubicBezTo>
                  <a:pt x="63492" y="1098255"/>
                  <a:pt x="66569" y="1102767"/>
                  <a:pt x="69320" y="1086571"/>
                </a:cubicBezTo>
                <a:cubicBezTo>
                  <a:pt x="69320" y="1086571"/>
                  <a:pt x="64975" y="1089534"/>
                  <a:pt x="59905" y="1092989"/>
                </a:cubicBezTo>
                <a:lnTo>
                  <a:pt x="58264" y="1077994"/>
                </a:lnTo>
                <a:lnTo>
                  <a:pt x="124997" y="1075955"/>
                </a:lnTo>
                <a:cubicBezTo>
                  <a:pt x="142363" y="1084726"/>
                  <a:pt x="162109" y="1084833"/>
                  <a:pt x="180684" y="1078592"/>
                </a:cubicBezTo>
                <a:cubicBezTo>
                  <a:pt x="180684" y="1078592"/>
                  <a:pt x="181476" y="1079660"/>
                  <a:pt x="182466" y="1080996"/>
                </a:cubicBezTo>
                <a:lnTo>
                  <a:pt x="184693" y="1083998"/>
                </a:lnTo>
                <a:lnTo>
                  <a:pt x="186031" y="1085801"/>
                </a:lnTo>
                <a:cubicBezTo>
                  <a:pt x="186624" y="1086601"/>
                  <a:pt x="186228" y="1086067"/>
                  <a:pt x="185437" y="1084999"/>
                </a:cubicBezTo>
                <a:lnTo>
                  <a:pt x="184693" y="1083998"/>
                </a:lnTo>
                <a:lnTo>
                  <a:pt x="180684" y="1078592"/>
                </a:lnTo>
                <a:cubicBezTo>
                  <a:pt x="170518" y="1068525"/>
                  <a:pt x="149436" y="1067744"/>
                  <a:pt x="124997" y="1075955"/>
                </a:cubicBezTo>
                <a:lnTo>
                  <a:pt x="57698" y="1068305"/>
                </a:lnTo>
                <a:lnTo>
                  <a:pt x="93322" y="1056990"/>
                </a:lnTo>
                <a:lnTo>
                  <a:pt x="108310" y="1051339"/>
                </a:lnTo>
                <a:lnTo>
                  <a:pt x="324600" y="1061552"/>
                </a:lnTo>
                <a:cubicBezTo>
                  <a:pt x="466192" y="1066360"/>
                  <a:pt x="607642" y="1067706"/>
                  <a:pt x="751405" y="1060969"/>
                </a:cubicBezTo>
                <a:cubicBezTo>
                  <a:pt x="758052" y="1060422"/>
                  <a:pt x="770939" y="1060865"/>
                  <a:pt x="786754" y="1061556"/>
                </a:cubicBezTo>
                <a:lnTo>
                  <a:pt x="815881" y="1062688"/>
                </a:lnTo>
                <a:lnTo>
                  <a:pt x="824713" y="1061829"/>
                </a:lnTo>
                <a:lnTo>
                  <a:pt x="840801" y="1063591"/>
                </a:lnTo>
                <a:lnTo>
                  <a:pt x="890273" y="1062653"/>
                </a:lnTo>
                <a:cubicBezTo>
                  <a:pt x="904547" y="1061332"/>
                  <a:pt x="915125" y="1058762"/>
                  <a:pt x="918694" y="1054191"/>
                </a:cubicBezTo>
                <a:cubicBezTo>
                  <a:pt x="916188" y="1047170"/>
                  <a:pt x="901329" y="1045423"/>
                  <a:pt x="901329" y="1045423"/>
                </a:cubicBezTo>
                <a:lnTo>
                  <a:pt x="862975" y="1043966"/>
                </a:lnTo>
                <a:lnTo>
                  <a:pt x="839858" y="1049372"/>
                </a:lnTo>
                <a:lnTo>
                  <a:pt x="804477" y="1051201"/>
                </a:lnTo>
                <a:lnTo>
                  <a:pt x="807670" y="1045102"/>
                </a:lnTo>
                <a:lnTo>
                  <a:pt x="811711" y="1044371"/>
                </a:lnTo>
                <a:lnTo>
                  <a:pt x="808387" y="1044440"/>
                </a:lnTo>
                <a:lnTo>
                  <a:pt x="807670" y="1045102"/>
                </a:lnTo>
                <a:cubicBezTo>
                  <a:pt x="754284" y="1053957"/>
                  <a:pt x="693478" y="1061263"/>
                  <a:pt x="690401" y="1056752"/>
                </a:cubicBezTo>
                <a:cubicBezTo>
                  <a:pt x="691939" y="1059007"/>
                  <a:pt x="698321" y="1056309"/>
                  <a:pt x="704321" y="1053044"/>
                </a:cubicBezTo>
                <a:lnTo>
                  <a:pt x="711465" y="1048815"/>
                </a:lnTo>
                <a:lnTo>
                  <a:pt x="684436" y="1048204"/>
                </a:lnTo>
                <a:cubicBezTo>
                  <a:pt x="638427" y="1049287"/>
                  <a:pt x="583972" y="1054312"/>
                  <a:pt x="554793" y="1043894"/>
                </a:cubicBezTo>
                <a:cubicBezTo>
                  <a:pt x="546777" y="1039845"/>
                  <a:pt x="542121" y="1026804"/>
                  <a:pt x="536254" y="1028775"/>
                </a:cubicBezTo>
                <a:cubicBezTo>
                  <a:pt x="507516" y="1024950"/>
                  <a:pt x="422500" y="1032169"/>
                  <a:pt x="391613" y="1022325"/>
                </a:cubicBezTo>
                <a:cubicBezTo>
                  <a:pt x="376397" y="1019573"/>
                  <a:pt x="369949" y="1001518"/>
                  <a:pt x="369949" y="1001518"/>
                </a:cubicBezTo>
                <a:cubicBezTo>
                  <a:pt x="369949" y="1001518"/>
                  <a:pt x="366387" y="1000748"/>
                  <a:pt x="361239" y="1000511"/>
                </a:cubicBezTo>
                <a:lnTo>
                  <a:pt x="353219" y="1001477"/>
                </a:lnTo>
                <a:lnTo>
                  <a:pt x="341409" y="999653"/>
                </a:lnTo>
                <a:lnTo>
                  <a:pt x="340386" y="997688"/>
                </a:lnTo>
                <a:cubicBezTo>
                  <a:pt x="339385" y="997181"/>
                  <a:pt x="337919" y="997675"/>
                  <a:pt x="334985" y="998659"/>
                </a:cubicBezTo>
                <a:lnTo>
                  <a:pt x="341409" y="999653"/>
                </a:lnTo>
                <a:lnTo>
                  <a:pt x="343000" y="1002707"/>
                </a:lnTo>
                <a:cubicBezTo>
                  <a:pt x="326970" y="994611"/>
                  <a:pt x="305075" y="988486"/>
                  <a:pt x="305075" y="988486"/>
                </a:cubicBezTo>
                <a:cubicBezTo>
                  <a:pt x="304134" y="967457"/>
                  <a:pt x="398687" y="1005343"/>
                  <a:pt x="455583" y="992966"/>
                </a:cubicBezTo>
                <a:cubicBezTo>
                  <a:pt x="461449" y="990997"/>
                  <a:pt x="477873" y="978736"/>
                  <a:pt x="483738" y="976766"/>
                </a:cubicBezTo>
                <a:cubicBezTo>
                  <a:pt x="522058" y="970631"/>
                  <a:pt x="569730" y="969220"/>
                  <a:pt x="621930" y="965162"/>
                </a:cubicBezTo>
                <a:cubicBezTo>
                  <a:pt x="632292" y="965050"/>
                  <a:pt x="680370" y="966309"/>
                  <a:pt x="726591" y="967350"/>
                </a:cubicBezTo>
                <a:lnTo>
                  <a:pt x="726737" y="967353"/>
                </a:lnTo>
                <a:lnTo>
                  <a:pt x="750773" y="958725"/>
                </a:lnTo>
                <a:lnTo>
                  <a:pt x="801064" y="945460"/>
                </a:lnTo>
                <a:lnTo>
                  <a:pt x="655605" y="937717"/>
                </a:lnTo>
                <a:lnTo>
                  <a:pt x="626302" y="935974"/>
                </a:lnTo>
                <a:lnTo>
                  <a:pt x="657018" y="923057"/>
                </a:lnTo>
                <a:lnTo>
                  <a:pt x="666324" y="918239"/>
                </a:lnTo>
                <a:lnTo>
                  <a:pt x="652390" y="917955"/>
                </a:lnTo>
                <a:cubicBezTo>
                  <a:pt x="646287" y="917866"/>
                  <a:pt x="641571" y="917835"/>
                  <a:pt x="638981" y="917863"/>
                </a:cubicBezTo>
                <a:cubicBezTo>
                  <a:pt x="583294" y="915230"/>
                  <a:pt x="534809" y="911296"/>
                  <a:pt x="515062" y="911190"/>
                </a:cubicBezTo>
                <a:cubicBezTo>
                  <a:pt x="403283" y="903249"/>
                  <a:pt x="299559" y="897935"/>
                  <a:pt x="198471" y="892720"/>
                </a:cubicBezTo>
                <a:lnTo>
                  <a:pt x="177378" y="891464"/>
                </a:lnTo>
                <a:lnTo>
                  <a:pt x="199488" y="882166"/>
                </a:lnTo>
                <a:lnTo>
                  <a:pt x="206920" y="878319"/>
                </a:lnTo>
                <a:lnTo>
                  <a:pt x="272965" y="880186"/>
                </a:lnTo>
                <a:cubicBezTo>
                  <a:pt x="313793" y="881074"/>
                  <a:pt x="414249" y="895630"/>
                  <a:pt x="444554" y="885448"/>
                </a:cubicBezTo>
                <a:cubicBezTo>
                  <a:pt x="456285" y="881506"/>
                  <a:pt x="449838" y="863451"/>
                  <a:pt x="465903" y="850187"/>
                </a:cubicBezTo>
                <a:cubicBezTo>
                  <a:pt x="488194" y="835958"/>
                  <a:pt x="504582" y="845056"/>
                  <a:pt x="545053" y="844940"/>
                </a:cubicBezTo>
                <a:cubicBezTo>
                  <a:pt x="577508" y="840775"/>
                  <a:pt x="601947" y="832563"/>
                  <a:pt x="622670" y="832343"/>
                </a:cubicBezTo>
                <a:lnTo>
                  <a:pt x="646902" y="832320"/>
                </a:lnTo>
                <a:lnTo>
                  <a:pt x="645911" y="831976"/>
                </a:lnTo>
                <a:cubicBezTo>
                  <a:pt x="644323" y="831082"/>
                  <a:pt x="643643" y="830136"/>
                  <a:pt x="644106" y="829136"/>
                </a:cubicBezTo>
                <a:cubicBezTo>
                  <a:pt x="645191" y="826807"/>
                  <a:pt x="651818" y="824859"/>
                  <a:pt x="661479" y="823264"/>
                </a:cubicBezTo>
                <a:lnTo>
                  <a:pt x="679611" y="821146"/>
                </a:lnTo>
                <a:lnTo>
                  <a:pt x="671485" y="816502"/>
                </a:lnTo>
                <a:cubicBezTo>
                  <a:pt x="667584" y="812476"/>
                  <a:pt x="664416" y="808205"/>
                  <a:pt x="660408" y="806181"/>
                </a:cubicBezTo>
                <a:cubicBezTo>
                  <a:pt x="645551" y="804432"/>
                  <a:pt x="614072" y="808268"/>
                  <a:pt x="584975" y="803438"/>
                </a:cubicBezTo>
                <a:cubicBezTo>
                  <a:pt x="564252" y="803663"/>
                  <a:pt x="465944" y="795124"/>
                  <a:pt x="530855" y="786796"/>
                </a:cubicBezTo>
                <a:cubicBezTo>
                  <a:pt x="570154" y="780333"/>
                  <a:pt x="621147" y="791287"/>
                  <a:pt x="640892" y="791391"/>
                </a:cubicBezTo>
                <a:cubicBezTo>
                  <a:pt x="661975" y="792173"/>
                  <a:pt x="678042" y="778909"/>
                  <a:pt x="683906" y="776939"/>
                </a:cubicBezTo>
                <a:cubicBezTo>
                  <a:pt x="698146" y="780019"/>
                  <a:pt x="707138" y="783739"/>
                  <a:pt x="726884" y="783844"/>
                </a:cubicBezTo>
                <a:lnTo>
                  <a:pt x="729178" y="783074"/>
                </a:lnTo>
                <a:lnTo>
                  <a:pt x="719846" y="782409"/>
                </a:lnTo>
                <a:cubicBezTo>
                  <a:pt x="690359" y="778768"/>
                  <a:pt x="718051" y="769463"/>
                  <a:pt x="718051" y="769463"/>
                </a:cubicBezTo>
                <a:cubicBezTo>
                  <a:pt x="742492" y="761252"/>
                  <a:pt x="805835" y="766933"/>
                  <a:pt x="817566" y="762990"/>
                </a:cubicBezTo>
                <a:cubicBezTo>
                  <a:pt x="817566" y="762990"/>
                  <a:pt x="817959" y="759488"/>
                  <a:pt x="818667" y="754194"/>
                </a:cubicBezTo>
                <a:lnTo>
                  <a:pt x="819080" y="751519"/>
                </a:lnTo>
                <a:lnTo>
                  <a:pt x="774897" y="752827"/>
                </a:lnTo>
                <a:cubicBezTo>
                  <a:pt x="754498" y="753291"/>
                  <a:pt x="734637" y="753435"/>
                  <a:pt x="715779" y="752749"/>
                </a:cubicBezTo>
                <a:cubicBezTo>
                  <a:pt x="682070" y="753402"/>
                  <a:pt x="647288" y="751045"/>
                  <a:pt x="612279" y="748062"/>
                </a:cubicBezTo>
                <a:lnTo>
                  <a:pt x="586255" y="745965"/>
                </a:lnTo>
                <a:lnTo>
                  <a:pt x="591766" y="744717"/>
                </a:lnTo>
                <a:lnTo>
                  <a:pt x="637451" y="734205"/>
                </a:lnTo>
                <a:lnTo>
                  <a:pt x="703106" y="735660"/>
                </a:lnTo>
                <a:cubicBezTo>
                  <a:pt x="751949" y="740596"/>
                  <a:pt x="828360" y="743007"/>
                  <a:pt x="772089" y="720347"/>
                </a:cubicBezTo>
                <a:lnTo>
                  <a:pt x="727680" y="713922"/>
                </a:lnTo>
                <a:lnTo>
                  <a:pt x="763394" y="706449"/>
                </a:lnTo>
                <a:lnTo>
                  <a:pt x="755054" y="704737"/>
                </a:lnTo>
                <a:cubicBezTo>
                  <a:pt x="747330" y="703523"/>
                  <a:pt x="742617" y="703351"/>
                  <a:pt x="743154" y="704856"/>
                </a:cubicBezTo>
                <a:cubicBezTo>
                  <a:pt x="742716" y="689835"/>
                  <a:pt x="767790" y="692786"/>
                  <a:pt x="797577" y="695575"/>
                </a:cubicBezTo>
                <a:lnTo>
                  <a:pt x="811019" y="696481"/>
                </a:lnTo>
                <a:lnTo>
                  <a:pt x="828435" y="692837"/>
                </a:lnTo>
                <a:lnTo>
                  <a:pt x="896566" y="678529"/>
                </a:lnTo>
                <a:lnTo>
                  <a:pt x="860691" y="676037"/>
                </a:lnTo>
                <a:lnTo>
                  <a:pt x="833166" y="675161"/>
                </a:lnTo>
                <a:lnTo>
                  <a:pt x="727367" y="693029"/>
                </a:lnTo>
                <a:cubicBezTo>
                  <a:pt x="669129" y="702165"/>
                  <a:pt x="699388" y="688763"/>
                  <a:pt x="732582" y="677700"/>
                </a:cubicBezTo>
                <a:lnTo>
                  <a:pt x="753430" y="671403"/>
                </a:lnTo>
                <a:lnTo>
                  <a:pt x="733211" y="670121"/>
                </a:lnTo>
                <a:lnTo>
                  <a:pt x="682553" y="666022"/>
                </a:lnTo>
                <a:lnTo>
                  <a:pt x="697768" y="662880"/>
                </a:lnTo>
                <a:lnTo>
                  <a:pt x="807188" y="635878"/>
                </a:lnTo>
                <a:lnTo>
                  <a:pt x="865000" y="629088"/>
                </a:lnTo>
                <a:cubicBezTo>
                  <a:pt x="901641" y="627449"/>
                  <a:pt x="885715" y="625777"/>
                  <a:pt x="860827" y="622767"/>
                </a:cubicBezTo>
                <a:lnTo>
                  <a:pt x="860508" y="622719"/>
                </a:lnTo>
                <a:lnTo>
                  <a:pt x="865233" y="621555"/>
                </a:lnTo>
                <a:lnTo>
                  <a:pt x="961319" y="601053"/>
                </a:lnTo>
                <a:lnTo>
                  <a:pt x="965883" y="598248"/>
                </a:lnTo>
                <a:lnTo>
                  <a:pt x="930415" y="606750"/>
                </a:lnTo>
                <a:cubicBezTo>
                  <a:pt x="885040" y="617740"/>
                  <a:pt x="837989" y="627665"/>
                  <a:pt x="784993" y="632812"/>
                </a:cubicBezTo>
                <a:lnTo>
                  <a:pt x="846735" y="616198"/>
                </a:lnTo>
                <a:lnTo>
                  <a:pt x="834284" y="618854"/>
                </a:lnTo>
                <a:lnTo>
                  <a:pt x="822219" y="617079"/>
                </a:lnTo>
                <a:lnTo>
                  <a:pt x="815667" y="615267"/>
                </a:lnTo>
                <a:lnTo>
                  <a:pt x="784320" y="621634"/>
                </a:lnTo>
                <a:cubicBezTo>
                  <a:pt x="758640" y="626133"/>
                  <a:pt x="734691" y="628303"/>
                  <a:pt x="741611" y="618994"/>
                </a:cubicBezTo>
                <a:lnTo>
                  <a:pt x="771093" y="610628"/>
                </a:lnTo>
                <a:lnTo>
                  <a:pt x="804592" y="609975"/>
                </a:lnTo>
                <a:lnTo>
                  <a:pt x="802866" y="608395"/>
                </a:lnTo>
                <a:cubicBezTo>
                  <a:pt x="802138" y="606358"/>
                  <a:pt x="807019" y="604686"/>
                  <a:pt x="815493" y="603244"/>
                </a:cubicBezTo>
                <a:lnTo>
                  <a:pt x="845677" y="599926"/>
                </a:lnTo>
                <a:lnTo>
                  <a:pt x="840616" y="594019"/>
                </a:lnTo>
                <a:lnTo>
                  <a:pt x="851251" y="591690"/>
                </a:lnTo>
                <a:cubicBezTo>
                  <a:pt x="845214" y="595807"/>
                  <a:pt x="873439" y="590720"/>
                  <a:pt x="901484" y="582122"/>
                </a:cubicBezTo>
                <a:lnTo>
                  <a:pt x="910860" y="578429"/>
                </a:lnTo>
                <a:lnTo>
                  <a:pt x="872595" y="576387"/>
                </a:lnTo>
                <a:lnTo>
                  <a:pt x="847664" y="582273"/>
                </a:lnTo>
                <a:cubicBezTo>
                  <a:pt x="832013" y="585337"/>
                  <a:pt x="816222" y="587566"/>
                  <a:pt x="800250" y="588263"/>
                </a:cubicBezTo>
                <a:lnTo>
                  <a:pt x="825336" y="580236"/>
                </a:lnTo>
                <a:lnTo>
                  <a:pt x="815163" y="583122"/>
                </a:lnTo>
                <a:cubicBezTo>
                  <a:pt x="809616" y="584709"/>
                  <a:pt x="805171" y="585994"/>
                  <a:pt x="802246" y="586840"/>
                </a:cubicBezTo>
                <a:lnTo>
                  <a:pt x="795233" y="588320"/>
                </a:lnTo>
                <a:lnTo>
                  <a:pt x="800250" y="588263"/>
                </a:lnTo>
                <a:cubicBezTo>
                  <a:pt x="787212" y="597154"/>
                  <a:pt x="782140" y="600611"/>
                  <a:pt x="771640" y="594548"/>
                </a:cubicBezTo>
                <a:lnTo>
                  <a:pt x="786037" y="588685"/>
                </a:lnTo>
                <a:lnTo>
                  <a:pt x="761418" y="588703"/>
                </a:lnTo>
                <a:lnTo>
                  <a:pt x="822747" y="571711"/>
                </a:lnTo>
                <a:lnTo>
                  <a:pt x="818235" y="571142"/>
                </a:lnTo>
                <a:lnTo>
                  <a:pt x="764604" y="583788"/>
                </a:lnTo>
                <a:cubicBezTo>
                  <a:pt x="675105" y="604114"/>
                  <a:pt x="601154" y="618797"/>
                  <a:pt x="489843" y="643461"/>
                </a:cubicBezTo>
                <a:cubicBezTo>
                  <a:pt x="489843" y="643461"/>
                  <a:pt x="488706" y="643909"/>
                  <a:pt x="486715" y="644654"/>
                </a:cubicBezTo>
                <a:lnTo>
                  <a:pt x="485881" y="644953"/>
                </a:lnTo>
                <a:lnTo>
                  <a:pt x="499799" y="644326"/>
                </a:lnTo>
                <a:cubicBezTo>
                  <a:pt x="541516" y="645160"/>
                  <a:pt x="595016" y="651831"/>
                  <a:pt x="614226" y="650433"/>
                </a:cubicBezTo>
                <a:lnTo>
                  <a:pt x="712328" y="644941"/>
                </a:lnTo>
                <a:lnTo>
                  <a:pt x="631868" y="662211"/>
                </a:lnTo>
                <a:lnTo>
                  <a:pt x="621441" y="661436"/>
                </a:lnTo>
                <a:cubicBezTo>
                  <a:pt x="601452" y="660271"/>
                  <a:pt x="578538" y="659335"/>
                  <a:pt x="549316" y="658760"/>
                </a:cubicBezTo>
                <a:cubicBezTo>
                  <a:pt x="541509" y="657592"/>
                  <a:pt x="499254" y="656978"/>
                  <a:pt x="472859" y="654813"/>
                </a:cubicBezTo>
                <a:lnTo>
                  <a:pt x="460614" y="653057"/>
                </a:lnTo>
                <a:lnTo>
                  <a:pt x="453328" y="655273"/>
                </a:lnTo>
                <a:cubicBezTo>
                  <a:pt x="435006" y="659916"/>
                  <a:pt x="416552" y="662031"/>
                  <a:pt x="416029" y="651924"/>
                </a:cubicBezTo>
                <a:cubicBezTo>
                  <a:pt x="422371" y="640994"/>
                  <a:pt x="536561" y="624829"/>
                  <a:pt x="540908" y="621864"/>
                </a:cubicBezTo>
                <a:cubicBezTo>
                  <a:pt x="597100" y="607791"/>
                  <a:pt x="650810" y="595134"/>
                  <a:pt x="705000" y="582011"/>
                </a:cubicBezTo>
                <a:lnTo>
                  <a:pt x="795316" y="558947"/>
                </a:lnTo>
                <a:lnTo>
                  <a:pt x="797498" y="554185"/>
                </a:lnTo>
                <a:lnTo>
                  <a:pt x="797704" y="553945"/>
                </a:lnTo>
                <a:lnTo>
                  <a:pt x="699959" y="570872"/>
                </a:lnTo>
                <a:lnTo>
                  <a:pt x="763729" y="551199"/>
                </a:lnTo>
                <a:lnTo>
                  <a:pt x="752859" y="553952"/>
                </a:lnTo>
                <a:cubicBezTo>
                  <a:pt x="743240" y="556407"/>
                  <a:pt x="736446" y="558097"/>
                  <a:pt x="734238" y="558362"/>
                </a:cubicBezTo>
                <a:lnTo>
                  <a:pt x="695649" y="567515"/>
                </a:lnTo>
                <a:lnTo>
                  <a:pt x="541279" y="604125"/>
                </a:lnTo>
                <a:cubicBezTo>
                  <a:pt x="474128" y="620025"/>
                  <a:pt x="403813" y="637119"/>
                  <a:pt x="329332" y="657054"/>
                </a:cubicBezTo>
                <a:cubicBezTo>
                  <a:pt x="329332" y="657054"/>
                  <a:pt x="250415" y="676705"/>
                  <a:pt x="260378" y="663303"/>
                </a:cubicBezTo>
                <a:lnTo>
                  <a:pt x="281597" y="657282"/>
                </a:lnTo>
                <a:lnTo>
                  <a:pt x="312485" y="656679"/>
                </a:lnTo>
                <a:cubicBezTo>
                  <a:pt x="324579" y="656055"/>
                  <a:pt x="334183" y="654970"/>
                  <a:pt x="338308" y="653111"/>
                </a:cubicBezTo>
                <a:lnTo>
                  <a:pt x="331641" y="645325"/>
                </a:lnTo>
                <a:lnTo>
                  <a:pt x="339295" y="643651"/>
                </a:lnTo>
                <a:cubicBezTo>
                  <a:pt x="330604" y="649576"/>
                  <a:pt x="420564" y="629004"/>
                  <a:pt x="410822" y="614715"/>
                </a:cubicBezTo>
                <a:cubicBezTo>
                  <a:pt x="407746" y="610202"/>
                  <a:pt x="320862" y="635288"/>
                  <a:pt x="304021" y="640160"/>
                </a:cubicBezTo>
                <a:lnTo>
                  <a:pt x="297306" y="641577"/>
                </a:lnTo>
                <a:lnTo>
                  <a:pt x="296366" y="641486"/>
                </a:lnTo>
                <a:lnTo>
                  <a:pt x="274634" y="641500"/>
                </a:lnTo>
                <a:lnTo>
                  <a:pt x="425631" y="599664"/>
                </a:lnTo>
                <a:cubicBezTo>
                  <a:pt x="502239" y="579931"/>
                  <a:pt x="580793" y="560526"/>
                  <a:pt x="661883" y="539390"/>
                </a:cubicBezTo>
                <a:cubicBezTo>
                  <a:pt x="661883" y="539390"/>
                  <a:pt x="688465" y="548809"/>
                  <a:pt x="691006" y="533858"/>
                </a:cubicBezTo>
                <a:cubicBezTo>
                  <a:pt x="691765" y="525629"/>
                  <a:pt x="617917" y="541827"/>
                  <a:pt x="658808" y="534879"/>
                </a:cubicBezTo>
                <a:cubicBezTo>
                  <a:pt x="523431" y="558876"/>
                  <a:pt x="363780" y="612639"/>
                  <a:pt x="230396" y="628666"/>
                </a:cubicBezTo>
                <a:cubicBezTo>
                  <a:pt x="360926" y="580436"/>
                  <a:pt x="540272" y="554005"/>
                  <a:pt x="690683" y="513150"/>
                </a:cubicBezTo>
                <a:cubicBezTo>
                  <a:pt x="696567" y="512441"/>
                  <a:pt x="713171" y="508006"/>
                  <a:pt x="727474" y="502524"/>
                </a:cubicBezTo>
                <a:lnTo>
                  <a:pt x="732313" y="500206"/>
                </a:lnTo>
                <a:lnTo>
                  <a:pt x="730286" y="500213"/>
                </a:lnTo>
                <a:lnTo>
                  <a:pt x="721040" y="500099"/>
                </a:lnTo>
                <a:lnTo>
                  <a:pt x="742838" y="495162"/>
                </a:lnTo>
                <a:lnTo>
                  <a:pt x="745569" y="493853"/>
                </a:lnTo>
                <a:cubicBezTo>
                  <a:pt x="749940" y="490926"/>
                  <a:pt x="752107" y="488072"/>
                  <a:pt x="750442" y="485627"/>
                </a:cubicBezTo>
                <a:lnTo>
                  <a:pt x="680941" y="498860"/>
                </a:lnTo>
                <a:cubicBezTo>
                  <a:pt x="613792" y="517099"/>
                  <a:pt x="540458" y="534046"/>
                  <a:pt x="474581" y="544812"/>
                </a:cubicBezTo>
                <a:cubicBezTo>
                  <a:pt x="528979" y="528103"/>
                  <a:pt x="588168" y="513363"/>
                  <a:pt x="649755" y="498641"/>
                </a:cubicBezTo>
                <a:lnTo>
                  <a:pt x="786414" y="465431"/>
                </a:lnTo>
                <a:lnTo>
                  <a:pt x="775274" y="466838"/>
                </a:lnTo>
                <a:cubicBezTo>
                  <a:pt x="802662" y="456428"/>
                  <a:pt x="829900" y="448324"/>
                  <a:pt x="857070" y="441384"/>
                </a:cubicBezTo>
                <a:lnTo>
                  <a:pt x="918279" y="427500"/>
                </a:lnTo>
                <a:lnTo>
                  <a:pt x="928543" y="426858"/>
                </a:lnTo>
                <a:cubicBezTo>
                  <a:pt x="954977" y="424999"/>
                  <a:pt x="967770" y="422876"/>
                  <a:pt x="972053" y="420647"/>
                </a:cubicBezTo>
                <a:lnTo>
                  <a:pt x="967408" y="416413"/>
                </a:lnTo>
                <a:lnTo>
                  <a:pt x="1019938" y="404602"/>
                </a:lnTo>
                <a:cubicBezTo>
                  <a:pt x="1047172" y="397759"/>
                  <a:pt x="1074504" y="389795"/>
                  <a:pt x="1102020" y="379574"/>
                </a:cubicBezTo>
                <a:cubicBezTo>
                  <a:pt x="1111762" y="393862"/>
                  <a:pt x="1117056" y="362714"/>
                  <a:pt x="1102020" y="379574"/>
                </a:cubicBezTo>
                <a:lnTo>
                  <a:pt x="1050834" y="389119"/>
                </a:lnTo>
                <a:lnTo>
                  <a:pt x="944314" y="408986"/>
                </a:lnTo>
                <a:lnTo>
                  <a:pt x="936762" y="407192"/>
                </a:lnTo>
                <a:cubicBezTo>
                  <a:pt x="927562" y="405141"/>
                  <a:pt x="920123" y="403285"/>
                  <a:pt x="919586" y="401781"/>
                </a:cubicBezTo>
                <a:cubicBezTo>
                  <a:pt x="917437" y="395763"/>
                  <a:pt x="1025326" y="394339"/>
                  <a:pt x="1049765" y="386127"/>
                </a:cubicBezTo>
                <a:cubicBezTo>
                  <a:pt x="1012653" y="377249"/>
                  <a:pt x="996227" y="389509"/>
                  <a:pt x="947743" y="385578"/>
                </a:cubicBezTo>
                <a:cubicBezTo>
                  <a:pt x="947743" y="385578"/>
                  <a:pt x="847870" y="391049"/>
                  <a:pt x="845720" y="385031"/>
                </a:cubicBezTo>
                <a:lnTo>
                  <a:pt x="915912" y="354705"/>
                </a:lnTo>
                <a:cubicBezTo>
                  <a:pt x="913763" y="348686"/>
                  <a:pt x="646994" y="340578"/>
                  <a:pt x="772479" y="333243"/>
                </a:cubicBezTo>
                <a:cubicBezTo>
                  <a:pt x="847554" y="334980"/>
                  <a:pt x="906956" y="329626"/>
                  <a:pt x="969718" y="315280"/>
                </a:cubicBezTo>
                <a:cubicBezTo>
                  <a:pt x="1014880" y="306847"/>
                  <a:pt x="1048278" y="323714"/>
                  <a:pt x="1096178" y="307619"/>
                </a:cubicBezTo>
                <a:cubicBezTo>
                  <a:pt x="1096178" y="307619"/>
                  <a:pt x="1096470" y="308432"/>
                  <a:pt x="1096833" y="309452"/>
                </a:cubicBezTo>
                <a:lnTo>
                  <a:pt x="1097653" y="311743"/>
                </a:lnTo>
                <a:lnTo>
                  <a:pt x="1098143" y="313119"/>
                </a:lnTo>
                <a:cubicBezTo>
                  <a:pt x="1098361" y="313731"/>
                  <a:pt x="1098216" y="313324"/>
                  <a:pt x="1097926" y="312508"/>
                </a:cubicBezTo>
                <a:lnTo>
                  <a:pt x="1097653" y="311743"/>
                </a:lnTo>
                <a:lnTo>
                  <a:pt x="1096178" y="307619"/>
                </a:lnTo>
                <a:cubicBezTo>
                  <a:pt x="1079206" y="278492"/>
                  <a:pt x="963852" y="317252"/>
                  <a:pt x="945314" y="302135"/>
                </a:cubicBezTo>
                <a:cubicBezTo>
                  <a:pt x="938470" y="304434"/>
                  <a:pt x="934209" y="271037"/>
                  <a:pt x="940073" y="269067"/>
                </a:cubicBezTo>
                <a:cubicBezTo>
                  <a:pt x="897453" y="263165"/>
                  <a:pt x="856589" y="283636"/>
                  <a:pt x="819834" y="275763"/>
                </a:cubicBezTo>
                <a:cubicBezTo>
                  <a:pt x="805596" y="272683"/>
                  <a:pt x="803447" y="266665"/>
                  <a:pt x="793282" y="256598"/>
                </a:cubicBezTo>
                <a:cubicBezTo>
                  <a:pt x="759884" y="239732"/>
                  <a:pt x="715700" y="247837"/>
                  <a:pt x="673893" y="247280"/>
                </a:cubicBezTo>
                <a:cubicBezTo>
                  <a:pt x="584580" y="242461"/>
                  <a:pt x="506962" y="255058"/>
                  <a:pt x="421364" y="242252"/>
                </a:cubicBezTo>
                <a:cubicBezTo>
                  <a:pt x="518729" y="229759"/>
                  <a:pt x="588296" y="234472"/>
                  <a:pt x="686019" y="222984"/>
                </a:cubicBezTo>
                <a:cubicBezTo>
                  <a:pt x="710459" y="214772"/>
                  <a:pt x="758944" y="218702"/>
                  <a:pt x="820496" y="219367"/>
                </a:cubicBezTo>
                <a:cubicBezTo>
                  <a:pt x="852952" y="215203"/>
                  <a:pt x="1024540" y="220464"/>
                  <a:pt x="921577" y="198886"/>
                </a:cubicBezTo>
                <a:cubicBezTo>
                  <a:pt x="900853" y="199109"/>
                  <a:pt x="811539" y="194289"/>
                  <a:pt x="796682" y="192541"/>
                </a:cubicBezTo>
                <a:cubicBezTo>
                  <a:pt x="788666" y="188493"/>
                  <a:pt x="784008" y="175453"/>
                  <a:pt x="784008" y="175453"/>
                </a:cubicBezTo>
                <a:cubicBezTo>
                  <a:pt x="747257" y="167578"/>
                  <a:pt x="708934" y="173715"/>
                  <a:pt x="676121" y="176876"/>
                </a:cubicBezTo>
                <a:cubicBezTo>
                  <a:pt x="647383" y="173048"/>
                  <a:pt x="584622" y="187396"/>
                  <a:pt x="571949" y="170308"/>
                </a:cubicBezTo>
                <a:cubicBezTo>
                  <a:pt x="559279" y="153220"/>
                  <a:pt x="621772" y="174914"/>
                  <a:pt x="596390" y="162097"/>
                </a:cubicBezTo>
                <a:cubicBezTo>
                  <a:pt x="562993" y="145231"/>
                  <a:pt x="473680" y="140412"/>
                  <a:pt x="581569" y="138990"/>
                </a:cubicBezTo>
                <a:cubicBezTo>
                  <a:pt x="660716" y="133741"/>
                  <a:pt x="697829" y="142619"/>
                  <a:pt x="787179" y="126079"/>
                </a:cubicBezTo>
                <a:cubicBezTo>
                  <a:pt x="768143" y="116465"/>
                  <a:pt x="694889" y="113693"/>
                  <a:pt x="647328" y="111295"/>
                </a:cubicBezTo>
                <a:lnTo>
                  <a:pt x="641298" y="110874"/>
                </a:lnTo>
                <a:lnTo>
                  <a:pt x="735955" y="83865"/>
                </a:lnTo>
                <a:lnTo>
                  <a:pt x="609014" y="107850"/>
                </a:lnTo>
                <a:lnTo>
                  <a:pt x="588656" y="99533"/>
                </a:lnTo>
                <a:cubicBezTo>
                  <a:pt x="581411" y="93330"/>
                  <a:pt x="614836" y="94949"/>
                  <a:pt x="639445" y="92578"/>
                </a:cubicBezTo>
                <a:cubicBezTo>
                  <a:pt x="501879" y="69146"/>
                  <a:pt x="367985" y="92789"/>
                  <a:pt x="232566" y="75373"/>
                </a:cubicBezTo>
                <a:lnTo>
                  <a:pt x="209339" y="73398"/>
                </a:lnTo>
                <a:lnTo>
                  <a:pt x="210692" y="72938"/>
                </a:lnTo>
                <a:cubicBezTo>
                  <a:pt x="231154" y="65598"/>
                  <a:pt x="304453" y="56384"/>
                  <a:pt x="334334" y="42622"/>
                </a:cubicBezTo>
                <a:cubicBezTo>
                  <a:pt x="373631" y="22442"/>
                  <a:pt x="273524" y="49932"/>
                  <a:pt x="261757" y="51343"/>
                </a:cubicBezTo>
                <a:cubicBezTo>
                  <a:pt x="237817" y="57475"/>
                  <a:pt x="218936" y="61880"/>
                  <a:pt x="202389" y="65431"/>
                </a:cubicBezTo>
                <a:lnTo>
                  <a:pt x="176318" y="70588"/>
                </a:lnTo>
                <a:lnTo>
                  <a:pt x="91117" y="63340"/>
                </a:lnTo>
                <a:lnTo>
                  <a:pt x="93646" y="56898"/>
                </a:lnTo>
                <a:cubicBezTo>
                  <a:pt x="94416" y="58026"/>
                  <a:pt x="90536" y="58950"/>
                  <a:pt x="83976" y="59686"/>
                </a:cubicBezTo>
                <a:lnTo>
                  <a:pt x="63679" y="61004"/>
                </a:lnTo>
                <a:lnTo>
                  <a:pt x="0" y="55586"/>
                </a:lnTo>
                <a:lnTo>
                  <a:pt x="23099" y="49916"/>
                </a:lnTo>
                <a:cubicBezTo>
                  <a:pt x="26689" y="55181"/>
                  <a:pt x="29764" y="59692"/>
                  <a:pt x="32514" y="43497"/>
                </a:cubicBezTo>
                <a:cubicBezTo>
                  <a:pt x="32514" y="43497"/>
                  <a:pt x="28169" y="46459"/>
                  <a:pt x="23099" y="49916"/>
                </a:cubicBezTo>
                <a:lnTo>
                  <a:pt x="21458" y="34921"/>
                </a:lnTo>
                <a:lnTo>
                  <a:pt x="88192" y="32882"/>
                </a:lnTo>
                <a:cubicBezTo>
                  <a:pt x="105558" y="41651"/>
                  <a:pt x="125303" y="41757"/>
                  <a:pt x="143879" y="35518"/>
                </a:cubicBezTo>
                <a:cubicBezTo>
                  <a:pt x="143879" y="35518"/>
                  <a:pt x="156551" y="52605"/>
                  <a:pt x="143879" y="35518"/>
                </a:cubicBezTo>
                <a:cubicBezTo>
                  <a:pt x="133712" y="25452"/>
                  <a:pt x="112632" y="24671"/>
                  <a:pt x="88192" y="32882"/>
                </a:cubicBezTo>
                <a:lnTo>
                  <a:pt x="20893" y="25231"/>
                </a:lnTo>
                <a:lnTo>
                  <a:pt x="56516" y="13916"/>
                </a:lnTo>
                <a:lnTo>
                  <a:pt x="71505" y="8267"/>
                </a:lnTo>
                <a:lnTo>
                  <a:pt x="287795" y="18478"/>
                </a:lnTo>
                <a:cubicBezTo>
                  <a:pt x="429386" y="23287"/>
                  <a:pt x="570833" y="24632"/>
                  <a:pt x="714600" y="17896"/>
                </a:cubicBezTo>
                <a:cubicBezTo>
                  <a:pt x="741189" y="15703"/>
                  <a:pt x="867614" y="29397"/>
                  <a:pt x="881889" y="11118"/>
                </a:cubicBezTo>
                <a:cubicBezTo>
                  <a:pt x="879382" y="4097"/>
                  <a:pt x="864523" y="2348"/>
                  <a:pt x="864523" y="2348"/>
                </a:cubicBezTo>
                <a:cubicBezTo>
                  <a:pt x="795934" y="-2692"/>
                  <a:pt x="736890" y="3666"/>
                  <a:pt x="689576" y="6081"/>
                </a:cubicBezTo>
                <a:cubicBezTo>
                  <a:pt x="640732" y="1146"/>
                  <a:pt x="556891" y="14712"/>
                  <a:pt x="517986" y="82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500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1450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t with H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822238" y="1218702"/>
            <a:ext cx="3450801" cy="4623297"/>
          </a:xfr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444746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8903"/>
            <a:ext cx="10515600" cy="1607549"/>
          </a:xfrm>
        </p:spPr>
        <p:txBody>
          <a:bodyPr>
            <a:no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13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32016-3B70-4125-9BE3-A24E3CE114F3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02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26" r:id="rId2"/>
    <p:sldLayoutId id="2147483893" r:id="rId3"/>
    <p:sldLayoutId id="2147484125" r:id="rId4"/>
    <p:sldLayoutId id="2147484127" r:id="rId5"/>
    <p:sldLayoutId id="2147484139" r:id="rId6"/>
    <p:sldLayoutId id="2147484140" r:id="rId7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chistico" panose="02040802050405020203" pitchFamily="18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Montserrat Light" panose="00000400000000000000" pitchFamily="50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Montserrat Light" panose="00000400000000000000" pitchFamily="50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Montserrat Light" panose="00000400000000000000" pitchFamily="50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Montserrat Light" panose="00000400000000000000" pitchFamily="50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Montserrat Light" panose="000004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wav"/><Relationship Id="rId7" Type="http://schemas.microsoft.com/office/2007/relationships/hdphoto" Target="../media/hdphoto1.wdp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71839" y="641637"/>
            <a:ext cx="4848858" cy="2385026"/>
            <a:chOff x="227894" y="3166275"/>
            <a:chExt cx="4848858" cy="2385026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35470" y="5551301"/>
              <a:ext cx="204395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itle 1"/>
            <p:cNvSpPr txBox="1">
              <a:spLocks/>
            </p:cNvSpPr>
            <p:nvPr/>
          </p:nvSpPr>
          <p:spPr>
            <a:xfrm>
              <a:off x="227894" y="3166275"/>
              <a:ext cx="4848858" cy="2014725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800" b="0" i="0" kern="1200">
                  <a:solidFill>
                    <a:schemeClr val="tx1"/>
                  </a:solidFill>
                  <a:latin typeface="SF UI Display Thin" charset="0"/>
                  <a:ea typeface="SF UI Display Thin" charset="0"/>
                  <a:cs typeface="SF UI Display Thin" charset="0"/>
                </a:defRPr>
              </a:lvl1pPr>
            </a:lstStyle>
            <a:p>
              <a:pPr algn="l"/>
              <a:r>
                <a:rPr lang="en-GB" sz="6600" dirty="0">
                  <a:solidFill>
                    <a:schemeClr val="bg1"/>
                  </a:solidFill>
                  <a:latin typeface="Archistico" panose="02040802050405020203" pitchFamily="18" charset="0"/>
                  <a:ea typeface="Roboto Thin" charset="0"/>
                  <a:cs typeface="Lato Light" panose="020F0402020204030203" pitchFamily="34" charset="0"/>
                </a:rPr>
                <a:t>Marketing Update</a:t>
              </a:r>
              <a:endParaRPr lang="en-US" sz="6600" dirty="0">
                <a:solidFill>
                  <a:schemeClr val="bg1"/>
                </a:solidFill>
                <a:latin typeface="Archistico" panose="02040802050405020203" pitchFamily="18" charset="0"/>
                <a:ea typeface="Roboto Thin" charset="0"/>
                <a:cs typeface="Lato Light" panose="020F0402020204030203" pitchFamily="34" charset="0"/>
              </a:endParaRPr>
            </a:p>
          </p:txBody>
        </p:sp>
      </p:grpSp>
      <p:sp>
        <p:nvSpPr>
          <p:cNvPr id="8" name="Text Placeholder 2"/>
          <p:cNvSpPr txBox="1">
            <a:spLocks/>
          </p:cNvSpPr>
          <p:nvPr/>
        </p:nvSpPr>
        <p:spPr>
          <a:xfrm>
            <a:off x="971838" y="3271413"/>
            <a:ext cx="4986509" cy="306556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3200" i="1" dirty="0">
                <a:solidFill>
                  <a:schemeClr val="bg1"/>
                </a:solidFill>
                <a:latin typeface="Montserrat Light" panose="00000400000000000000" pitchFamily="50" charset="0"/>
                <a:ea typeface="Roboto Thin" charset="0"/>
                <a:cs typeface="Lato Light" panose="020F0402020204030203" pitchFamily="34" charset="0"/>
              </a:rPr>
              <a:t>Hear Hear!!!</a:t>
            </a:r>
          </a:p>
          <a:p>
            <a:pPr algn="l">
              <a:lnSpc>
                <a:spcPct val="90000"/>
              </a:lnSpc>
            </a:pPr>
            <a:r>
              <a:rPr lang="en-US" sz="3200" i="1" dirty="0">
                <a:solidFill>
                  <a:schemeClr val="bg1"/>
                </a:solidFill>
                <a:latin typeface="Montserrat Light" panose="00000400000000000000" pitchFamily="50" charset="0"/>
                <a:ea typeface="Roboto Thin" charset="0"/>
                <a:cs typeface="Lato Light" panose="020F0402020204030203" pitchFamily="34" charset="0"/>
              </a:rPr>
              <a:t>Let’s launch the new campaign</a:t>
            </a:r>
          </a:p>
        </p:txBody>
      </p:sp>
      <p:pic>
        <p:nvPicPr>
          <p:cNvPr id="24" name="Picture Placeholder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4D09C18-D40C-45D7-89B4-CA42AB1C7E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r="21562"/>
          <a:stretch>
            <a:fillRect/>
          </a:stretch>
        </p:blipFill>
        <p:spPr/>
      </p:pic>
      <p:pic>
        <p:nvPicPr>
          <p:cNvPr id="31" name="Upbeat Sport Corporate Rock (Full)">
            <a:hlinkClick r:id="" action="ppaction://media"/>
            <a:extLst>
              <a:ext uri="{FF2B5EF4-FFF2-40B4-BE49-F238E27FC236}">
                <a16:creationId xmlns:a16="http://schemas.microsoft.com/office/drawing/2014/main" id="{2A2A6DA2-B2DC-4641-9AA7-6EBB07BAE9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987506" y="-487363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7579216"/>
      </p:ext>
    </p:extLst>
  </p:cSld>
  <p:clrMapOvr>
    <a:masterClrMapping/>
  </p:clrMapOvr>
  <p:transition spd="slow" advTm="6997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8" grpId="0"/>
    </p:bldLst>
  </p:timing>
  <p:extLst>
    <p:ext uri="{E180D4A7-C9FB-4DFB-919C-405C955672EB}">
      <p14:showEvtLst xmlns:p14="http://schemas.microsoft.com/office/powerpoint/2010/main">
        <p14:playEvt time="269" objId="31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09187" y="2988693"/>
            <a:ext cx="5795567" cy="323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r" rtl="1">
              <a:lnSpc>
                <a:spcPct val="9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GB" sz="5400" i="1" baseline="30000" dirty="0">
                <a:solidFill>
                  <a:schemeClr val="bg1"/>
                </a:solidFill>
                <a:latin typeface="Montserrat Light" panose="00000400000000000000" pitchFamily="50" charset="0"/>
                <a:ea typeface="Open Sans Light" panose="020B0306030504020204" pitchFamily="34" charset="0"/>
                <a:cs typeface="Open Sans Light" panose="020B0306030504020204" pitchFamily="34" charset="0"/>
              </a:rPr>
              <a:t>One or two messages about the marketing campaign</a:t>
            </a:r>
          </a:p>
          <a:p>
            <a:pPr marL="914400" indent="-914400" algn="r" rtl="1">
              <a:lnSpc>
                <a:spcPct val="9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GB" sz="5400" i="1" baseline="30000" dirty="0">
                <a:solidFill>
                  <a:schemeClr val="bg1"/>
                </a:solidFill>
                <a:latin typeface="Montserrat Light" panose="00000400000000000000" pitchFamily="50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Keep it short and to the point</a:t>
            </a:r>
            <a:endParaRPr lang="es-ES_tradnl" sz="5400" i="1" baseline="30000" dirty="0">
              <a:solidFill>
                <a:schemeClr val="bg1"/>
              </a:solidFill>
              <a:latin typeface="Montserrat Light" panose="00000400000000000000" pitchFamily="50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13202" y="703778"/>
            <a:ext cx="6891552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en-GB" sz="5400" dirty="0">
                <a:solidFill>
                  <a:schemeClr val="bg1"/>
                </a:solidFill>
                <a:latin typeface="Archistico" panose="02040802050405020203" pitchFamily="18" charset="0"/>
                <a:cs typeface="Lato" panose="020F0502020204030203" pitchFamily="34" charset="0"/>
              </a:rPr>
              <a:t>It’s an awesome campaign</a:t>
            </a:r>
            <a:endParaRPr lang="id-ID" sz="5400" dirty="0">
              <a:solidFill>
                <a:schemeClr val="bg1"/>
              </a:solidFill>
              <a:latin typeface="Archistico" panose="02040802050405020203" pitchFamily="18" charset="0"/>
              <a:cs typeface="Lato" panose="020F0502020204030203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0811435" y="2292041"/>
            <a:ext cx="1380565" cy="2651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id-ID">
              <a:solidFill>
                <a:schemeClr val="accent1"/>
              </a:solidFill>
            </a:endParaRPr>
          </a:p>
        </p:txBody>
      </p:sp>
      <p:pic>
        <p:nvPicPr>
          <p:cNvPr id="11" name="Picture Placeholder 10" descr="A picture containing helmet, dark, light&#10;&#10;Description automatically generated">
            <a:extLst>
              <a:ext uri="{FF2B5EF4-FFF2-40B4-BE49-F238E27FC236}">
                <a16:creationId xmlns:a16="http://schemas.microsoft.com/office/drawing/2014/main" id="{E04A961D-8595-4989-8B57-BDB94C9549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0" r="25390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3056443540"/>
      </p:ext>
    </p:extLst>
  </p:cSld>
  <p:clrMapOvr>
    <a:masterClrMapping/>
  </p:clrMapOvr>
  <p:transition spd="slow" advTm="7659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icture containing text&#10;&#10;Description automatically generated">
            <a:extLst>
              <a:ext uri="{FF2B5EF4-FFF2-40B4-BE49-F238E27FC236}">
                <a16:creationId xmlns:a16="http://schemas.microsoft.com/office/drawing/2014/main" id="{611F3F15-CD34-4F2A-9A7F-3933CC220A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4" r="18304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508467" y="1445463"/>
            <a:ext cx="6891552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cap="all" baseline="30000" dirty="0">
                <a:solidFill>
                  <a:schemeClr val="accent1"/>
                </a:solidFill>
                <a:latin typeface="Montserrat" panose="02000505000000020004" pitchFamily="2" charset="0"/>
              </a:rPr>
              <a:t>Sub headline for an important message</a:t>
            </a:r>
            <a:endParaRPr lang="pl-PL" sz="2800" b="1" cap="all" baseline="30000" dirty="0">
              <a:solidFill>
                <a:schemeClr val="accent1"/>
              </a:solidFill>
              <a:latin typeface="Montserrat" panose="02000505000000020004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2367384"/>
            <a:ext cx="6180819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i="1" baseline="30000" dirty="0">
                <a:solidFill>
                  <a:schemeClr val="bg1"/>
                </a:solidFill>
                <a:latin typeface="Montserrat Light" panose="00000400000000000000" pitchFamily="50" charset="0"/>
                <a:ea typeface="Open Sans Light" panose="020B0306030504020204" pitchFamily="34" charset="0"/>
                <a:cs typeface="Open Sans Light" panose="020B0306030504020204" pitchFamily="34" charset="0"/>
              </a:rPr>
              <a:t>1st point about something that you want your team to know</a:t>
            </a:r>
            <a:endParaRPr lang="es-ES_tradnl" sz="4000" i="1" baseline="30000" dirty="0">
              <a:solidFill>
                <a:schemeClr val="bg1"/>
              </a:solidFill>
              <a:latin typeface="Montserrat Light" panose="00000400000000000000" pitchFamily="50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00019" y="22032"/>
            <a:ext cx="4791981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1489CE-CB2B-4131-8DEF-3E1425371918}"/>
              </a:ext>
            </a:extLst>
          </p:cNvPr>
          <p:cNvSpPr/>
          <p:nvPr/>
        </p:nvSpPr>
        <p:spPr>
          <a:xfrm>
            <a:off x="508467" y="644785"/>
            <a:ext cx="689155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GB" sz="5400" dirty="0">
                <a:solidFill>
                  <a:schemeClr val="bg1"/>
                </a:solidFill>
                <a:latin typeface="Archistico" panose="02040802050405020203" pitchFamily="18" charset="0"/>
                <a:cs typeface="Lato" panose="020F0502020204030203" pitchFamily="34" charset="0"/>
              </a:rPr>
              <a:t>Headline and text</a:t>
            </a:r>
            <a:endParaRPr lang="id-ID" sz="5400" dirty="0">
              <a:solidFill>
                <a:schemeClr val="bg1"/>
              </a:solidFill>
              <a:latin typeface="Archistico" panose="02040802050405020203" pitchFamily="18" charset="0"/>
              <a:cs typeface="Lato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8A3365-EF31-482F-B96A-F79AD3CE340F}"/>
              </a:ext>
            </a:extLst>
          </p:cNvPr>
          <p:cNvSpPr txBox="1"/>
          <p:nvPr/>
        </p:nvSpPr>
        <p:spPr>
          <a:xfrm>
            <a:off x="707923" y="3759185"/>
            <a:ext cx="6180819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i="1" baseline="30000" dirty="0">
                <a:solidFill>
                  <a:schemeClr val="bg1"/>
                </a:solidFill>
                <a:latin typeface="Montserrat Light" panose="00000400000000000000" pitchFamily="50" charset="0"/>
                <a:ea typeface="Open Sans Light" panose="020B0306030504020204" pitchFamily="34" charset="0"/>
                <a:cs typeface="Open Sans Light" panose="020B0306030504020204" pitchFamily="34" charset="0"/>
              </a:rPr>
              <a:t>2nd point about something that you want your team to know</a:t>
            </a:r>
            <a:endParaRPr lang="es-ES_tradnl" sz="4000" i="1" baseline="30000" dirty="0">
              <a:solidFill>
                <a:schemeClr val="bg1"/>
              </a:solidFill>
              <a:latin typeface="Montserrat Light" panose="00000400000000000000" pitchFamily="50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7DEBD2-084A-4FE2-A1CC-309D8657D704}"/>
              </a:ext>
            </a:extLst>
          </p:cNvPr>
          <p:cNvSpPr txBox="1"/>
          <p:nvPr/>
        </p:nvSpPr>
        <p:spPr>
          <a:xfrm>
            <a:off x="275305" y="5305040"/>
            <a:ext cx="47919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i="1" baseline="30000" dirty="0">
                <a:solidFill>
                  <a:schemeClr val="bg1"/>
                </a:solidFill>
                <a:latin typeface="Montserrat Light" panose="00000400000000000000" pitchFamily="50" charset="0"/>
                <a:ea typeface="Open Sans Light" panose="020B0306030504020204" pitchFamily="34" charset="0"/>
                <a:cs typeface="Open Sans Light" panose="020B0306030504020204" pitchFamily="34" charset="0"/>
              </a:rPr>
              <a:t>3rd point about something that you want your team to know</a:t>
            </a:r>
            <a:endParaRPr lang="es-ES_tradnl" sz="4000" i="1" baseline="30000" dirty="0">
              <a:solidFill>
                <a:schemeClr val="bg1"/>
              </a:solidFill>
              <a:latin typeface="Montserrat Light" panose="00000400000000000000" pitchFamily="50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0721758"/>
      </p:ext>
    </p:extLst>
  </p:cSld>
  <p:clrMapOvr>
    <a:masterClrMapping/>
  </p:clrMapOvr>
  <p:transition spd="slow" advTm="1538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helmet, dark, light&#10;&#10;Description automatically generated">
            <a:extLst>
              <a:ext uri="{FF2B5EF4-FFF2-40B4-BE49-F238E27FC236}">
                <a16:creationId xmlns:a16="http://schemas.microsoft.com/office/drawing/2014/main" id="{66DCEF0E-C2E8-4476-9747-E1C91DD170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2" b="15842"/>
          <a:stretch>
            <a:fillRect/>
          </a:stretch>
        </p:blipFill>
        <p:spPr/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452C3E-193E-46CE-836E-39D89CF274FD}"/>
              </a:ext>
            </a:extLst>
          </p:cNvPr>
          <p:cNvSpPr txBox="1"/>
          <p:nvPr/>
        </p:nvSpPr>
        <p:spPr>
          <a:xfrm>
            <a:off x="1317522" y="4972278"/>
            <a:ext cx="9556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i="1" baseline="30000" dirty="0">
                <a:solidFill>
                  <a:schemeClr val="bg1"/>
                </a:solidFill>
                <a:latin typeface="Montserrat Light" panose="00000400000000000000" pitchFamily="50" charset="0"/>
                <a:ea typeface="Open Sans Light" panose="020B0306030504020204" pitchFamily="34" charset="0"/>
                <a:cs typeface="Open Sans Light" panose="020B0306030504020204" pitchFamily="34" charset="0"/>
              </a:rPr>
              <a:t>Write something that you want your team to know about the campaign</a:t>
            </a:r>
            <a:endParaRPr lang="es-ES_tradnl" sz="4800" i="1" baseline="30000" dirty="0">
              <a:solidFill>
                <a:schemeClr val="bg1"/>
              </a:solidFill>
              <a:latin typeface="Montserrat Light" panose="00000400000000000000" pitchFamily="50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33EFBC-11ED-4F66-BCF2-628E8E294848}"/>
              </a:ext>
            </a:extLst>
          </p:cNvPr>
          <p:cNvSpPr/>
          <p:nvPr/>
        </p:nvSpPr>
        <p:spPr>
          <a:xfrm>
            <a:off x="508467" y="644785"/>
            <a:ext cx="524340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GB" sz="5400" dirty="0">
                <a:solidFill>
                  <a:schemeClr val="bg1"/>
                </a:solidFill>
                <a:latin typeface="Archistico" panose="02040802050405020203" pitchFamily="18" charset="0"/>
                <a:cs typeface="Lato" panose="020F0502020204030203" pitchFamily="34" charset="0"/>
              </a:rPr>
              <a:t>Headline and text</a:t>
            </a:r>
            <a:endParaRPr lang="id-ID" sz="5400" dirty="0">
              <a:solidFill>
                <a:schemeClr val="bg1"/>
              </a:solidFill>
              <a:latin typeface="Archistico" panose="02040802050405020203" pitchFamily="18" charset="0"/>
              <a:cs typeface="Lato" panose="020F050202020403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4982185"/>
      </p:ext>
    </p:extLst>
  </p:cSld>
  <p:clrMapOvr>
    <a:masterClrMapping/>
  </p:clrMapOvr>
  <p:transition spd="slow" advTm="6227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Campaign Stages Process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 </a:t>
            </a:r>
            <a:endParaRPr lang="en-US" dirty="0"/>
          </a:p>
        </p:txBody>
      </p:sp>
      <p:sp>
        <p:nvSpPr>
          <p:cNvPr id="42" name="Freeform 41"/>
          <p:cNvSpPr/>
          <p:nvPr/>
        </p:nvSpPr>
        <p:spPr>
          <a:xfrm>
            <a:off x="1056905" y="1596525"/>
            <a:ext cx="10082113" cy="1298620"/>
          </a:xfrm>
          <a:custGeom>
            <a:avLst/>
            <a:gdLst>
              <a:gd name="connsiteX0" fmla="*/ 8947704 w 9430508"/>
              <a:gd name="connsiteY0" fmla="*/ 0 h 999986"/>
              <a:gd name="connsiteX1" fmla="*/ 9430508 w 9430508"/>
              <a:gd name="connsiteY1" fmla="*/ 499994 h 999986"/>
              <a:gd name="connsiteX2" fmla="*/ 8947704 w 9430508"/>
              <a:gd name="connsiteY2" fmla="*/ 999986 h 999986"/>
              <a:gd name="connsiteX3" fmla="*/ 8947704 w 9430508"/>
              <a:gd name="connsiteY3" fmla="*/ 734943 h 999986"/>
              <a:gd name="connsiteX4" fmla="*/ 0 w 9430508"/>
              <a:gd name="connsiteY4" fmla="*/ 734943 h 999986"/>
              <a:gd name="connsiteX5" fmla="*/ 0 w 9430508"/>
              <a:gd name="connsiteY5" fmla="*/ 265043 h 999986"/>
              <a:gd name="connsiteX6" fmla="*/ 8947704 w 9430508"/>
              <a:gd name="connsiteY6" fmla="*/ 265043 h 99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30508" h="999986">
                <a:moveTo>
                  <a:pt x="8947704" y="0"/>
                </a:moveTo>
                <a:lnTo>
                  <a:pt x="9430508" y="499994"/>
                </a:lnTo>
                <a:lnTo>
                  <a:pt x="8947704" y="999986"/>
                </a:lnTo>
                <a:lnTo>
                  <a:pt x="8947704" y="734943"/>
                </a:lnTo>
                <a:lnTo>
                  <a:pt x="0" y="734943"/>
                </a:lnTo>
                <a:lnTo>
                  <a:pt x="0" y="265043"/>
                </a:lnTo>
                <a:lnTo>
                  <a:pt x="8947704" y="26504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Montserrat Light" panose="00000400000000000000" pitchFamily="50" charset="0"/>
            </a:endParaRPr>
          </a:p>
        </p:txBody>
      </p:sp>
      <p:sp>
        <p:nvSpPr>
          <p:cNvPr id="43" name="Freeform 42"/>
          <p:cNvSpPr/>
          <p:nvPr/>
        </p:nvSpPr>
        <p:spPr>
          <a:xfrm rot="5400000">
            <a:off x="6663840" y="-904812"/>
            <a:ext cx="1298619" cy="7651739"/>
          </a:xfrm>
          <a:custGeom>
            <a:avLst/>
            <a:gdLst>
              <a:gd name="connsiteX0" fmla="*/ 0 w 999985"/>
              <a:gd name="connsiteY0" fmla="*/ 482805 h 7157209"/>
              <a:gd name="connsiteX1" fmla="*/ 499993 w 999985"/>
              <a:gd name="connsiteY1" fmla="*/ 0 h 7157209"/>
              <a:gd name="connsiteX2" fmla="*/ 999985 w 999985"/>
              <a:gd name="connsiteY2" fmla="*/ 482805 h 7157209"/>
              <a:gd name="connsiteX3" fmla="*/ 734943 w 999985"/>
              <a:gd name="connsiteY3" fmla="*/ 482805 h 7157209"/>
              <a:gd name="connsiteX4" fmla="*/ 734943 w 999985"/>
              <a:gd name="connsiteY4" fmla="*/ 7157209 h 7157209"/>
              <a:gd name="connsiteX5" fmla="*/ 265043 w 999985"/>
              <a:gd name="connsiteY5" fmla="*/ 7157209 h 7157209"/>
              <a:gd name="connsiteX6" fmla="*/ 265043 w 999985"/>
              <a:gd name="connsiteY6" fmla="*/ 482805 h 715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985" h="7157209">
                <a:moveTo>
                  <a:pt x="0" y="482805"/>
                </a:moveTo>
                <a:lnTo>
                  <a:pt x="499993" y="0"/>
                </a:lnTo>
                <a:lnTo>
                  <a:pt x="999985" y="482805"/>
                </a:lnTo>
                <a:lnTo>
                  <a:pt x="734943" y="482805"/>
                </a:lnTo>
                <a:lnTo>
                  <a:pt x="734943" y="7157209"/>
                </a:lnTo>
                <a:lnTo>
                  <a:pt x="265043" y="7157209"/>
                </a:lnTo>
                <a:lnTo>
                  <a:pt x="265043" y="48280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Montserrat Light" panose="00000400000000000000" pitchFamily="50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5781879" y="2965262"/>
            <a:ext cx="5357139" cy="1298620"/>
          </a:xfrm>
          <a:custGeom>
            <a:avLst/>
            <a:gdLst>
              <a:gd name="connsiteX0" fmla="*/ 4528104 w 5010908"/>
              <a:gd name="connsiteY0" fmla="*/ 0 h 999986"/>
              <a:gd name="connsiteX1" fmla="*/ 5010908 w 5010908"/>
              <a:gd name="connsiteY1" fmla="*/ 499994 h 999986"/>
              <a:gd name="connsiteX2" fmla="*/ 4528104 w 5010908"/>
              <a:gd name="connsiteY2" fmla="*/ 999986 h 999986"/>
              <a:gd name="connsiteX3" fmla="*/ 4528104 w 5010908"/>
              <a:gd name="connsiteY3" fmla="*/ 734943 h 999986"/>
              <a:gd name="connsiteX4" fmla="*/ 0 w 5010908"/>
              <a:gd name="connsiteY4" fmla="*/ 734943 h 999986"/>
              <a:gd name="connsiteX5" fmla="*/ 0 w 5010908"/>
              <a:gd name="connsiteY5" fmla="*/ 265043 h 999986"/>
              <a:gd name="connsiteX6" fmla="*/ 4528104 w 5010908"/>
              <a:gd name="connsiteY6" fmla="*/ 265043 h 99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0908" h="999986">
                <a:moveTo>
                  <a:pt x="4528104" y="0"/>
                </a:moveTo>
                <a:lnTo>
                  <a:pt x="5010908" y="499994"/>
                </a:lnTo>
                <a:lnTo>
                  <a:pt x="4528104" y="999986"/>
                </a:lnTo>
                <a:lnTo>
                  <a:pt x="4528104" y="734943"/>
                </a:lnTo>
                <a:lnTo>
                  <a:pt x="0" y="734943"/>
                </a:lnTo>
                <a:lnTo>
                  <a:pt x="0" y="265043"/>
                </a:lnTo>
                <a:lnTo>
                  <a:pt x="4528104" y="26504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Montserrat Light" panose="00000400000000000000" pitchFamily="50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8040168" y="3644968"/>
            <a:ext cx="3098850" cy="1298620"/>
          </a:xfrm>
          <a:custGeom>
            <a:avLst/>
            <a:gdLst>
              <a:gd name="connsiteX0" fmla="*/ 2415768 w 2898572"/>
              <a:gd name="connsiteY0" fmla="*/ 0 h 999986"/>
              <a:gd name="connsiteX1" fmla="*/ 2898572 w 2898572"/>
              <a:gd name="connsiteY1" fmla="*/ 499994 h 999986"/>
              <a:gd name="connsiteX2" fmla="*/ 2415768 w 2898572"/>
              <a:gd name="connsiteY2" fmla="*/ 999986 h 999986"/>
              <a:gd name="connsiteX3" fmla="*/ 2415768 w 2898572"/>
              <a:gd name="connsiteY3" fmla="*/ 734943 h 999986"/>
              <a:gd name="connsiteX4" fmla="*/ 0 w 2898572"/>
              <a:gd name="connsiteY4" fmla="*/ 734943 h 999986"/>
              <a:gd name="connsiteX5" fmla="*/ 0 w 2898572"/>
              <a:gd name="connsiteY5" fmla="*/ 265043 h 999986"/>
              <a:gd name="connsiteX6" fmla="*/ 2415768 w 2898572"/>
              <a:gd name="connsiteY6" fmla="*/ 265043 h 99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98572" h="999986">
                <a:moveTo>
                  <a:pt x="2415768" y="0"/>
                </a:moveTo>
                <a:lnTo>
                  <a:pt x="2898572" y="499994"/>
                </a:lnTo>
                <a:lnTo>
                  <a:pt x="2415768" y="999986"/>
                </a:lnTo>
                <a:lnTo>
                  <a:pt x="2415768" y="734943"/>
                </a:lnTo>
                <a:lnTo>
                  <a:pt x="0" y="734943"/>
                </a:lnTo>
                <a:lnTo>
                  <a:pt x="0" y="265043"/>
                </a:lnTo>
                <a:lnTo>
                  <a:pt x="2415768" y="2650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Montserrat Light" panose="00000400000000000000" pitchFamily="50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5905875" y="3378522"/>
            <a:ext cx="475240" cy="452244"/>
            <a:chOff x="6719888" y="887413"/>
            <a:chExt cx="492125" cy="468312"/>
          </a:xfrm>
          <a:solidFill>
            <a:schemeClr val="bg2"/>
          </a:solidFill>
        </p:grpSpPr>
        <p:sp>
          <p:nvSpPr>
            <p:cNvPr id="47" name="Freeform 13"/>
            <p:cNvSpPr>
              <a:spLocks noEditPoints="1"/>
            </p:cNvSpPr>
            <p:nvPr/>
          </p:nvSpPr>
          <p:spPr bwMode="auto">
            <a:xfrm>
              <a:off x="6719888" y="887413"/>
              <a:ext cx="492125" cy="468312"/>
            </a:xfrm>
            <a:custGeom>
              <a:avLst/>
              <a:gdLst>
                <a:gd name="T0" fmla="*/ 117 w 128"/>
                <a:gd name="T1" fmla="*/ 0 h 122"/>
                <a:gd name="T2" fmla="*/ 11 w 128"/>
                <a:gd name="T3" fmla="*/ 0 h 122"/>
                <a:gd name="T4" fmla="*/ 0 w 128"/>
                <a:gd name="T5" fmla="*/ 11 h 122"/>
                <a:gd name="T6" fmla="*/ 0 w 128"/>
                <a:gd name="T7" fmla="*/ 93 h 122"/>
                <a:gd name="T8" fmla="*/ 11 w 128"/>
                <a:gd name="T9" fmla="*/ 104 h 122"/>
                <a:gd name="T10" fmla="*/ 43 w 128"/>
                <a:gd name="T11" fmla="*/ 104 h 122"/>
                <a:gd name="T12" fmla="*/ 38 w 128"/>
                <a:gd name="T13" fmla="*/ 110 h 122"/>
                <a:gd name="T14" fmla="*/ 35 w 128"/>
                <a:gd name="T15" fmla="*/ 113 h 122"/>
                <a:gd name="T16" fmla="*/ 34 w 128"/>
                <a:gd name="T17" fmla="*/ 118 h 122"/>
                <a:gd name="T18" fmla="*/ 42 w 128"/>
                <a:gd name="T19" fmla="*/ 122 h 122"/>
                <a:gd name="T20" fmla="*/ 86 w 128"/>
                <a:gd name="T21" fmla="*/ 122 h 122"/>
                <a:gd name="T22" fmla="*/ 94 w 128"/>
                <a:gd name="T23" fmla="*/ 118 h 122"/>
                <a:gd name="T24" fmla="*/ 94 w 128"/>
                <a:gd name="T25" fmla="*/ 113 h 122"/>
                <a:gd name="T26" fmla="*/ 91 w 128"/>
                <a:gd name="T27" fmla="*/ 110 h 122"/>
                <a:gd name="T28" fmla="*/ 85 w 128"/>
                <a:gd name="T29" fmla="*/ 104 h 122"/>
                <a:gd name="T30" fmla="*/ 117 w 128"/>
                <a:gd name="T31" fmla="*/ 104 h 122"/>
                <a:gd name="T32" fmla="*/ 128 w 128"/>
                <a:gd name="T33" fmla="*/ 93 h 122"/>
                <a:gd name="T34" fmla="*/ 128 w 128"/>
                <a:gd name="T35" fmla="*/ 11 h 122"/>
                <a:gd name="T36" fmla="*/ 117 w 128"/>
                <a:gd name="T37" fmla="*/ 0 h 122"/>
                <a:gd name="T38" fmla="*/ 88 w 128"/>
                <a:gd name="T39" fmla="*/ 113 h 122"/>
                <a:gd name="T40" fmla="*/ 90 w 128"/>
                <a:gd name="T41" fmla="*/ 116 h 122"/>
                <a:gd name="T42" fmla="*/ 90 w 128"/>
                <a:gd name="T43" fmla="*/ 116 h 122"/>
                <a:gd name="T44" fmla="*/ 86 w 128"/>
                <a:gd name="T45" fmla="*/ 118 h 122"/>
                <a:gd name="T46" fmla="*/ 42 w 128"/>
                <a:gd name="T47" fmla="*/ 118 h 122"/>
                <a:gd name="T48" fmla="*/ 38 w 128"/>
                <a:gd name="T49" fmla="*/ 116 h 122"/>
                <a:gd name="T50" fmla="*/ 38 w 128"/>
                <a:gd name="T51" fmla="*/ 116 h 122"/>
                <a:gd name="T52" fmla="*/ 38 w 128"/>
                <a:gd name="T53" fmla="*/ 116 h 122"/>
                <a:gd name="T54" fmla="*/ 40 w 128"/>
                <a:gd name="T55" fmla="*/ 113 h 122"/>
                <a:gd name="T56" fmla="*/ 48 w 128"/>
                <a:gd name="T57" fmla="*/ 104 h 122"/>
                <a:gd name="T58" fmla="*/ 80 w 128"/>
                <a:gd name="T59" fmla="*/ 104 h 122"/>
                <a:gd name="T60" fmla="*/ 88 w 128"/>
                <a:gd name="T61" fmla="*/ 113 h 122"/>
                <a:gd name="T62" fmla="*/ 120 w 128"/>
                <a:gd name="T63" fmla="*/ 93 h 122"/>
                <a:gd name="T64" fmla="*/ 117 w 128"/>
                <a:gd name="T65" fmla="*/ 96 h 122"/>
                <a:gd name="T66" fmla="*/ 11 w 128"/>
                <a:gd name="T67" fmla="*/ 96 h 122"/>
                <a:gd name="T68" fmla="*/ 8 w 128"/>
                <a:gd name="T69" fmla="*/ 93 h 122"/>
                <a:gd name="T70" fmla="*/ 8 w 128"/>
                <a:gd name="T71" fmla="*/ 11 h 122"/>
                <a:gd name="T72" fmla="*/ 11 w 128"/>
                <a:gd name="T73" fmla="*/ 8 h 122"/>
                <a:gd name="T74" fmla="*/ 117 w 128"/>
                <a:gd name="T75" fmla="*/ 8 h 122"/>
                <a:gd name="T76" fmla="*/ 120 w 128"/>
                <a:gd name="T77" fmla="*/ 11 h 122"/>
                <a:gd name="T78" fmla="*/ 120 w 128"/>
                <a:gd name="T79" fmla="*/ 9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8" h="122">
                  <a:moveTo>
                    <a:pt x="117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9"/>
                    <a:pt x="5" y="104"/>
                    <a:pt x="11" y="104"/>
                  </a:cubicBezTo>
                  <a:cubicBezTo>
                    <a:pt x="43" y="104"/>
                    <a:pt x="43" y="104"/>
                    <a:pt x="43" y="104"/>
                  </a:cubicBezTo>
                  <a:cubicBezTo>
                    <a:pt x="42" y="106"/>
                    <a:pt x="39" y="109"/>
                    <a:pt x="38" y="110"/>
                  </a:cubicBezTo>
                  <a:cubicBezTo>
                    <a:pt x="36" y="111"/>
                    <a:pt x="35" y="112"/>
                    <a:pt x="35" y="113"/>
                  </a:cubicBezTo>
                  <a:cubicBezTo>
                    <a:pt x="34" y="114"/>
                    <a:pt x="33" y="116"/>
                    <a:pt x="34" y="118"/>
                  </a:cubicBezTo>
                  <a:cubicBezTo>
                    <a:pt x="35" y="120"/>
                    <a:pt x="37" y="122"/>
                    <a:pt x="42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91" y="122"/>
                    <a:pt x="93" y="120"/>
                    <a:pt x="94" y="118"/>
                  </a:cubicBezTo>
                  <a:cubicBezTo>
                    <a:pt x="95" y="116"/>
                    <a:pt x="95" y="114"/>
                    <a:pt x="94" y="113"/>
                  </a:cubicBezTo>
                  <a:cubicBezTo>
                    <a:pt x="93" y="112"/>
                    <a:pt x="92" y="111"/>
                    <a:pt x="91" y="110"/>
                  </a:cubicBezTo>
                  <a:cubicBezTo>
                    <a:pt x="89" y="109"/>
                    <a:pt x="87" y="106"/>
                    <a:pt x="85" y="104"/>
                  </a:cubicBezTo>
                  <a:cubicBezTo>
                    <a:pt x="117" y="104"/>
                    <a:pt x="117" y="104"/>
                    <a:pt x="117" y="104"/>
                  </a:cubicBezTo>
                  <a:cubicBezTo>
                    <a:pt x="123" y="104"/>
                    <a:pt x="128" y="99"/>
                    <a:pt x="128" y="9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28" y="5"/>
                    <a:pt x="123" y="0"/>
                    <a:pt x="117" y="0"/>
                  </a:cubicBezTo>
                  <a:close/>
                  <a:moveTo>
                    <a:pt x="88" y="113"/>
                  </a:moveTo>
                  <a:cubicBezTo>
                    <a:pt x="89" y="114"/>
                    <a:pt x="90" y="115"/>
                    <a:pt x="90" y="116"/>
                  </a:cubicBezTo>
                  <a:cubicBezTo>
                    <a:pt x="90" y="116"/>
                    <a:pt x="91" y="116"/>
                    <a:pt x="90" y="116"/>
                  </a:cubicBezTo>
                  <a:cubicBezTo>
                    <a:pt x="90" y="117"/>
                    <a:pt x="88" y="118"/>
                    <a:pt x="86" y="118"/>
                  </a:cubicBezTo>
                  <a:cubicBezTo>
                    <a:pt x="42" y="118"/>
                    <a:pt x="42" y="118"/>
                    <a:pt x="42" y="118"/>
                  </a:cubicBezTo>
                  <a:cubicBezTo>
                    <a:pt x="40" y="118"/>
                    <a:pt x="38" y="117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5"/>
                    <a:pt x="39" y="114"/>
                    <a:pt x="40" y="113"/>
                  </a:cubicBezTo>
                  <a:cubicBezTo>
                    <a:pt x="44" y="109"/>
                    <a:pt x="47" y="106"/>
                    <a:pt x="48" y="104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82" y="106"/>
                    <a:pt x="84" y="109"/>
                    <a:pt x="88" y="113"/>
                  </a:cubicBezTo>
                  <a:close/>
                  <a:moveTo>
                    <a:pt x="120" y="93"/>
                  </a:moveTo>
                  <a:cubicBezTo>
                    <a:pt x="120" y="95"/>
                    <a:pt x="119" y="96"/>
                    <a:pt x="117" y="96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9" y="96"/>
                    <a:pt x="8" y="95"/>
                    <a:pt x="8" y="93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9"/>
                    <a:pt x="9" y="8"/>
                    <a:pt x="11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9" y="8"/>
                    <a:pt x="120" y="9"/>
                    <a:pt x="120" y="11"/>
                  </a:cubicBezTo>
                  <a:lnTo>
                    <a:pt x="120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Montserrat Light" panose="00000400000000000000" pitchFamily="50" charset="0"/>
              </a:endParaRPr>
            </a:p>
          </p:txBody>
        </p:sp>
        <p:sp>
          <p:nvSpPr>
            <p:cNvPr id="48" name="Freeform 14"/>
            <p:cNvSpPr>
              <a:spLocks noEditPoints="1"/>
            </p:cNvSpPr>
            <p:nvPr/>
          </p:nvSpPr>
          <p:spPr bwMode="auto">
            <a:xfrm>
              <a:off x="6781801" y="947738"/>
              <a:ext cx="368300" cy="247650"/>
            </a:xfrm>
            <a:custGeom>
              <a:avLst/>
              <a:gdLst>
                <a:gd name="T0" fmla="*/ 89 w 96"/>
                <a:gd name="T1" fmla="*/ 0 h 64"/>
                <a:gd name="T2" fmla="*/ 7 w 96"/>
                <a:gd name="T3" fmla="*/ 0 h 64"/>
                <a:gd name="T4" fmla="*/ 0 w 96"/>
                <a:gd name="T5" fmla="*/ 7 h 64"/>
                <a:gd name="T6" fmla="*/ 0 w 96"/>
                <a:gd name="T7" fmla="*/ 57 h 64"/>
                <a:gd name="T8" fmla="*/ 7 w 96"/>
                <a:gd name="T9" fmla="*/ 64 h 64"/>
                <a:gd name="T10" fmla="*/ 89 w 96"/>
                <a:gd name="T11" fmla="*/ 64 h 64"/>
                <a:gd name="T12" fmla="*/ 96 w 96"/>
                <a:gd name="T13" fmla="*/ 57 h 64"/>
                <a:gd name="T14" fmla="*/ 96 w 96"/>
                <a:gd name="T15" fmla="*/ 7 h 64"/>
                <a:gd name="T16" fmla="*/ 89 w 96"/>
                <a:gd name="T17" fmla="*/ 0 h 64"/>
                <a:gd name="T18" fmla="*/ 92 w 96"/>
                <a:gd name="T19" fmla="*/ 57 h 64"/>
                <a:gd name="T20" fmla="*/ 89 w 96"/>
                <a:gd name="T21" fmla="*/ 60 h 64"/>
                <a:gd name="T22" fmla="*/ 7 w 96"/>
                <a:gd name="T23" fmla="*/ 60 h 64"/>
                <a:gd name="T24" fmla="*/ 4 w 96"/>
                <a:gd name="T25" fmla="*/ 57 h 64"/>
                <a:gd name="T26" fmla="*/ 4 w 96"/>
                <a:gd name="T27" fmla="*/ 7 h 64"/>
                <a:gd name="T28" fmla="*/ 7 w 96"/>
                <a:gd name="T29" fmla="*/ 4 h 64"/>
                <a:gd name="T30" fmla="*/ 89 w 96"/>
                <a:gd name="T31" fmla="*/ 4 h 64"/>
                <a:gd name="T32" fmla="*/ 92 w 96"/>
                <a:gd name="T33" fmla="*/ 7 h 64"/>
                <a:gd name="T34" fmla="*/ 92 w 96"/>
                <a:gd name="T35" fmla="*/ 5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64">
                  <a:moveTo>
                    <a:pt x="8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1"/>
                    <a:pt x="3" y="64"/>
                    <a:pt x="7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93" y="64"/>
                    <a:pt x="96" y="61"/>
                    <a:pt x="96" y="57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6" y="3"/>
                    <a:pt x="93" y="0"/>
                    <a:pt x="89" y="0"/>
                  </a:cubicBezTo>
                  <a:close/>
                  <a:moveTo>
                    <a:pt x="92" y="57"/>
                  </a:moveTo>
                  <a:cubicBezTo>
                    <a:pt x="92" y="59"/>
                    <a:pt x="91" y="60"/>
                    <a:pt x="89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5" y="60"/>
                    <a:pt x="4" y="59"/>
                    <a:pt x="4" y="5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5" y="4"/>
                    <a:pt x="7" y="4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91" y="4"/>
                    <a:pt x="92" y="5"/>
                    <a:pt x="92" y="7"/>
                  </a:cubicBezTo>
                  <a:lnTo>
                    <a:pt x="92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Montserrat Light" panose="00000400000000000000" pitchFamily="50" charset="0"/>
              </a:endParaRPr>
            </a:p>
          </p:txBody>
        </p:sp>
        <p:sp>
          <p:nvSpPr>
            <p:cNvPr id="49" name="Freeform 15"/>
            <p:cNvSpPr>
              <a:spLocks noEditPoints="1"/>
            </p:cNvSpPr>
            <p:nvPr/>
          </p:nvSpPr>
          <p:spPr bwMode="auto">
            <a:xfrm>
              <a:off x="6943726" y="1201738"/>
              <a:ext cx="46038" cy="47625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8 h 12"/>
                <a:gd name="T12" fmla="*/ 4 w 12"/>
                <a:gd name="T13" fmla="*/ 6 h 12"/>
                <a:gd name="T14" fmla="*/ 6 w 12"/>
                <a:gd name="T15" fmla="*/ 4 h 12"/>
                <a:gd name="T16" fmla="*/ 8 w 12"/>
                <a:gd name="T17" fmla="*/ 6 h 12"/>
                <a:gd name="T18" fmla="*/ 6 w 12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lose/>
                  <a:moveTo>
                    <a:pt x="6" y="8"/>
                  </a:moveTo>
                  <a:cubicBezTo>
                    <a:pt x="5" y="8"/>
                    <a:pt x="4" y="7"/>
                    <a:pt x="4" y="6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7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Montserrat Light" panose="00000400000000000000" pitchFamily="50" charset="0"/>
              </a:endParaRPr>
            </a:p>
          </p:txBody>
        </p:sp>
        <p:sp>
          <p:nvSpPr>
            <p:cNvPr id="50" name="Freeform 16"/>
            <p:cNvSpPr>
              <a:spLocks/>
            </p:cNvSpPr>
            <p:nvPr/>
          </p:nvSpPr>
          <p:spPr bwMode="auto">
            <a:xfrm>
              <a:off x="6881813" y="1044575"/>
              <a:ext cx="61913" cy="65087"/>
            </a:xfrm>
            <a:custGeom>
              <a:avLst/>
              <a:gdLst>
                <a:gd name="T0" fmla="*/ 0 w 39"/>
                <a:gd name="T1" fmla="*/ 24 h 41"/>
                <a:gd name="T2" fmla="*/ 39 w 39"/>
                <a:gd name="T3" fmla="*/ 41 h 41"/>
                <a:gd name="T4" fmla="*/ 39 w 39"/>
                <a:gd name="T5" fmla="*/ 32 h 41"/>
                <a:gd name="T6" fmla="*/ 12 w 39"/>
                <a:gd name="T7" fmla="*/ 19 h 41"/>
                <a:gd name="T8" fmla="*/ 39 w 39"/>
                <a:gd name="T9" fmla="*/ 10 h 41"/>
                <a:gd name="T10" fmla="*/ 39 w 39"/>
                <a:gd name="T11" fmla="*/ 0 h 41"/>
                <a:gd name="T12" fmla="*/ 0 w 39"/>
                <a:gd name="T13" fmla="*/ 17 h 41"/>
                <a:gd name="T14" fmla="*/ 0 w 39"/>
                <a:gd name="T15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41">
                  <a:moveTo>
                    <a:pt x="0" y="24"/>
                  </a:moveTo>
                  <a:lnTo>
                    <a:pt x="39" y="41"/>
                  </a:lnTo>
                  <a:lnTo>
                    <a:pt x="39" y="32"/>
                  </a:lnTo>
                  <a:lnTo>
                    <a:pt x="12" y="19"/>
                  </a:lnTo>
                  <a:lnTo>
                    <a:pt x="39" y="10"/>
                  </a:lnTo>
                  <a:lnTo>
                    <a:pt x="39" y="0"/>
                  </a:lnTo>
                  <a:lnTo>
                    <a:pt x="0" y="17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Montserrat Light" panose="00000400000000000000" pitchFamily="50" charset="0"/>
              </a:endParaRPr>
            </a:p>
          </p:txBody>
        </p:sp>
        <p:sp>
          <p:nvSpPr>
            <p:cNvPr id="51" name="Freeform 17"/>
            <p:cNvSpPr>
              <a:spLocks/>
            </p:cNvSpPr>
            <p:nvPr/>
          </p:nvSpPr>
          <p:spPr bwMode="auto">
            <a:xfrm>
              <a:off x="6950076" y="1033463"/>
              <a:ext cx="31750" cy="87312"/>
            </a:xfrm>
            <a:custGeom>
              <a:avLst/>
              <a:gdLst>
                <a:gd name="T0" fmla="*/ 7 w 8"/>
                <a:gd name="T1" fmla="*/ 0 h 23"/>
                <a:gd name="T2" fmla="*/ 5 w 8"/>
                <a:gd name="T3" fmla="*/ 0 h 23"/>
                <a:gd name="T4" fmla="*/ 5 w 8"/>
                <a:gd name="T5" fmla="*/ 2 h 23"/>
                <a:gd name="T6" fmla="*/ 0 w 8"/>
                <a:gd name="T7" fmla="*/ 20 h 23"/>
                <a:gd name="T8" fmla="*/ 0 w 8"/>
                <a:gd name="T9" fmla="*/ 22 h 23"/>
                <a:gd name="T10" fmla="*/ 2 w 8"/>
                <a:gd name="T11" fmla="*/ 23 h 23"/>
                <a:gd name="T12" fmla="*/ 3 w 8"/>
                <a:gd name="T13" fmla="*/ 23 h 23"/>
                <a:gd name="T14" fmla="*/ 3 w 8"/>
                <a:gd name="T15" fmla="*/ 22 h 23"/>
                <a:gd name="T16" fmla="*/ 4 w 8"/>
                <a:gd name="T17" fmla="*/ 21 h 23"/>
                <a:gd name="T18" fmla="*/ 8 w 8"/>
                <a:gd name="T19" fmla="*/ 3 h 23"/>
                <a:gd name="T20" fmla="*/ 8 w 8"/>
                <a:gd name="T21" fmla="*/ 1 h 23"/>
                <a:gd name="T22" fmla="*/ 8 w 8"/>
                <a:gd name="T23" fmla="*/ 0 h 23"/>
                <a:gd name="T24" fmla="*/ 7 w 8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23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1"/>
                    <a:pt x="5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1" y="23"/>
                    <a:pt x="2" y="23"/>
                  </a:cubicBezTo>
                  <a:cubicBezTo>
                    <a:pt x="2" y="23"/>
                    <a:pt x="2" y="23"/>
                    <a:pt x="3" y="23"/>
                  </a:cubicBezTo>
                  <a:cubicBezTo>
                    <a:pt x="3" y="23"/>
                    <a:pt x="3" y="22"/>
                    <a:pt x="3" y="22"/>
                  </a:cubicBezTo>
                  <a:cubicBezTo>
                    <a:pt x="3" y="22"/>
                    <a:pt x="3" y="21"/>
                    <a:pt x="4" y="21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Montserrat Light" panose="00000400000000000000" pitchFamily="50" charset="0"/>
              </a:endParaRPr>
            </a:p>
          </p:txBody>
        </p:sp>
        <p:sp>
          <p:nvSpPr>
            <p:cNvPr id="52" name="Freeform 18"/>
            <p:cNvSpPr>
              <a:spLocks/>
            </p:cNvSpPr>
            <p:nvPr/>
          </p:nvSpPr>
          <p:spPr bwMode="auto">
            <a:xfrm>
              <a:off x="6989763" y="1044575"/>
              <a:ext cx="60325" cy="65087"/>
            </a:xfrm>
            <a:custGeom>
              <a:avLst/>
              <a:gdLst>
                <a:gd name="T0" fmla="*/ 0 w 38"/>
                <a:gd name="T1" fmla="*/ 10 h 41"/>
                <a:gd name="T2" fmla="*/ 26 w 38"/>
                <a:gd name="T3" fmla="*/ 19 h 41"/>
                <a:gd name="T4" fmla="*/ 0 w 38"/>
                <a:gd name="T5" fmla="*/ 32 h 41"/>
                <a:gd name="T6" fmla="*/ 0 w 38"/>
                <a:gd name="T7" fmla="*/ 41 h 41"/>
                <a:gd name="T8" fmla="*/ 38 w 38"/>
                <a:gd name="T9" fmla="*/ 24 h 41"/>
                <a:gd name="T10" fmla="*/ 38 w 38"/>
                <a:gd name="T11" fmla="*/ 17 h 41"/>
                <a:gd name="T12" fmla="*/ 0 w 38"/>
                <a:gd name="T13" fmla="*/ 0 h 41"/>
                <a:gd name="T14" fmla="*/ 0 w 38"/>
                <a:gd name="T15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41">
                  <a:moveTo>
                    <a:pt x="0" y="10"/>
                  </a:moveTo>
                  <a:lnTo>
                    <a:pt x="26" y="19"/>
                  </a:lnTo>
                  <a:lnTo>
                    <a:pt x="0" y="32"/>
                  </a:lnTo>
                  <a:lnTo>
                    <a:pt x="0" y="41"/>
                  </a:lnTo>
                  <a:lnTo>
                    <a:pt x="38" y="24"/>
                  </a:lnTo>
                  <a:lnTo>
                    <a:pt x="38" y="17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Montserrat Light" panose="00000400000000000000" pitchFamily="50" charset="0"/>
              </a:endParaRPr>
            </a:p>
          </p:txBody>
        </p:sp>
      </p:grpSp>
      <p:sp>
        <p:nvSpPr>
          <p:cNvPr id="53" name="Freeform 22"/>
          <p:cNvSpPr>
            <a:spLocks noEditPoints="1"/>
          </p:cNvSpPr>
          <p:nvPr/>
        </p:nvSpPr>
        <p:spPr bwMode="auto">
          <a:xfrm>
            <a:off x="3638239" y="2710723"/>
            <a:ext cx="387402" cy="389778"/>
          </a:xfrm>
          <a:custGeom>
            <a:avLst/>
            <a:gdLst>
              <a:gd name="T0" fmla="*/ 326 w 326"/>
              <a:gd name="T1" fmla="*/ 108 h 328"/>
              <a:gd name="T2" fmla="*/ 219 w 326"/>
              <a:gd name="T3" fmla="*/ 0 h 328"/>
              <a:gd name="T4" fmla="*/ 31 w 326"/>
              <a:gd name="T5" fmla="*/ 188 h 328"/>
              <a:gd name="T6" fmla="*/ 0 w 326"/>
              <a:gd name="T7" fmla="*/ 328 h 328"/>
              <a:gd name="T8" fmla="*/ 139 w 326"/>
              <a:gd name="T9" fmla="*/ 295 h 328"/>
              <a:gd name="T10" fmla="*/ 326 w 326"/>
              <a:gd name="T11" fmla="*/ 108 h 328"/>
              <a:gd name="T12" fmla="*/ 129 w 326"/>
              <a:gd name="T13" fmla="*/ 275 h 328"/>
              <a:gd name="T14" fmla="*/ 112 w 326"/>
              <a:gd name="T15" fmla="*/ 258 h 328"/>
              <a:gd name="T16" fmla="*/ 280 w 326"/>
              <a:gd name="T17" fmla="*/ 91 h 328"/>
              <a:gd name="T18" fmla="*/ 297 w 326"/>
              <a:gd name="T19" fmla="*/ 108 h 328"/>
              <a:gd name="T20" fmla="*/ 129 w 326"/>
              <a:gd name="T21" fmla="*/ 275 h 328"/>
              <a:gd name="T22" fmla="*/ 67 w 326"/>
              <a:gd name="T23" fmla="*/ 290 h 328"/>
              <a:gd name="T24" fmla="*/ 37 w 326"/>
              <a:gd name="T25" fmla="*/ 260 h 328"/>
              <a:gd name="T26" fmla="*/ 48 w 326"/>
              <a:gd name="T27" fmla="*/ 208 h 328"/>
              <a:gd name="T28" fmla="*/ 66 w 326"/>
              <a:gd name="T29" fmla="*/ 226 h 328"/>
              <a:gd name="T30" fmla="*/ 66 w 326"/>
              <a:gd name="T31" fmla="*/ 226 h 328"/>
              <a:gd name="T32" fmla="*/ 105 w 326"/>
              <a:gd name="T33" fmla="*/ 265 h 328"/>
              <a:gd name="T34" fmla="*/ 105 w 326"/>
              <a:gd name="T35" fmla="*/ 265 h 328"/>
              <a:gd name="T36" fmla="*/ 119 w 326"/>
              <a:gd name="T37" fmla="*/ 278 h 328"/>
              <a:gd name="T38" fmla="*/ 67 w 326"/>
              <a:gd name="T39" fmla="*/ 290 h 328"/>
              <a:gd name="T40" fmla="*/ 272 w 326"/>
              <a:gd name="T41" fmla="*/ 83 h 328"/>
              <a:gd name="T42" fmla="*/ 105 w 326"/>
              <a:gd name="T43" fmla="*/ 250 h 328"/>
              <a:gd name="T44" fmla="*/ 80 w 326"/>
              <a:gd name="T45" fmla="*/ 226 h 328"/>
              <a:gd name="T46" fmla="*/ 248 w 326"/>
              <a:gd name="T47" fmla="*/ 59 h 328"/>
              <a:gd name="T48" fmla="*/ 272 w 326"/>
              <a:gd name="T49" fmla="*/ 83 h 328"/>
              <a:gd name="T50" fmla="*/ 219 w 326"/>
              <a:gd name="T51" fmla="*/ 30 h 328"/>
              <a:gd name="T52" fmla="*/ 240 w 326"/>
              <a:gd name="T53" fmla="*/ 51 h 328"/>
              <a:gd name="T54" fmla="*/ 73 w 326"/>
              <a:gd name="T55" fmla="*/ 218 h 328"/>
              <a:gd name="T56" fmla="*/ 52 w 326"/>
              <a:gd name="T57" fmla="*/ 197 h 328"/>
              <a:gd name="T58" fmla="*/ 219 w 326"/>
              <a:gd name="T59" fmla="*/ 30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26" h="328">
                <a:moveTo>
                  <a:pt x="326" y="108"/>
                </a:moveTo>
                <a:lnTo>
                  <a:pt x="219" y="0"/>
                </a:lnTo>
                <a:lnTo>
                  <a:pt x="31" y="188"/>
                </a:lnTo>
                <a:lnTo>
                  <a:pt x="0" y="328"/>
                </a:lnTo>
                <a:lnTo>
                  <a:pt x="139" y="295"/>
                </a:lnTo>
                <a:lnTo>
                  <a:pt x="326" y="108"/>
                </a:lnTo>
                <a:close/>
                <a:moveTo>
                  <a:pt x="129" y="275"/>
                </a:moveTo>
                <a:lnTo>
                  <a:pt x="112" y="258"/>
                </a:lnTo>
                <a:lnTo>
                  <a:pt x="280" y="91"/>
                </a:lnTo>
                <a:lnTo>
                  <a:pt x="297" y="108"/>
                </a:lnTo>
                <a:lnTo>
                  <a:pt x="129" y="275"/>
                </a:lnTo>
                <a:close/>
                <a:moveTo>
                  <a:pt x="67" y="290"/>
                </a:moveTo>
                <a:lnTo>
                  <a:pt x="37" y="260"/>
                </a:lnTo>
                <a:lnTo>
                  <a:pt x="48" y="208"/>
                </a:lnTo>
                <a:lnTo>
                  <a:pt x="66" y="226"/>
                </a:lnTo>
                <a:lnTo>
                  <a:pt x="66" y="226"/>
                </a:lnTo>
                <a:lnTo>
                  <a:pt x="105" y="265"/>
                </a:lnTo>
                <a:lnTo>
                  <a:pt x="105" y="265"/>
                </a:lnTo>
                <a:lnTo>
                  <a:pt x="119" y="278"/>
                </a:lnTo>
                <a:lnTo>
                  <a:pt x="67" y="290"/>
                </a:lnTo>
                <a:close/>
                <a:moveTo>
                  <a:pt x="272" y="83"/>
                </a:moveTo>
                <a:lnTo>
                  <a:pt x="105" y="250"/>
                </a:lnTo>
                <a:lnTo>
                  <a:pt x="80" y="226"/>
                </a:lnTo>
                <a:lnTo>
                  <a:pt x="248" y="59"/>
                </a:lnTo>
                <a:lnTo>
                  <a:pt x="272" y="83"/>
                </a:lnTo>
                <a:close/>
                <a:moveTo>
                  <a:pt x="219" y="30"/>
                </a:moveTo>
                <a:lnTo>
                  <a:pt x="240" y="51"/>
                </a:lnTo>
                <a:lnTo>
                  <a:pt x="73" y="218"/>
                </a:lnTo>
                <a:lnTo>
                  <a:pt x="52" y="197"/>
                </a:lnTo>
                <a:lnTo>
                  <a:pt x="219" y="3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Montserrat Light" panose="00000400000000000000" pitchFamily="50" charset="0"/>
            </a:endParaRPr>
          </a:p>
        </p:txBody>
      </p:sp>
      <p:sp>
        <p:nvSpPr>
          <p:cNvPr id="54" name="Freeform 53"/>
          <p:cNvSpPr>
            <a:spLocks noEditPoints="1"/>
          </p:cNvSpPr>
          <p:nvPr/>
        </p:nvSpPr>
        <p:spPr bwMode="auto">
          <a:xfrm rot="2700000">
            <a:off x="1273240" y="2031787"/>
            <a:ext cx="249506" cy="459506"/>
          </a:xfrm>
          <a:custGeom>
            <a:avLst/>
            <a:gdLst>
              <a:gd name="T0" fmla="*/ 482 w 579"/>
              <a:gd name="T1" fmla="*/ 367 h 1073"/>
              <a:gd name="T2" fmla="*/ 482 w 579"/>
              <a:gd name="T3" fmla="*/ 148 h 1073"/>
              <a:gd name="T4" fmla="*/ 525 w 579"/>
              <a:gd name="T5" fmla="*/ 79 h 1073"/>
              <a:gd name="T6" fmla="*/ 447 w 579"/>
              <a:gd name="T7" fmla="*/ 0 h 1073"/>
              <a:gd name="T8" fmla="*/ 132 w 579"/>
              <a:gd name="T9" fmla="*/ 0 h 1073"/>
              <a:gd name="T10" fmla="*/ 54 w 579"/>
              <a:gd name="T11" fmla="*/ 79 h 1073"/>
              <a:gd name="T12" fmla="*/ 96 w 579"/>
              <a:gd name="T13" fmla="*/ 148 h 1073"/>
              <a:gd name="T14" fmla="*/ 96 w 579"/>
              <a:gd name="T15" fmla="*/ 367 h 1073"/>
              <a:gd name="T16" fmla="*/ 0 w 579"/>
              <a:gd name="T17" fmla="*/ 583 h 1073"/>
              <a:gd name="T18" fmla="*/ 0 w 579"/>
              <a:gd name="T19" fmla="*/ 612 h 1073"/>
              <a:gd name="T20" fmla="*/ 224 w 579"/>
              <a:gd name="T21" fmla="*/ 612 h 1073"/>
              <a:gd name="T22" fmla="*/ 224 w 579"/>
              <a:gd name="T23" fmla="*/ 923 h 1073"/>
              <a:gd name="T24" fmla="*/ 289 w 579"/>
              <a:gd name="T25" fmla="*/ 1073 h 1073"/>
              <a:gd name="T26" fmla="*/ 355 w 579"/>
              <a:gd name="T27" fmla="*/ 923 h 1073"/>
              <a:gd name="T28" fmla="*/ 355 w 579"/>
              <a:gd name="T29" fmla="*/ 612 h 1073"/>
              <a:gd name="T30" fmla="*/ 579 w 579"/>
              <a:gd name="T31" fmla="*/ 612 h 1073"/>
              <a:gd name="T32" fmla="*/ 579 w 579"/>
              <a:gd name="T33" fmla="*/ 583 h 1073"/>
              <a:gd name="T34" fmla="*/ 482 w 579"/>
              <a:gd name="T35" fmla="*/ 367 h 1073"/>
              <a:gd name="T36" fmla="*/ 132 w 579"/>
              <a:gd name="T37" fmla="*/ 58 h 1073"/>
              <a:gd name="T38" fmla="*/ 447 w 579"/>
              <a:gd name="T39" fmla="*/ 58 h 1073"/>
              <a:gd name="T40" fmla="*/ 467 w 579"/>
              <a:gd name="T41" fmla="*/ 79 h 1073"/>
              <a:gd name="T42" fmla="*/ 449 w 579"/>
              <a:gd name="T43" fmla="*/ 99 h 1073"/>
              <a:gd name="T44" fmla="*/ 436 w 579"/>
              <a:gd name="T45" fmla="*/ 101 h 1073"/>
              <a:gd name="T46" fmla="*/ 143 w 579"/>
              <a:gd name="T47" fmla="*/ 101 h 1073"/>
              <a:gd name="T48" fmla="*/ 129 w 579"/>
              <a:gd name="T49" fmla="*/ 99 h 1073"/>
              <a:gd name="T50" fmla="*/ 111 w 579"/>
              <a:gd name="T51" fmla="*/ 79 h 1073"/>
              <a:gd name="T52" fmla="*/ 132 w 579"/>
              <a:gd name="T53" fmla="*/ 58 h 1073"/>
              <a:gd name="T54" fmla="*/ 424 w 579"/>
              <a:gd name="T55" fmla="*/ 370 h 1073"/>
              <a:gd name="T56" fmla="*/ 154 w 579"/>
              <a:gd name="T57" fmla="*/ 370 h 1073"/>
              <a:gd name="T58" fmla="*/ 154 w 579"/>
              <a:gd name="T59" fmla="*/ 130 h 1073"/>
              <a:gd name="T60" fmla="*/ 424 w 579"/>
              <a:gd name="T61" fmla="*/ 130 h 1073"/>
              <a:gd name="T62" fmla="*/ 424 w 579"/>
              <a:gd name="T63" fmla="*/ 370 h 1073"/>
              <a:gd name="T64" fmla="*/ 297 w 579"/>
              <a:gd name="T65" fmla="*/ 911 h 1073"/>
              <a:gd name="T66" fmla="*/ 289 w 579"/>
              <a:gd name="T67" fmla="*/ 928 h 1073"/>
              <a:gd name="T68" fmla="*/ 282 w 579"/>
              <a:gd name="T69" fmla="*/ 911 h 1073"/>
              <a:gd name="T70" fmla="*/ 282 w 579"/>
              <a:gd name="T71" fmla="*/ 612 h 1073"/>
              <a:gd name="T72" fmla="*/ 297 w 579"/>
              <a:gd name="T73" fmla="*/ 612 h 1073"/>
              <a:gd name="T74" fmla="*/ 297 w 579"/>
              <a:gd name="T75" fmla="*/ 911 h 1073"/>
              <a:gd name="T76" fmla="*/ 355 w 579"/>
              <a:gd name="T77" fmla="*/ 554 h 1073"/>
              <a:gd name="T78" fmla="*/ 224 w 579"/>
              <a:gd name="T79" fmla="*/ 554 h 1073"/>
              <a:gd name="T80" fmla="*/ 59 w 579"/>
              <a:gd name="T81" fmla="*/ 554 h 1073"/>
              <a:gd name="T82" fmla="*/ 144 w 579"/>
              <a:gd name="T83" fmla="*/ 403 h 1073"/>
              <a:gd name="T84" fmla="*/ 149 w 579"/>
              <a:gd name="T85" fmla="*/ 399 h 1073"/>
              <a:gd name="T86" fmla="*/ 430 w 579"/>
              <a:gd name="T87" fmla="*/ 399 h 1073"/>
              <a:gd name="T88" fmla="*/ 435 w 579"/>
              <a:gd name="T89" fmla="*/ 403 h 1073"/>
              <a:gd name="T90" fmla="*/ 519 w 579"/>
              <a:gd name="T91" fmla="*/ 554 h 1073"/>
              <a:gd name="T92" fmla="*/ 355 w 579"/>
              <a:gd name="T93" fmla="*/ 554 h 1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79" h="1073">
                <a:moveTo>
                  <a:pt x="482" y="367"/>
                </a:moveTo>
                <a:cubicBezTo>
                  <a:pt x="482" y="148"/>
                  <a:pt x="482" y="148"/>
                  <a:pt x="482" y="148"/>
                </a:cubicBezTo>
                <a:cubicBezTo>
                  <a:pt x="508" y="135"/>
                  <a:pt x="525" y="109"/>
                  <a:pt x="525" y="79"/>
                </a:cubicBezTo>
                <a:cubicBezTo>
                  <a:pt x="525" y="35"/>
                  <a:pt x="490" y="0"/>
                  <a:pt x="447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89" y="0"/>
                  <a:pt x="54" y="35"/>
                  <a:pt x="54" y="79"/>
                </a:cubicBezTo>
                <a:cubicBezTo>
                  <a:pt x="54" y="109"/>
                  <a:pt x="71" y="135"/>
                  <a:pt x="96" y="148"/>
                </a:cubicBezTo>
                <a:cubicBezTo>
                  <a:pt x="96" y="367"/>
                  <a:pt x="96" y="367"/>
                  <a:pt x="96" y="367"/>
                </a:cubicBezTo>
                <a:cubicBezTo>
                  <a:pt x="35" y="422"/>
                  <a:pt x="0" y="500"/>
                  <a:pt x="0" y="583"/>
                </a:cubicBezTo>
                <a:cubicBezTo>
                  <a:pt x="0" y="612"/>
                  <a:pt x="0" y="612"/>
                  <a:pt x="0" y="612"/>
                </a:cubicBezTo>
                <a:cubicBezTo>
                  <a:pt x="224" y="612"/>
                  <a:pt x="224" y="612"/>
                  <a:pt x="224" y="612"/>
                </a:cubicBezTo>
                <a:cubicBezTo>
                  <a:pt x="224" y="923"/>
                  <a:pt x="224" y="923"/>
                  <a:pt x="224" y="923"/>
                </a:cubicBezTo>
                <a:cubicBezTo>
                  <a:pt x="289" y="1073"/>
                  <a:pt x="289" y="1073"/>
                  <a:pt x="289" y="1073"/>
                </a:cubicBezTo>
                <a:cubicBezTo>
                  <a:pt x="355" y="923"/>
                  <a:pt x="355" y="923"/>
                  <a:pt x="355" y="923"/>
                </a:cubicBezTo>
                <a:cubicBezTo>
                  <a:pt x="355" y="612"/>
                  <a:pt x="355" y="612"/>
                  <a:pt x="355" y="612"/>
                </a:cubicBezTo>
                <a:cubicBezTo>
                  <a:pt x="579" y="612"/>
                  <a:pt x="579" y="612"/>
                  <a:pt x="579" y="612"/>
                </a:cubicBezTo>
                <a:cubicBezTo>
                  <a:pt x="579" y="583"/>
                  <a:pt x="579" y="583"/>
                  <a:pt x="579" y="583"/>
                </a:cubicBezTo>
                <a:cubicBezTo>
                  <a:pt x="579" y="500"/>
                  <a:pt x="544" y="422"/>
                  <a:pt x="482" y="367"/>
                </a:cubicBezTo>
                <a:close/>
                <a:moveTo>
                  <a:pt x="132" y="58"/>
                </a:moveTo>
                <a:cubicBezTo>
                  <a:pt x="447" y="58"/>
                  <a:pt x="447" y="58"/>
                  <a:pt x="447" y="58"/>
                </a:cubicBezTo>
                <a:cubicBezTo>
                  <a:pt x="458" y="58"/>
                  <a:pt x="467" y="67"/>
                  <a:pt x="467" y="79"/>
                </a:cubicBezTo>
                <a:cubicBezTo>
                  <a:pt x="467" y="89"/>
                  <a:pt x="459" y="97"/>
                  <a:pt x="449" y="99"/>
                </a:cubicBezTo>
                <a:cubicBezTo>
                  <a:pt x="436" y="101"/>
                  <a:pt x="436" y="101"/>
                  <a:pt x="436" y="101"/>
                </a:cubicBezTo>
                <a:cubicBezTo>
                  <a:pt x="143" y="101"/>
                  <a:pt x="143" y="101"/>
                  <a:pt x="143" y="101"/>
                </a:cubicBezTo>
                <a:cubicBezTo>
                  <a:pt x="129" y="99"/>
                  <a:pt x="129" y="99"/>
                  <a:pt x="129" y="99"/>
                </a:cubicBezTo>
                <a:cubicBezTo>
                  <a:pt x="119" y="97"/>
                  <a:pt x="111" y="89"/>
                  <a:pt x="111" y="79"/>
                </a:cubicBezTo>
                <a:cubicBezTo>
                  <a:pt x="111" y="67"/>
                  <a:pt x="121" y="58"/>
                  <a:pt x="132" y="58"/>
                </a:cubicBezTo>
                <a:close/>
                <a:moveTo>
                  <a:pt x="424" y="370"/>
                </a:moveTo>
                <a:cubicBezTo>
                  <a:pt x="154" y="370"/>
                  <a:pt x="154" y="370"/>
                  <a:pt x="154" y="370"/>
                </a:cubicBezTo>
                <a:cubicBezTo>
                  <a:pt x="154" y="130"/>
                  <a:pt x="154" y="130"/>
                  <a:pt x="154" y="130"/>
                </a:cubicBezTo>
                <a:cubicBezTo>
                  <a:pt x="424" y="130"/>
                  <a:pt x="424" y="130"/>
                  <a:pt x="424" y="130"/>
                </a:cubicBezTo>
                <a:lnTo>
                  <a:pt x="424" y="370"/>
                </a:lnTo>
                <a:close/>
                <a:moveTo>
                  <a:pt x="297" y="911"/>
                </a:moveTo>
                <a:cubicBezTo>
                  <a:pt x="289" y="928"/>
                  <a:pt x="289" y="928"/>
                  <a:pt x="289" y="928"/>
                </a:cubicBezTo>
                <a:cubicBezTo>
                  <a:pt x="282" y="911"/>
                  <a:pt x="282" y="911"/>
                  <a:pt x="282" y="911"/>
                </a:cubicBezTo>
                <a:cubicBezTo>
                  <a:pt x="282" y="612"/>
                  <a:pt x="282" y="612"/>
                  <a:pt x="282" y="612"/>
                </a:cubicBezTo>
                <a:cubicBezTo>
                  <a:pt x="297" y="612"/>
                  <a:pt x="297" y="612"/>
                  <a:pt x="297" y="612"/>
                </a:cubicBezTo>
                <a:lnTo>
                  <a:pt x="297" y="911"/>
                </a:lnTo>
                <a:close/>
                <a:moveTo>
                  <a:pt x="355" y="554"/>
                </a:moveTo>
                <a:cubicBezTo>
                  <a:pt x="224" y="554"/>
                  <a:pt x="224" y="554"/>
                  <a:pt x="224" y="554"/>
                </a:cubicBezTo>
                <a:cubicBezTo>
                  <a:pt x="59" y="554"/>
                  <a:pt x="59" y="554"/>
                  <a:pt x="59" y="554"/>
                </a:cubicBezTo>
                <a:cubicBezTo>
                  <a:pt x="67" y="495"/>
                  <a:pt x="97" y="441"/>
                  <a:pt x="144" y="403"/>
                </a:cubicBezTo>
                <a:cubicBezTo>
                  <a:pt x="149" y="399"/>
                  <a:pt x="149" y="399"/>
                  <a:pt x="149" y="399"/>
                </a:cubicBezTo>
                <a:cubicBezTo>
                  <a:pt x="430" y="399"/>
                  <a:pt x="430" y="399"/>
                  <a:pt x="430" y="399"/>
                </a:cubicBezTo>
                <a:cubicBezTo>
                  <a:pt x="435" y="403"/>
                  <a:pt x="435" y="403"/>
                  <a:pt x="435" y="403"/>
                </a:cubicBezTo>
                <a:cubicBezTo>
                  <a:pt x="482" y="441"/>
                  <a:pt x="512" y="495"/>
                  <a:pt x="519" y="554"/>
                </a:cubicBezTo>
                <a:lnTo>
                  <a:pt x="355" y="55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sz="2400">
              <a:latin typeface="Montserrat Light" panose="00000400000000000000" pitchFamily="50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 rot="2700000">
            <a:off x="8261171" y="3997372"/>
            <a:ext cx="316524" cy="551595"/>
            <a:chOff x="4732338" y="4783138"/>
            <a:chExt cx="703263" cy="1225550"/>
          </a:xfrm>
          <a:solidFill>
            <a:schemeClr val="bg2"/>
          </a:solidFill>
        </p:grpSpPr>
        <p:sp>
          <p:nvSpPr>
            <p:cNvPr id="56" name="Freeform 30"/>
            <p:cNvSpPr>
              <a:spLocks noEditPoints="1"/>
            </p:cNvSpPr>
            <p:nvPr/>
          </p:nvSpPr>
          <p:spPr bwMode="auto">
            <a:xfrm>
              <a:off x="4732338" y="4783138"/>
              <a:ext cx="703263" cy="1173163"/>
            </a:xfrm>
            <a:custGeom>
              <a:avLst/>
              <a:gdLst>
                <a:gd name="T0" fmla="*/ 50 w 184"/>
                <a:gd name="T1" fmla="*/ 310 h 310"/>
                <a:gd name="T2" fmla="*/ 32 w 184"/>
                <a:gd name="T3" fmla="*/ 282 h 310"/>
                <a:gd name="T4" fmla="*/ 10 w 184"/>
                <a:gd name="T5" fmla="*/ 199 h 310"/>
                <a:gd name="T6" fmla="*/ 39 w 184"/>
                <a:gd name="T7" fmla="*/ 171 h 310"/>
                <a:gd name="T8" fmla="*/ 30 w 184"/>
                <a:gd name="T9" fmla="*/ 116 h 310"/>
                <a:gd name="T10" fmla="*/ 36 w 184"/>
                <a:gd name="T11" fmla="*/ 73 h 310"/>
                <a:gd name="T12" fmla="*/ 36 w 184"/>
                <a:gd name="T13" fmla="*/ 72 h 310"/>
                <a:gd name="T14" fmla="*/ 92 w 184"/>
                <a:gd name="T15" fmla="*/ 0 h 310"/>
                <a:gd name="T16" fmla="*/ 148 w 184"/>
                <a:gd name="T17" fmla="*/ 72 h 310"/>
                <a:gd name="T18" fmla="*/ 148 w 184"/>
                <a:gd name="T19" fmla="*/ 73 h 310"/>
                <a:gd name="T20" fmla="*/ 155 w 184"/>
                <a:gd name="T21" fmla="*/ 116 h 310"/>
                <a:gd name="T22" fmla="*/ 145 w 184"/>
                <a:gd name="T23" fmla="*/ 171 h 310"/>
                <a:gd name="T24" fmla="*/ 174 w 184"/>
                <a:gd name="T25" fmla="*/ 199 h 310"/>
                <a:gd name="T26" fmla="*/ 153 w 184"/>
                <a:gd name="T27" fmla="*/ 282 h 310"/>
                <a:gd name="T28" fmla="*/ 134 w 184"/>
                <a:gd name="T29" fmla="*/ 310 h 310"/>
                <a:gd name="T30" fmla="*/ 134 w 184"/>
                <a:gd name="T31" fmla="*/ 276 h 310"/>
                <a:gd name="T32" fmla="*/ 118 w 184"/>
                <a:gd name="T33" fmla="*/ 239 h 310"/>
                <a:gd name="T34" fmla="*/ 118 w 184"/>
                <a:gd name="T35" fmla="*/ 240 h 310"/>
                <a:gd name="T36" fmla="*/ 115 w 184"/>
                <a:gd name="T37" fmla="*/ 246 h 310"/>
                <a:gd name="T38" fmla="*/ 108 w 184"/>
                <a:gd name="T39" fmla="*/ 245 h 310"/>
                <a:gd name="T40" fmla="*/ 76 w 184"/>
                <a:gd name="T41" fmla="*/ 245 h 310"/>
                <a:gd name="T42" fmla="*/ 69 w 184"/>
                <a:gd name="T43" fmla="*/ 246 h 310"/>
                <a:gd name="T44" fmla="*/ 66 w 184"/>
                <a:gd name="T45" fmla="*/ 240 h 310"/>
                <a:gd name="T46" fmla="*/ 66 w 184"/>
                <a:gd name="T47" fmla="*/ 239 h 310"/>
                <a:gd name="T48" fmla="*/ 50 w 184"/>
                <a:gd name="T49" fmla="*/ 276 h 310"/>
                <a:gd name="T50" fmla="*/ 50 w 184"/>
                <a:gd name="T51" fmla="*/ 310 h 310"/>
                <a:gd name="T52" fmla="*/ 55 w 184"/>
                <a:gd name="T53" fmla="*/ 79 h 310"/>
                <a:gd name="T54" fmla="*/ 50 w 184"/>
                <a:gd name="T55" fmla="*/ 116 h 310"/>
                <a:gd name="T56" fmla="*/ 61 w 184"/>
                <a:gd name="T57" fmla="*/ 174 h 310"/>
                <a:gd name="T58" fmla="*/ 64 w 184"/>
                <a:gd name="T59" fmla="*/ 184 h 310"/>
                <a:gd name="T60" fmla="*/ 54 w 184"/>
                <a:gd name="T61" fmla="*/ 187 h 310"/>
                <a:gd name="T62" fmla="*/ 29 w 184"/>
                <a:gd name="T63" fmla="*/ 205 h 310"/>
                <a:gd name="T64" fmla="*/ 36 w 184"/>
                <a:gd name="T65" fmla="*/ 247 h 310"/>
                <a:gd name="T66" fmla="*/ 65 w 184"/>
                <a:gd name="T67" fmla="*/ 215 h 310"/>
                <a:gd name="T68" fmla="*/ 74 w 184"/>
                <a:gd name="T69" fmla="*/ 209 h 310"/>
                <a:gd name="T70" fmla="*/ 79 w 184"/>
                <a:gd name="T71" fmla="*/ 219 h 310"/>
                <a:gd name="T72" fmla="*/ 82 w 184"/>
                <a:gd name="T73" fmla="*/ 225 h 310"/>
                <a:gd name="T74" fmla="*/ 103 w 184"/>
                <a:gd name="T75" fmla="*/ 225 h 310"/>
                <a:gd name="T76" fmla="*/ 105 w 184"/>
                <a:gd name="T77" fmla="*/ 219 h 310"/>
                <a:gd name="T78" fmla="*/ 110 w 184"/>
                <a:gd name="T79" fmla="*/ 209 h 310"/>
                <a:gd name="T80" fmla="*/ 120 w 184"/>
                <a:gd name="T81" fmla="*/ 215 h 310"/>
                <a:gd name="T82" fmla="*/ 148 w 184"/>
                <a:gd name="T83" fmla="*/ 247 h 310"/>
                <a:gd name="T84" fmla="*/ 155 w 184"/>
                <a:gd name="T85" fmla="*/ 205 h 310"/>
                <a:gd name="T86" fmla="*/ 130 w 184"/>
                <a:gd name="T87" fmla="*/ 187 h 310"/>
                <a:gd name="T88" fmla="*/ 120 w 184"/>
                <a:gd name="T89" fmla="*/ 184 h 310"/>
                <a:gd name="T90" fmla="*/ 123 w 184"/>
                <a:gd name="T91" fmla="*/ 174 h 310"/>
                <a:gd name="T92" fmla="*/ 135 w 184"/>
                <a:gd name="T93" fmla="*/ 116 h 310"/>
                <a:gd name="T94" fmla="*/ 129 w 184"/>
                <a:gd name="T95" fmla="*/ 79 h 310"/>
                <a:gd name="T96" fmla="*/ 92 w 184"/>
                <a:gd name="T97" fmla="*/ 21 h 310"/>
                <a:gd name="T98" fmla="*/ 55 w 184"/>
                <a:gd name="T99" fmla="*/ 7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4" h="310">
                  <a:moveTo>
                    <a:pt x="50" y="310"/>
                  </a:moveTo>
                  <a:cubicBezTo>
                    <a:pt x="32" y="282"/>
                    <a:pt x="32" y="282"/>
                    <a:pt x="32" y="282"/>
                  </a:cubicBezTo>
                  <a:cubicBezTo>
                    <a:pt x="28" y="276"/>
                    <a:pt x="0" y="230"/>
                    <a:pt x="10" y="199"/>
                  </a:cubicBezTo>
                  <a:cubicBezTo>
                    <a:pt x="14" y="187"/>
                    <a:pt x="24" y="178"/>
                    <a:pt x="39" y="171"/>
                  </a:cubicBezTo>
                  <a:cubicBezTo>
                    <a:pt x="33" y="151"/>
                    <a:pt x="30" y="132"/>
                    <a:pt x="30" y="116"/>
                  </a:cubicBezTo>
                  <a:cubicBezTo>
                    <a:pt x="30" y="102"/>
                    <a:pt x="32" y="87"/>
                    <a:pt x="36" y="73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50" y="35"/>
                    <a:pt x="77" y="0"/>
                    <a:pt x="92" y="0"/>
                  </a:cubicBezTo>
                  <a:cubicBezTo>
                    <a:pt x="107" y="0"/>
                    <a:pt x="134" y="35"/>
                    <a:pt x="148" y="72"/>
                  </a:cubicBezTo>
                  <a:cubicBezTo>
                    <a:pt x="148" y="73"/>
                    <a:pt x="148" y="73"/>
                    <a:pt x="148" y="73"/>
                  </a:cubicBezTo>
                  <a:cubicBezTo>
                    <a:pt x="152" y="87"/>
                    <a:pt x="155" y="102"/>
                    <a:pt x="155" y="116"/>
                  </a:cubicBezTo>
                  <a:cubicBezTo>
                    <a:pt x="155" y="132"/>
                    <a:pt x="152" y="151"/>
                    <a:pt x="145" y="171"/>
                  </a:cubicBezTo>
                  <a:cubicBezTo>
                    <a:pt x="160" y="178"/>
                    <a:pt x="170" y="187"/>
                    <a:pt x="174" y="199"/>
                  </a:cubicBezTo>
                  <a:cubicBezTo>
                    <a:pt x="184" y="230"/>
                    <a:pt x="156" y="276"/>
                    <a:pt x="153" y="282"/>
                  </a:cubicBezTo>
                  <a:cubicBezTo>
                    <a:pt x="134" y="310"/>
                    <a:pt x="134" y="310"/>
                    <a:pt x="134" y="310"/>
                  </a:cubicBezTo>
                  <a:cubicBezTo>
                    <a:pt x="134" y="276"/>
                    <a:pt x="134" y="276"/>
                    <a:pt x="134" y="276"/>
                  </a:cubicBezTo>
                  <a:cubicBezTo>
                    <a:pt x="134" y="262"/>
                    <a:pt x="128" y="248"/>
                    <a:pt x="118" y="239"/>
                  </a:cubicBezTo>
                  <a:cubicBezTo>
                    <a:pt x="118" y="239"/>
                    <a:pt x="118" y="239"/>
                    <a:pt x="118" y="240"/>
                  </a:cubicBezTo>
                  <a:cubicBezTo>
                    <a:pt x="115" y="246"/>
                    <a:pt x="115" y="246"/>
                    <a:pt x="115" y="246"/>
                  </a:cubicBezTo>
                  <a:cubicBezTo>
                    <a:pt x="108" y="245"/>
                    <a:pt x="108" y="245"/>
                    <a:pt x="108" y="245"/>
                  </a:cubicBezTo>
                  <a:cubicBezTo>
                    <a:pt x="98" y="245"/>
                    <a:pt x="87" y="245"/>
                    <a:pt x="76" y="245"/>
                  </a:cubicBezTo>
                  <a:cubicBezTo>
                    <a:pt x="69" y="246"/>
                    <a:pt x="69" y="246"/>
                    <a:pt x="69" y="246"/>
                  </a:cubicBezTo>
                  <a:cubicBezTo>
                    <a:pt x="66" y="240"/>
                    <a:pt x="66" y="240"/>
                    <a:pt x="66" y="240"/>
                  </a:cubicBezTo>
                  <a:cubicBezTo>
                    <a:pt x="66" y="239"/>
                    <a:pt x="66" y="239"/>
                    <a:pt x="66" y="239"/>
                  </a:cubicBezTo>
                  <a:cubicBezTo>
                    <a:pt x="56" y="249"/>
                    <a:pt x="50" y="262"/>
                    <a:pt x="50" y="276"/>
                  </a:cubicBezTo>
                  <a:lnTo>
                    <a:pt x="50" y="310"/>
                  </a:lnTo>
                  <a:close/>
                  <a:moveTo>
                    <a:pt x="55" y="79"/>
                  </a:moveTo>
                  <a:cubicBezTo>
                    <a:pt x="52" y="91"/>
                    <a:pt x="50" y="104"/>
                    <a:pt x="50" y="116"/>
                  </a:cubicBezTo>
                  <a:cubicBezTo>
                    <a:pt x="50" y="132"/>
                    <a:pt x="53" y="152"/>
                    <a:pt x="61" y="174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54" y="187"/>
                    <a:pt x="54" y="187"/>
                    <a:pt x="54" y="187"/>
                  </a:cubicBezTo>
                  <a:cubicBezTo>
                    <a:pt x="45" y="190"/>
                    <a:pt x="33" y="196"/>
                    <a:pt x="29" y="205"/>
                  </a:cubicBezTo>
                  <a:cubicBezTo>
                    <a:pt x="26" y="216"/>
                    <a:pt x="30" y="233"/>
                    <a:pt x="36" y="247"/>
                  </a:cubicBezTo>
                  <a:cubicBezTo>
                    <a:pt x="42" y="234"/>
                    <a:pt x="52" y="223"/>
                    <a:pt x="65" y="215"/>
                  </a:cubicBezTo>
                  <a:cubicBezTo>
                    <a:pt x="74" y="209"/>
                    <a:pt x="74" y="209"/>
                    <a:pt x="74" y="209"/>
                  </a:cubicBezTo>
                  <a:cubicBezTo>
                    <a:pt x="79" y="219"/>
                    <a:pt x="79" y="219"/>
                    <a:pt x="79" y="219"/>
                  </a:cubicBezTo>
                  <a:cubicBezTo>
                    <a:pt x="80" y="221"/>
                    <a:pt x="81" y="223"/>
                    <a:pt x="82" y="225"/>
                  </a:cubicBezTo>
                  <a:cubicBezTo>
                    <a:pt x="89" y="225"/>
                    <a:pt x="96" y="225"/>
                    <a:pt x="103" y="225"/>
                  </a:cubicBezTo>
                  <a:cubicBezTo>
                    <a:pt x="104" y="223"/>
                    <a:pt x="105" y="221"/>
                    <a:pt x="105" y="219"/>
                  </a:cubicBezTo>
                  <a:cubicBezTo>
                    <a:pt x="110" y="209"/>
                    <a:pt x="110" y="209"/>
                    <a:pt x="110" y="209"/>
                  </a:cubicBezTo>
                  <a:cubicBezTo>
                    <a:pt x="120" y="215"/>
                    <a:pt x="120" y="215"/>
                    <a:pt x="120" y="215"/>
                  </a:cubicBezTo>
                  <a:cubicBezTo>
                    <a:pt x="133" y="223"/>
                    <a:pt x="142" y="234"/>
                    <a:pt x="148" y="247"/>
                  </a:cubicBezTo>
                  <a:cubicBezTo>
                    <a:pt x="154" y="233"/>
                    <a:pt x="159" y="216"/>
                    <a:pt x="155" y="205"/>
                  </a:cubicBezTo>
                  <a:cubicBezTo>
                    <a:pt x="152" y="196"/>
                    <a:pt x="140" y="190"/>
                    <a:pt x="130" y="187"/>
                  </a:cubicBezTo>
                  <a:cubicBezTo>
                    <a:pt x="120" y="184"/>
                    <a:pt x="120" y="184"/>
                    <a:pt x="120" y="184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31" y="152"/>
                    <a:pt x="135" y="132"/>
                    <a:pt x="135" y="116"/>
                  </a:cubicBezTo>
                  <a:cubicBezTo>
                    <a:pt x="135" y="104"/>
                    <a:pt x="133" y="91"/>
                    <a:pt x="129" y="79"/>
                  </a:cubicBezTo>
                  <a:cubicBezTo>
                    <a:pt x="117" y="47"/>
                    <a:pt x="99" y="26"/>
                    <a:pt x="92" y="21"/>
                  </a:cubicBezTo>
                  <a:cubicBezTo>
                    <a:pt x="85" y="26"/>
                    <a:pt x="67" y="47"/>
                    <a:pt x="55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Montserrat Light" panose="00000400000000000000" pitchFamily="50" charset="0"/>
              </a:endParaRPr>
            </a:p>
          </p:txBody>
        </p:sp>
        <p:sp>
          <p:nvSpPr>
            <p:cNvPr id="57" name="Freeform 31"/>
            <p:cNvSpPr>
              <a:spLocks noEditPoints="1"/>
            </p:cNvSpPr>
            <p:nvPr/>
          </p:nvSpPr>
          <p:spPr bwMode="auto">
            <a:xfrm>
              <a:off x="4960938" y="5127626"/>
              <a:ext cx="244475" cy="241300"/>
            </a:xfrm>
            <a:custGeom>
              <a:avLst/>
              <a:gdLst>
                <a:gd name="T0" fmla="*/ 32 w 64"/>
                <a:gd name="T1" fmla="*/ 64 h 64"/>
                <a:gd name="T2" fmla="*/ 0 w 64"/>
                <a:gd name="T3" fmla="*/ 32 h 64"/>
                <a:gd name="T4" fmla="*/ 32 w 64"/>
                <a:gd name="T5" fmla="*/ 0 h 64"/>
                <a:gd name="T6" fmla="*/ 64 w 64"/>
                <a:gd name="T7" fmla="*/ 32 h 64"/>
                <a:gd name="T8" fmla="*/ 32 w 64"/>
                <a:gd name="T9" fmla="*/ 64 h 64"/>
                <a:gd name="T10" fmla="*/ 32 w 64"/>
                <a:gd name="T11" fmla="*/ 12 h 64"/>
                <a:gd name="T12" fmla="*/ 12 w 64"/>
                <a:gd name="T13" fmla="*/ 32 h 64"/>
                <a:gd name="T14" fmla="*/ 32 w 64"/>
                <a:gd name="T15" fmla="*/ 52 h 64"/>
                <a:gd name="T16" fmla="*/ 52 w 64"/>
                <a:gd name="T17" fmla="*/ 32 h 64"/>
                <a:gd name="T18" fmla="*/ 32 w 64"/>
                <a:gd name="T19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32" y="64"/>
                  </a:move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cubicBezTo>
                    <a:pt x="64" y="50"/>
                    <a:pt x="50" y="64"/>
                    <a:pt x="32" y="64"/>
                  </a:cubicBezTo>
                  <a:close/>
                  <a:moveTo>
                    <a:pt x="32" y="12"/>
                  </a:moveTo>
                  <a:cubicBezTo>
                    <a:pt x="21" y="12"/>
                    <a:pt x="12" y="21"/>
                    <a:pt x="12" y="32"/>
                  </a:cubicBezTo>
                  <a:cubicBezTo>
                    <a:pt x="12" y="43"/>
                    <a:pt x="21" y="52"/>
                    <a:pt x="32" y="52"/>
                  </a:cubicBezTo>
                  <a:cubicBezTo>
                    <a:pt x="43" y="52"/>
                    <a:pt x="52" y="43"/>
                    <a:pt x="52" y="32"/>
                  </a:cubicBezTo>
                  <a:cubicBezTo>
                    <a:pt x="52" y="21"/>
                    <a:pt x="43" y="12"/>
                    <a:pt x="3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Montserrat Light" panose="00000400000000000000" pitchFamily="50" charset="0"/>
              </a:endParaRPr>
            </a:p>
          </p:txBody>
        </p:sp>
        <p:sp>
          <p:nvSpPr>
            <p:cNvPr id="58" name="Freeform 32"/>
            <p:cNvSpPr>
              <a:spLocks noEditPoints="1"/>
            </p:cNvSpPr>
            <p:nvPr/>
          </p:nvSpPr>
          <p:spPr bwMode="auto">
            <a:xfrm>
              <a:off x="4973638" y="5649913"/>
              <a:ext cx="225425" cy="358775"/>
            </a:xfrm>
            <a:custGeom>
              <a:avLst/>
              <a:gdLst>
                <a:gd name="T0" fmla="*/ 29 w 59"/>
                <a:gd name="T1" fmla="*/ 95 h 95"/>
                <a:gd name="T2" fmla="*/ 24 w 59"/>
                <a:gd name="T3" fmla="*/ 85 h 95"/>
                <a:gd name="T4" fmla="*/ 0 w 59"/>
                <a:gd name="T5" fmla="*/ 26 h 95"/>
                <a:gd name="T6" fmla="*/ 29 w 59"/>
                <a:gd name="T7" fmla="*/ 0 h 95"/>
                <a:gd name="T8" fmla="*/ 59 w 59"/>
                <a:gd name="T9" fmla="*/ 26 h 95"/>
                <a:gd name="T10" fmla="*/ 34 w 59"/>
                <a:gd name="T11" fmla="*/ 85 h 95"/>
                <a:gd name="T12" fmla="*/ 29 w 59"/>
                <a:gd name="T13" fmla="*/ 95 h 95"/>
                <a:gd name="T14" fmla="*/ 29 w 59"/>
                <a:gd name="T15" fmla="*/ 12 h 95"/>
                <a:gd name="T16" fmla="*/ 12 w 59"/>
                <a:gd name="T17" fmla="*/ 26 h 95"/>
                <a:gd name="T18" fmla="*/ 29 w 59"/>
                <a:gd name="T19" fmla="*/ 69 h 95"/>
                <a:gd name="T20" fmla="*/ 47 w 59"/>
                <a:gd name="T21" fmla="*/ 26 h 95"/>
                <a:gd name="T22" fmla="*/ 29 w 59"/>
                <a:gd name="T23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95">
                  <a:moveTo>
                    <a:pt x="29" y="95"/>
                  </a:moveTo>
                  <a:cubicBezTo>
                    <a:pt x="24" y="85"/>
                    <a:pt x="24" y="85"/>
                    <a:pt x="24" y="85"/>
                  </a:cubicBezTo>
                  <a:cubicBezTo>
                    <a:pt x="20" y="77"/>
                    <a:pt x="0" y="38"/>
                    <a:pt x="0" y="26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45" y="0"/>
                    <a:pt x="59" y="12"/>
                    <a:pt x="59" y="26"/>
                  </a:cubicBezTo>
                  <a:cubicBezTo>
                    <a:pt x="59" y="38"/>
                    <a:pt x="39" y="77"/>
                    <a:pt x="34" y="85"/>
                  </a:cubicBezTo>
                  <a:lnTo>
                    <a:pt x="29" y="95"/>
                  </a:lnTo>
                  <a:close/>
                  <a:moveTo>
                    <a:pt x="29" y="12"/>
                  </a:moveTo>
                  <a:cubicBezTo>
                    <a:pt x="19" y="12"/>
                    <a:pt x="12" y="18"/>
                    <a:pt x="12" y="26"/>
                  </a:cubicBezTo>
                  <a:cubicBezTo>
                    <a:pt x="12" y="31"/>
                    <a:pt x="20" y="50"/>
                    <a:pt x="29" y="69"/>
                  </a:cubicBezTo>
                  <a:cubicBezTo>
                    <a:pt x="38" y="50"/>
                    <a:pt x="47" y="31"/>
                    <a:pt x="47" y="26"/>
                  </a:cubicBezTo>
                  <a:cubicBezTo>
                    <a:pt x="47" y="18"/>
                    <a:pt x="39" y="12"/>
                    <a:pt x="2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Montserrat Light" panose="00000400000000000000" pitchFamily="50" charset="0"/>
              </a:endParaRPr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>
          <a:xfrm>
            <a:off x="1057291" y="2689081"/>
            <a:ext cx="2183802" cy="125572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50" charset="0"/>
              </a:rPr>
              <a:t>Something about 1</a:t>
            </a:r>
            <a:r>
              <a:rPr lang="en-US" sz="28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50" charset="0"/>
              </a:rPr>
              <a:t>st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50" charset="0"/>
              </a:rPr>
              <a:t> stage</a:t>
            </a:r>
            <a:endParaRPr lang="id-ID" sz="2800" dirty="0">
              <a:solidFill>
                <a:schemeClr val="tx1">
                  <a:lumMod val="50000"/>
                  <a:lumOff val="50000"/>
                </a:schemeClr>
              </a:solidFill>
              <a:latin typeface="Montserrat Light" panose="00000400000000000000" pitchFamily="50" charset="0"/>
            </a:endParaRPr>
          </a:p>
        </p:txBody>
      </p:sp>
      <p:sp>
        <p:nvSpPr>
          <p:cNvPr id="60" name="Content Placeholder 2"/>
          <p:cNvSpPr txBox="1">
            <a:spLocks/>
          </p:cNvSpPr>
          <p:nvPr/>
        </p:nvSpPr>
        <p:spPr>
          <a:xfrm>
            <a:off x="3489620" y="3335777"/>
            <a:ext cx="2183802" cy="2585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id-ID"/>
            </a:defPPr>
            <a:lvl1pPr indent="0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50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100">
                <a:solidFill>
                  <a:schemeClr val="bg1">
                    <a:lumMod val="65000"/>
                  </a:schemeClr>
                </a:solidFill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050">
                <a:solidFill>
                  <a:schemeClr val="bg1">
                    <a:lumMod val="65000"/>
                  </a:schemeClr>
                </a:solidFill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050">
                <a:solidFill>
                  <a:schemeClr val="bg1">
                    <a:lumMod val="6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Something about 2</a:t>
            </a:r>
            <a:r>
              <a:rPr lang="en-US" baseline="30000" dirty="0"/>
              <a:t>nd</a:t>
            </a:r>
            <a:r>
              <a:rPr lang="en-US" dirty="0"/>
              <a:t>  stage</a:t>
            </a:r>
            <a:endParaRPr lang="id-ID" dirty="0"/>
          </a:p>
        </p:txBody>
      </p:sp>
      <p:sp>
        <p:nvSpPr>
          <p:cNvPr id="61" name="Content Placeholder 2"/>
          <p:cNvSpPr txBox="1">
            <a:spLocks/>
          </p:cNvSpPr>
          <p:nvPr/>
        </p:nvSpPr>
        <p:spPr>
          <a:xfrm>
            <a:off x="5794786" y="4055739"/>
            <a:ext cx="2183802" cy="2585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id-ID"/>
            </a:defPPr>
            <a:lvl1pPr indent="0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50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100">
                <a:solidFill>
                  <a:schemeClr val="bg1">
                    <a:lumMod val="65000"/>
                  </a:schemeClr>
                </a:solidFill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050">
                <a:solidFill>
                  <a:schemeClr val="bg1">
                    <a:lumMod val="65000"/>
                  </a:schemeClr>
                </a:solidFill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050">
                <a:solidFill>
                  <a:schemeClr val="bg1">
                    <a:lumMod val="6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Something about 3</a:t>
            </a:r>
            <a:r>
              <a:rPr lang="en-US" baseline="30000" dirty="0"/>
              <a:t>rd</a:t>
            </a:r>
            <a:r>
              <a:rPr lang="en-US" dirty="0"/>
              <a:t>  stage</a:t>
            </a:r>
            <a:endParaRPr lang="id-ID" dirty="0"/>
          </a:p>
        </p:txBody>
      </p:sp>
      <p:sp>
        <p:nvSpPr>
          <p:cNvPr id="62" name="Content Placeholder 2"/>
          <p:cNvSpPr txBox="1">
            <a:spLocks/>
          </p:cNvSpPr>
          <p:nvPr/>
        </p:nvSpPr>
        <p:spPr>
          <a:xfrm>
            <a:off x="8049383" y="4714192"/>
            <a:ext cx="2183802" cy="2585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id-ID"/>
            </a:defPPr>
            <a:lvl1pPr indent="0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50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100">
                <a:solidFill>
                  <a:schemeClr val="bg1">
                    <a:lumMod val="65000"/>
                  </a:schemeClr>
                </a:solidFill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050">
                <a:solidFill>
                  <a:schemeClr val="bg1">
                    <a:lumMod val="65000"/>
                  </a:schemeClr>
                </a:solidFill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050">
                <a:solidFill>
                  <a:schemeClr val="bg1">
                    <a:lumMod val="6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Something about 4</a:t>
            </a:r>
            <a:r>
              <a:rPr lang="en-US" baseline="30000" dirty="0"/>
              <a:t>th</a:t>
            </a:r>
            <a:r>
              <a:rPr lang="en-US" dirty="0"/>
              <a:t>  stage</a:t>
            </a:r>
            <a:endParaRPr lang="id-ID" dirty="0"/>
          </a:p>
        </p:txBody>
      </p:sp>
      <p:sp>
        <p:nvSpPr>
          <p:cNvPr id="63" name="TextBox 23"/>
          <p:cNvSpPr txBox="1"/>
          <p:nvPr/>
        </p:nvSpPr>
        <p:spPr>
          <a:xfrm>
            <a:off x="1749486" y="2041697"/>
            <a:ext cx="2087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2400" b="1" dirty="0">
                <a:solidFill>
                  <a:schemeClr val="bg2"/>
                </a:solidFill>
                <a:latin typeface="Montserrat Light" panose="00000400000000000000" pitchFamily="50" charset="0"/>
              </a:rPr>
              <a:t>Planning</a:t>
            </a:r>
          </a:p>
        </p:txBody>
      </p:sp>
      <p:sp>
        <p:nvSpPr>
          <p:cNvPr id="64" name="TextBox 23"/>
          <p:cNvSpPr txBox="1"/>
          <p:nvPr/>
        </p:nvSpPr>
        <p:spPr>
          <a:xfrm>
            <a:off x="4073257" y="2709597"/>
            <a:ext cx="2087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>
                <a:solidFill>
                  <a:schemeClr val="bg2"/>
                </a:solidFill>
                <a:latin typeface="Montserrat Light" panose="00000400000000000000" pitchFamily="50" charset="0"/>
              </a:rPr>
              <a:t>Pilot</a:t>
            </a:r>
            <a:endParaRPr lang="id-ID" sz="2400" b="1" dirty="0">
              <a:solidFill>
                <a:schemeClr val="bg2"/>
              </a:solidFill>
              <a:latin typeface="Montserrat Light" panose="00000400000000000000" pitchFamily="50" charset="0"/>
            </a:endParaRPr>
          </a:p>
        </p:txBody>
      </p:sp>
      <p:sp>
        <p:nvSpPr>
          <p:cNvPr id="65" name="TextBox 23"/>
          <p:cNvSpPr txBox="1"/>
          <p:nvPr/>
        </p:nvSpPr>
        <p:spPr>
          <a:xfrm>
            <a:off x="6405279" y="3387582"/>
            <a:ext cx="2087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>
                <a:solidFill>
                  <a:schemeClr val="bg2"/>
                </a:solidFill>
                <a:latin typeface="Montserrat Light" panose="00000400000000000000" pitchFamily="50" charset="0"/>
              </a:rPr>
              <a:t>AB options</a:t>
            </a:r>
            <a:endParaRPr lang="id-ID" sz="2400" b="1" dirty="0">
              <a:solidFill>
                <a:schemeClr val="bg2"/>
              </a:solidFill>
              <a:latin typeface="Montserrat Light" panose="00000400000000000000" pitchFamily="50" charset="0"/>
            </a:endParaRPr>
          </a:p>
        </p:txBody>
      </p:sp>
      <p:sp>
        <p:nvSpPr>
          <p:cNvPr id="66" name="TextBox 23"/>
          <p:cNvSpPr txBox="1"/>
          <p:nvPr/>
        </p:nvSpPr>
        <p:spPr>
          <a:xfrm>
            <a:off x="8717175" y="4096853"/>
            <a:ext cx="2087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2400" b="1" dirty="0">
                <a:solidFill>
                  <a:schemeClr val="bg2"/>
                </a:solidFill>
                <a:latin typeface="Montserrat Light" panose="00000400000000000000" pitchFamily="50" charset="0"/>
              </a:rPr>
              <a:t>Launch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2961107"/>
      </p:ext>
    </p:extLst>
  </p:cSld>
  <p:clrMapOvr>
    <a:masterClrMapping/>
  </p:clrMapOvr>
  <p:transition spd="slow" advTm="12191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53" grpId="0" animBg="1"/>
      <p:bldP spid="54" grpId="0" animBg="1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chart&#10;&#10;Description automatically generated">
            <a:extLst>
              <a:ext uri="{FF2B5EF4-FFF2-40B4-BE49-F238E27FC236}">
                <a16:creationId xmlns:a16="http://schemas.microsoft.com/office/drawing/2014/main" id="{BCB52B81-3FBC-466A-8D81-92551D0A454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1" r="25111"/>
          <a:stretch>
            <a:fillRect/>
          </a:stretch>
        </p:blipFill>
        <p:spPr/>
      </p:pic>
      <p:grpSp>
        <p:nvGrpSpPr>
          <p:cNvPr id="4" name="Group 3"/>
          <p:cNvGrpSpPr/>
          <p:nvPr/>
        </p:nvGrpSpPr>
        <p:grpSpPr>
          <a:xfrm>
            <a:off x="-164306" y="626261"/>
            <a:ext cx="5962092" cy="6533496"/>
            <a:chOff x="1354667" y="2335557"/>
            <a:chExt cx="3588990" cy="393295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4667" y="2335557"/>
              <a:ext cx="3581966" cy="392781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1691" y="2340704"/>
              <a:ext cx="3581966" cy="3927810"/>
            </a:xfrm>
            <a:prstGeom prst="rect">
              <a:avLst/>
            </a:prstGeom>
          </p:spPr>
        </p:pic>
      </p:grpSp>
      <p:cxnSp>
        <p:nvCxnSpPr>
          <p:cNvPr id="8" name="Straight Connector 7"/>
          <p:cNvCxnSpPr/>
          <p:nvPr/>
        </p:nvCxnSpPr>
        <p:spPr>
          <a:xfrm flipH="1">
            <a:off x="3715209" y="2590634"/>
            <a:ext cx="4315768" cy="19629"/>
          </a:xfrm>
          <a:prstGeom prst="line">
            <a:avLst/>
          </a:prstGeom>
          <a:ln w="444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 rot="765424">
            <a:off x="3467136" y="2488940"/>
            <a:ext cx="258233" cy="258233"/>
          </a:xfrm>
          <a:prstGeom prst="ellipse">
            <a:avLst/>
          </a:prstGeom>
          <a:ln w="444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cxnSp>
        <p:nvCxnSpPr>
          <p:cNvPr id="11" name="Straight Connector 10"/>
          <p:cNvCxnSpPr>
            <a:endCxn id="12" idx="6"/>
          </p:cNvCxnSpPr>
          <p:nvPr/>
        </p:nvCxnSpPr>
        <p:spPr>
          <a:xfrm flipH="1" flipV="1">
            <a:off x="4184014" y="3814694"/>
            <a:ext cx="2550969" cy="81925"/>
          </a:xfrm>
          <a:prstGeom prst="line">
            <a:avLst/>
          </a:prstGeom>
          <a:ln w="44450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925781" y="3685577"/>
            <a:ext cx="258233" cy="258233"/>
          </a:xfrm>
          <a:prstGeom prst="ellipse">
            <a:avLst/>
          </a:prstGeom>
          <a:ln w="44450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4268900" y="4544235"/>
            <a:ext cx="3155413" cy="903404"/>
          </a:xfrm>
          <a:prstGeom prst="line">
            <a:avLst/>
          </a:prstGeom>
          <a:ln w="44450"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010668" y="4390160"/>
            <a:ext cx="258233" cy="258233"/>
          </a:xfrm>
          <a:prstGeom prst="ellipse">
            <a:avLst/>
          </a:prstGeom>
          <a:ln w="44450"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5" name="Rectangle 24"/>
          <p:cNvSpPr/>
          <p:nvPr/>
        </p:nvSpPr>
        <p:spPr>
          <a:xfrm>
            <a:off x="9071305" y="2474679"/>
            <a:ext cx="301615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>
                <a:solidFill>
                  <a:schemeClr val="bg1"/>
                </a:solidFill>
                <a:latin typeface="Montserrat Light" panose="00000400000000000000" pitchFamily="50" charset="0"/>
              </a:rPr>
              <a:t>Second point about campaign</a:t>
            </a:r>
            <a:endParaRPr lang="id-ID" dirty="0">
              <a:solidFill>
                <a:schemeClr val="bg1"/>
              </a:solidFill>
              <a:latin typeface="Montserrat Light" panose="00000400000000000000" pitchFamily="50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71304" y="2115798"/>
            <a:ext cx="312069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>
              <a:defRPr sz="200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id-ID" sz="2400" dirty="0"/>
              <a:t>Picture</a:t>
            </a:r>
            <a:endParaRPr lang="en-US" sz="2400" dirty="0"/>
          </a:p>
        </p:txBody>
      </p:sp>
      <p:sp>
        <p:nvSpPr>
          <p:cNvPr id="27" name="Rectangle 26"/>
          <p:cNvSpPr/>
          <p:nvPr/>
        </p:nvSpPr>
        <p:spPr>
          <a:xfrm>
            <a:off x="7661677" y="3800587"/>
            <a:ext cx="301615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>
                <a:solidFill>
                  <a:schemeClr val="bg1"/>
                </a:solidFill>
                <a:latin typeface="Montserrat Light" panose="00000400000000000000" pitchFamily="50" charset="0"/>
              </a:rPr>
              <a:t>Third point about campaign</a:t>
            </a:r>
            <a:endParaRPr lang="id-ID" dirty="0">
              <a:solidFill>
                <a:schemeClr val="bg1"/>
              </a:solidFill>
              <a:latin typeface="Montserrat Light" panose="00000400000000000000" pitchFamily="50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61676" y="3441706"/>
            <a:ext cx="312069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>
              <a:defRPr sz="200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id-ID" sz="2400" dirty="0"/>
              <a:t>Gender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8286168" y="5390635"/>
            <a:ext cx="301615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>
                <a:solidFill>
                  <a:schemeClr val="bg1"/>
                </a:solidFill>
                <a:latin typeface="Montserrat Light" panose="00000400000000000000" pitchFamily="50" charset="0"/>
              </a:rPr>
              <a:t>Fourth point about campaign</a:t>
            </a:r>
            <a:endParaRPr lang="id-ID" dirty="0">
              <a:solidFill>
                <a:schemeClr val="bg1"/>
              </a:solidFill>
              <a:latin typeface="Montserrat Light" panose="00000400000000000000" pitchFamily="50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286166" y="5031754"/>
            <a:ext cx="312069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>
              <a:defRPr sz="2000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id-ID" sz="2400" dirty="0"/>
              <a:t>Privacy</a:t>
            </a:r>
            <a:endParaRPr lang="en-US" sz="2400" dirty="0"/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4289442" y="1370380"/>
            <a:ext cx="2445541" cy="265437"/>
          </a:xfrm>
          <a:prstGeom prst="line">
            <a:avLst/>
          </a:prstGeom>
          <a:ln w="44450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4010668" y="1509370"/>
            <a:ext cx="258233" cy="258233"/>
          </a:xfrm>
          <a:prstGeom prst="ellipse">
            <a:avLst/>
          </a:prstGeom>
          <a:ln w="44450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10" name="Oval 9"/>
          <p:cNvSpPr/>
          <p:nvPr/>
        </p:nvSpPr>
        <p:spPr>
          <a:xfrm>
            <a:off x="7953114" y="2115798"/>
            <a:ext cx="996847" cy="996847"/>
          </a:xfrm>
          <a:prstGeom prst="ellipse">
            <a:avLst/>
          </a:prstGeom>
          <a:solidFill>
            <a:schemeClr val="accent1"/>
          </a:solidFill>
          <a:ln w="44450" cmpd="sng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  <a:defRPr/>
            </a:pPr>
            <a:endParaRPr lang="en-US" sz="4400" dirty="0">
              <a:solidFill>
                <a:schemeClr val="bg1"/>
              </a:solidFill>
              <a:latin typeface="Montserrat Light" panose="00000400000000000000" pitchFamily="50" charset="0"/>
              <a:cs typeface="Helvetica Ligh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588730" y="3429021"/>
            <a:ext cx="996847" cy="996847"/>
          </a:xfrm>
          <a:prstGeom prst="ellipse">
            <a:avLst/>
          </a:prstGeom>
          <a:solidFill>
            <a:schemeClr val="accent2"/>
          </a:solidFill>
          <a:ln w="4445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 sz="3200" dirty="0">
              <a:solidFill>
                <a:schemeClr val="bg2">
                  <a:lumMod val="50000"/>
                </a:schemeClr>
              </a:solidFill>
              <a:cs typeface="Helvetica Ligh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230233" y="5030807"/>
            <a:ext cx="996847" cy="996847"/>
          </a:xfrm>
          <a:prstGeom prst="ellipse">
            <a:avLst/>
          </a:prstGeom>
          <a:solidFill>
            <a:schemeClr val="accent3"/>
          </a:solidFill>
          <a:ln w="44450" cmpd="sng"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 sz="4000" dirty="0">
              <a:solidFill>
                <a:schemeClr val="bg1"/>
              </a:solidFill>
              <a:latin typeface="Montserrat Light" panose="00000400000000000000" pitchFamily="50" charset="0"/>
              <a:cs typeface="Helvetica Ligh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569594" y="5297146"/>
            <a:ext cx="331937" cy="443069"/>
            <a:chOff x="2487468" y="1943557"/>
            <a:chExt cx="299688" cy="400024"/>
          </a:xfrm>
          <a:solidFill>
            <a:schemeClr val="bg2"/>
          </a:solidFill>
        </p:grpSpPr>
        <p:sp>
          <p:nvSpPr>
            <p:cNvPr id="18" name="Freeform 116"/>
            <p:cNvSpPr>
              <a:spLocks noEditPoints="1"/>
            </p:cNvSpPr>
            <p:nvPr/>
          </p:nvSpPr>
          <p:spPr bwMode="auto">
            <a:xfrm>
              <a:off x="2487468" y="1943557"/>
              <a:ext cx="299688" cy="400024"/>
            </a:xfrm>
            <a:custGeom>
              <a:avLst/>
              <a:gdLst>
                <a:gd name="T0" fmla="*/ 84 w 96"/>
                <a:gd name="T1" fmla="*/ 52 h 128"/>
                <a:gd name="T2" fmla="*/ 84 w 96"/>
                <a:gd name="T3" fmla="*/ 36 h 128"/>
                <a:gd name="T4" fmla="*/ 48 w 96"/>
                <a:gd name="T5" fmla="*/ 0 h 128"/>
                <a:gd name="T6" fmla="*/ 12 w 96"/>
                <a:gd name="T7" fmla="*/ 36 h 128"/>
                <a:gd name="T8" fmla="*/ 12 w 96"/>
                <a:gd name="T9" fmla="*/ 52 h 128"/>
                <a:gd name="T10" fmla="*/ 0 w 96"/>
                <a:gd name="T11" fmla="*/ 64 h 128"/>
                <a:gd name="T12" fmla="*/ 0 w 96"/>
                <a:gd name="T13" fmla="*/ 76 h 128"/>
                <a:gd name="T14" fmla="*/ 0 w 96"/>
                <a:gd name="T15" fmla="*/ 80 h 128"/>
                <a:gd name="T16" fmla="*/ 0 w 96"/>
                <a:gd name="T17" fmla="*/ 88 h 128"/>
                <a:gd name="T18" fmla="*/ 0 w 96"/>
                <a:gd name="T19" fmla="*/ 92 h 128"/>
                <a:gd name="T20" fmla="*/ 36 w 96"/>
                <a:gd name="T21" fmla="*/ 128 h 128"/>
                <a:gd name="T22" fmla="*/ 60 w 96"/>
                <a:gd name="T23" fmla="*/ 128 h 128"/>
                <a:gd name="T24" fmla="*/ 96 w 96"/>
                <a:gd name="T25" fmla="*/ 92 h 128"/>
                <a:gd name="T26" fmla="*/ 96 w 96"/>
                <a:gd name="T27" fmla="*/ 88 h 128"/>
                <a:gd name="T28" fmla="*/ 96 w 96"/>
                <a:gd name="T29" fmla="*/ 80 h 128"/>
                <a:gd name="T30" fmla="*/ 96 w 96"/>
                <a:gd name="T31" fmla="*/ 76 h 128"/>
                <a:gd name="T32" fmla="*/ 96 w 96"/>
                <a:gd name="T33" fmla="*/ 64 h 128"/>
                <a:gd name="T34" fmla="*/ 84 w 96"/>
                <a:gd name="T35" fmla="*/ 52 h 128"/>
                <a:gd name="T36" fmla="*/ 20 w 96"/>
                <a:gd name="T37" fmla="*/ 36 h 128"/>
                <a:gd name="T38" fmla="*/ 48 w 96"/>
                <a:gd name="T39" fmla="*/ 8 h 128"/>
                <a:gd name="T40" fmla="*/ 76 w 96"/>
                <a:gd name="T41" fmla="*/ 36 h 128"/>
                <a:gd name="T42" fmla="*/ 76 w 96"/>
                <a:gd name="T43" fmla="*/ 52 h 128"/>
                <a:gd name="T44" fmla="*/ 68 w 96"/>
                <a:gd name="T45" fmla="*/ 52 h 128"/>
                <a:gd name="T46" fmla="*/ 68 w 96"/>
                <a:gd name="T47" fmla="*/ 36 h 128"/>
                <a:gd name="T48" fmla="*/ 48 w 96"/>
                <a:gd name="T49" fmla="*/ 16 h 128"/>
                <a:gd name="T50" fmla="*/ 28 w 96"/>
                <a:gd name="T51" fmla="*/ 36 h 128"/>
                <a:gd name="T52" fmla="*/ 28 w 96"/>
                <a:gd name="T53" fmla="*/ 52 h 128"/>
                <a:gd name="T54" fmla="*/ 20 w 96"/>
                <a:gd name="T55" fmla="*/ 52 h 128"/>
                <a:gd name="T56" fmla="*/ 20 w 96"/>
                <a:gd name="T57" fmla="*/ 36 h 128"/>
                <a:gd name="T58" fmla="*/ 64 w 96"/>
                <a:gd name="T59" fmla="*/ 36 h 128"/>
                <a:gd name="T60" fmla="*/ 64 w 96"/>
                <a:gd name="T61" fmla="*/ 36 h 128"/>
                <a:gd name="T62" fmla="*/ 64 w 96"/>
                <a:gd name="T63" fmla="*/ 52 h 128"/>
                <a:gd name="T64" fmla="*/ 32 w 96"/>
                <a:gd name="T65" fmla="*/ 52 h 128"/>
                <a:gd name="T66" fmla="*/ 32 w 96"/>
                <a:gd name="T67" fmla="*/ 36 h 128"/>
                <a:gd name="T68" fmla="*/ 32 w 96"/>
                <a:gd name="T69" fmla="*/ 36 h 128"/>
                <a:gd name="T70" fmla="*/ 48 w 96"/>
                <a:gd name="T71" fmla="*/ 20 h 128"/>
                <a:gd name="T72" fmla="*/ 64 w 96"/>
                <a:gd name="T73" fmla="*/ 36 h 128"/>
                <a:gd name="T74" fmla="*/ 88 w 96"/>
                <a:gd name="T75" fmla="*/ 76 h 128"/>
                <a:gd name="T76" fmla="*/ 88 w 96"/>
                <a:gd name="T77" fmla="*/ 80 h 128"/>
                <a:gd name="T78" fmla="*/ 88 w 96"/>
                <a:gd name="T79" fmla="*/ 88 h 128"/>
                <a:gd name="T80" fmla="*/ 88 w 96"/>
                <a:gd name="T81" fmla="*/ 92 h 128"/>
                <a:gd name="T82" fmla="*/ 60 w 96"/>
                <a:gd name="T83" fmla="*/ 120 h 128"/>
                <a:gd name="T84" fmla="*/ 36 w 96"/>
                <a:gd name="T85" fmla="*/ 120 h 128"/>
                <a:gd name="T86" fmla="*/ 8 w 96"/>
                <a:gd name="T87" fmla="*/ 92 h 128"/>
                <a:gd name="T88" fmla="*/ 8 w 96"/>
                <a:gd name="T89" fmla="*/ 88 h 128"/>
                <a:gd name="T90" fmla="*/ 8 w 96"/>
                <a:gd name="T91" fmla="*/ 80 h 128"/>
                <a:gd name="T92" fmla="*/ 8 w 96"/>
                <a:gd name="T93" fmla="*/ 76 h 128"/>
                <a:gd name="T94" fmla="*/ 8 w 96"/>
                <a:gd name="T95" fmla="*/ 64 h 128"/>
                <a:gd name="T96" fmla="*/ 12 w 96"/>
                <a:gd name="T97" fmla="*/ 60 h 128"/>
                <a:gd name="T98" fmla="*/ 20 w 96"/>
                <a:gd name="T99" fmla="*/ 60 h 128"/>
                <a:gd name="T100" fmla="*/ 76 w 96"/>
                <a:gd name="T101" fmla="*/ 60 h 128"/>
                <a:gd name="T102" fmla="*/ 84 w 96"/>
                <a:gd name="T103" fmla="*/ 60 h 128"/>
                <a:gd name="T104" fmla="*/ 88 w 96"/>
                <a:gd name="T105" fmla="*/ 64 h 128"/>
                <a:gd name="T106" fmla="*/ 88 w 96"/>
                <a:gd name="T107" fmla="*/ 7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6" h="128">
                  <a:moveTo>
                    <a:pt x="84" y="52"/>
                  </a:moveTo>
                  <a:cubicBezTo>
                    <a:pt x="84" y="36"/>
                    <a:pt x="84" y="36"/>
                    <a:pt x="84" y="36"/>
                  </a:cubicBezTo>
                  <a:cubicBezTo>
                    <a:pt x="84" y="16"/>
                    <a:pt x="68" y="0"/>
                    <a:pt x="48" y="0"/>
                  </a:cubicBezTo>
                  <a:cubicBezTo>
                    <a:pt x="28" y="0"/>
                    <a:pt x="12" y="16"/>
                    <a:pt x="12" y="36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5" y="52"/>
                    <a:pt x="0" y="57"/>
                    <a:pt x="0" y="64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12"/>
                    <a:pt x="16" y="128"/>
                    <a:pt x="36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80" y="128"/>
                    <a:pt x="96" y="112"/>
                    <a:pt x="96" y="92"/>
                  </a:cubicBezTo>
                  <a:cubicBezTo>
                    <a:pt x="96" y="88"/>
                    <a:pt x="96" y="88"/>
                    <a:pt x="96" y="88"/>
                  </a:cubicBezTo>
                  <a:cubicBezTo>
                    <a:pt x="96" y="80"/>
                    <a:pt x="96" y="80"/>
                    <a:pt x="96" y="80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6" y="64"/>
                    <a:pt x="96" y="64"/>
                    <a:pt x="96" y="64"/>
                  </a:cubicBezTo>
                  <a:cubicBezTo>
                    <a:pt x="96" y="57"/>
                    <a:pt x="91" y="52"/>
                    <a:pt x="84" y="52"/>
                  </a:cubicBezTo>
                  <a:close/>
                  <a:moveTo>
                    <a:pt x="20" y="36"/>
                  </a:moveTo>
                  <a:cubicBezTo>
                    <a:pt x="20" y="21"/>
                    <a:pt x="33" y="8"/>
                    <a:pt x="48" y="8"/>
                  </a:cubicBezTo>
                  <a:cubicBezTo>
                    <a:pt x="63" y="8"/>
                    <a:pt x="76" y="21"/>
                    <a:pt x="76" y="36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68" y="52"/>
                    <a:pt x="68" y="52"/>
                    <a:pt x="68" y="52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8" y="25"/>
                    <a:pt x="59" y="16"/>
                    <a:pt x="48" y="16"/>
                  </a:cubicBezTo>
                  <a:cubicBezTo>
                    <a:pt x="37" y="16"/>
                    <a:pt x="28" y="25"/>
                    <a:pt x="28" y="36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0" y="52"/>
                    <a:pt x="20" y="52"/>
                    <a:pt x="20" y="52"/>
                  </a:cubicBezTo>
                  <a:lnTo>
                    <a:pt x="20" y="36"/>
                  </a:lnTo>
                  <a:close/>
                  <a:moveTo>
                    <a:pt x="64" y="36"/>
                  </a:moveTo>
                  <a:cubicBezTo>
                    <a:pt x="64" y="36"/>
                    <a:pt x="64" y="36"/>
                    <a:pt x="64" y="36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27"/>
                    <a:pt x="39" y="20"/>
                    <a:pt x="48" y="20"/>
                  </a:cubicBezTo>
                  <a:cubicBezTo>
                    <a:pt x="57" y="20"/>
                    <a:pt x="64" y="27"/>
                    <a:pt x="64" y="36"/>
                  </a:cubicBezTo>
                  <a:close/>
                  <a:moveTo>
                    <a:pt x="88" y="76"/>
                  </a:moveTo>
                  <a:cubicBezTo>
                    <a:pt x="88" y="80"/>
                    <a:pt x="88" y="80"/>
                    <a:pt x="88" y="80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92"/>
                    <a:pt x="88" y="92"/>
                    <a:pt x="88" y="92"/>
                  </a:cubicBezTo>
                  <a:cubicBezTo>
                    <a:pt x="88" y="107"/>
                    <a:pt x="75" y="120"/>
                    <a:pt x="60" y="120"/>
                  </a:cubicBezTo>
                  <a:cubicBezTo>
                    <a:pt x="36" y="120"/>
                    <a:pt x="36" y="120"/>
                    <a:pt x="36" y="120"/>
                  </a:cubicBezTo>
                  <a:cubicBezTo>
                    <a:pt x="21" y="120"/>
                    <a:pt x="8" y="107"/>
                    <a:pt x="8" y="92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8" y="80"/>
                    <a:pt x="8" y="80"/>
                    <a:pt x="8" y="80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2"/>
                    <a:pt x="10" y="60"/>
                    <a:pt x="12" y="60"/>
                  </a:cubicBezTo>
                  <a:cubicBezTo>
                    <a:pt x="15" y="60"/>
                    <a:pt x="17" y="60"/>
                    <a:pt x="20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9" y="60"/>
                    <a:pt x="81" y="60"/>
                    <a:pt x="84" y="60"/>
                  </a:cubicBezTo>
                  <a:cubicBezTo>
                    <a:pt x="86" y="60"/>
                    <a:pt x="88" y="62"/>
                    <a:pt x="88" y="64"/>
                  </a:cubicBezTo>
                  <a:lnTo>
                    <a:pt x="88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90000"/>
                </a:lnSpc>
              </a:pPr>
              <a:endParaRPr lang="id-ID" sz="3600">
                <a:solidFill>
                  <a:schemeClr val="bg1"/>
                </a:solidFill>
                <a:latin typeface="Montserrat Light" panose="00000400000000000000" pitchFamily="50" charset="0"/>
              </a:endParaRPr>
            </a:p>
          </p:txBody>
        </p:sp>
        <p:sp>
          <p:nvSpPr>
            <p:cNvPr id="19" name="Freeform 117"/>
            <p:cNvSpPr>
              <a:spLocks/>
            </p:cNvSpPr>
            <p:nvPr/>
          </p:nvSpPr>
          <p:spPr bwMode="auto">
            <a:xfrm>
              <a:off x="2611567" y="2181195"/>
              <a:ext cx="50168" cy="75252"/>
            </a:xfrm>
            <a:custGeom>
              <a:avLst/>
              <a:gdLst>
                <a:gd name="T0" fmla="*/ 8 w 16"/>
                <a:gd name="T1" fmla="*/ 0 h 24"/>
                <a:gd name="T2" fmla="*/ 0 w 16"/>
                <a:gd name="T3" fmla="*/ 8 h 24"/>
                <a:gd name="T4" fmla="*/ 3 w 16"/>
                <a:gd name="T5" fmla="*/ 19 h 24"/>
                <a:gd name="T6" fmla="*/ 8 w 16"/>
                <a:gd name="T7" fmla="*/ 24 h 24"/>
                <a:gd name="T8" fmla="*/ 13 w 16"/>
                <a:gd name="T9" fmla="*/ 19 h 24"/>
                <a:gd name="T10" fmla="*/ 16 w 16"/>
                <a:gd name="T11" fmla="*/ 8 h 24"/>
                <a:gd name="T12" fmla="*/ 8 w 16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24">
                  <a:moveTo>
                    <a:pt x="8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0" y="10"/>
                    <a:pt x="1" y="15"/>
                    <a:pt x="3" y="19"/>
                  </a:cubicBezTo>
                  <a:cubicBezTo>
                    <a:pt x="4" y="22"/>
                    <a:pt x="5" y="24"/>
                    <a:pt x="8" y="24"/>
                  </a:cubicBezTo>
                  <a:cubicBezTo>
                    <a:pt x="11" y="24"/>
                    <a:pt x="12" y="22"/>
                    <a:pt x="13" y="19"/>
                  </a:cubicBezTo>
                  <a:cubicBezTo>
                    <a:pt x="15" y="15"/>
                    <a:pt x="16" y="10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90000"/>
                </a:lnSpc>
              </a:pPr>
              <a:endParaRPr lang="id-ID" sz="3600">
                <a:solidFill>
                  <a:schemeClr val="bg1"/>
                </a:solidFill>
                <a:latin typeface="Montserrat Light" panose="00000400000000000000" pitchFamily="50" charset="0"/>
              </a:endParaRPr>
            </a:p>
          </p:txBody>
        </p:sp>
      </p:grpSp>
      <p:sp>
        <p:nvSpPr>
          <p:cNvPr id="20" name="Freeform 131"/>
          <p:cNvSpPr>
            <a:spLocks noEditPoints="1"/>
          </p:cNvSpPr>
          <p:nvPr/>
        </p:nvSpPr>
        <p:spPr bwMode="auto">
          <a:xfrm>
            <a:off x="8227079" y="2353630"/>
            <a:ext cx="448919" cy="441607"/>
          </a:xfrm>
          <a:custGeom>
            <a:avLst/>
            <a:gdLst>
              <a:gd name="T0" fmla="*/ 125 w 130"/>
              <a:gd name="T1" fmla="*/ 113 h 128"/>
              <a:gd name="T2" fmla="*/ 88 w 130"/>
              <a:gd name="T3" fmla="*/ 99 h 128"/>
              <a:gd name="T4" fmla="*/ 104 w 130"/>
              <a:gd name="T5" fmla="*/ 66 h 128"/>
              <a:gd name="T6" fmla="*/ 93 w 130"/>
              <a:gd name="T7" fmla="*/ 14 h 128"/>
              <a:gd name="T8" fmla="*/ 65 w 130"/>
              <a:gd name="T9" fmla="*/ 0 h 128"/>
              <a:gd name="T10" fmla="*/ 37 w 130"/>
              <a:gd name="T11" fmla="*/ 14 h 128"/>
              <a:gd name="T12" fmla="*/ 26 w 130"/>
              <a:gd name="T13" fmla="*/ 66 h 128"/>
              <a:gd name="T14" fmla="*/ 42 w 130"/>
              <a:gd name="T15" fmla="*/ 99 h 128"/>
              <a:gd name="T16" fmla="*/ 5 w 130"/>
              <a:gd name="T17" fmla="*/ 113 h 128"/>
              <a:gd name="T18" fmla="*/ 1 w 130"/>
              <a:gd name="T19" fmla="*/ 122 h 128"/>
              <a:gd name="T20" fmla="*/ 9 w 130"/>
              <a:gd name="T21" fmla="*/ 128 h 128"/>
              <a:gd name="T22" fmla="*/ 121 w 130"/>
              <a:gd name="T23" fmla="*/ 128 h 128"/>
              <a:gd name="T24" fmla="*/ 129 w 130"/>
              <a:gd name="T25" fmla="*/ 122 h 128"/>
              <a:gd name="T26" fmla="*/ 125 w 130"/>
              <a:gd name="T27" fmla="*/ 113 h 128"/>
              <a:gd name="T28" fmla="*/ 82 w 130"/>
              <a:gd name="T29" fmla="*/ 94 h 128"/>
              <a:gd name="T30" fmla="*/ 81 w 130"/>
              <a:gd name="T31" fmla="*/ 95 h 128"/>
              <a:gd name="T32" fmla="*/ 49 w 130"/>
              <a:gd name="T33" fmla="*/ 95 h 128"/>
              <a:gd name="T34" fmla="*/ 48 w 130"/>
              <a:gd name="T35" fmla="*/ 94 h 128"/>
              <a:gd name="T36" fmla="*/ 34 w 130"/>
              <a:gd name="T37" fmla="*/ 43 h 128"/>
              <a:gd name="T38" fmla="*/ 65 w 130"/>
              <a:gd name="T39" fmla="*/ 8 h 128"/>
              <a:gd name="T40" fmla="*/ 96 w 130"/>
              <a:gd name="T41" fmla="*/ 43 h 128"/>
              <a:gd name="T42" fmla="*/ 82 w 130"/>
              <a:gd name="T43" fmla="*/ 94 h 128"/>
              <a:gd name="T44" fmla="*/ 9 w 130"/>
              <a:gd name="T45" fmla="*/ 120 h 128"/>
              <a:gd name="T46" fmla="*/ 43 w 130"/>
              <a:gd name="T47" fmla="*/ 106 h 128"/>
              <a:gd name="T48" fmla="*/ 53 w 130"/>
              <a:gd name="T49" fmla="*/ 104 h 128"/>
              <a:gd name="T50" fmla="*/ 65 w 130"/>
              <a:gd name="T51" fmla="*/ 108 h 128"/>
              <a:gd name="T52" fmla="*/ 77 w 130"/>
              <a:gd name="T53" fmla="*/ 104 h 128"/>
              <a:gd name="T54" fmla="*/ 87 w 130"/>
              <a:gd name="T55" fmla="*/ 106 h 128"/>
              <a:gd name="T56" fmla="*/ 121 w 130"/>
              <a:gd name="T57" fmla="*/ 120 h 128"/>
              <a:gd name="T58" fmla="*/ 9 w 130"/>
              <a:gd name="T59" fmla="*/ 12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30" h="128">
                <a:moveTo>
                  <a:pt x="125" y="113"/>
                </a:moveTo>
                <a:cubicBezTo>
                  <a:pt x="125" y="113"/>
                  <a:pt x="110" y="103"/>
                  <a:pt x="88" y="99"/>
                </a:cubicBezTo>
                <a:cubicBezTo>
                  <a:pt x="96" y="88"/>
                  <a:pt x="101" y="75"/>
                  <a:pt x="104" y="66"/>
                </a:cubicBezTo>
                <a:cubicBezTo>
                  <a:pt x="107" y="53"/>
                  <a:pt x="105" y="29"/>
                  <a:pt x="93" y="14"/>
                </a:cubicBezTo>
                <a:cubicBezTo>
                  <a:pt x="86" y="5"/>
                  <a:pt x="77" y="0"/>
                  <a:pt x="65" y="0"/>
                </a:cubicBezTo>
                <a:cubicBezTo>
                  <a:pt x="53" y="0"/>
                  <a:pt x="44" y="5"/>
                  <a:pt x="37" y="14"/>
                </a:cubicBezTo>
                <a:cubicBezTo>
                  <a:pt x="25" y="29"/>
                  <a:pt x="23" y="53"/>
                  <a:pt x="26" y="66"/>
                </a:cubicBezTo>
                <a:cubicBezTo>
                  <a:pt x="29" y="75"/>
                  <a:pt x="34" y="88"/>
                  <a:pt x="42" y="99"/>
                </a:cubicBezTo>
                <a:cubicBezTo>
                  <a:pt x="20" y="103"/>
                  <a:pt x="5" y="113"/>
                  <a:pt x="5" y="113"/>
                </a:cubicBezTo>
                <a:cubicBezTo>
                  <a:pt x="2" y="115"/>
                  <a:pt x="0" y="119"/>
                  <a:pt x="1" y="122"/>
                </a:cubicBezTo>
                <a:cubicBezTo>
                  <a:pt x="2" y="126"/>
                  <a:pt x="5" y="128"/>
                  <a:pt x="9" y="128"/>
                </a:cubicBezTo>
                <a:cubicBezTo>
                  <a:pt x="121" y="128"/>
                  <a:pt x="121" y="128"/>
                  <a:pt x="121" y="128"/>
                </a:cubicBezTo>
                <a:cubicBezTo>
                  <a:pt x="125" y="128"/>
                  <a:pt x="128" y="126"/>
                  <a:pt x="129" y="122"/>
                </a:cubicBezTo>
                <a:cubicBezTo>
                  <a:pt x="130" y="119"/>
                  <a:pt x="128" y="115"/>
                  <a:pt x="125" y="113"/>
                </a:cubicBezTo>
                <a:close/>
                <a:moveTo>
                  <a:pt x="82" y="94"/>
                </a:moveTo>
                <a:cubicBezTo>
                  <a:pt x="81" y="95"/>
                  <a:pt x="81" y="95"/>
                  <a:pt x="81" y="95"/>
                </a:cubicBezTo>
                <a:cubicBezTo>
                  <a:pt x="71" y="106"/>
                  <a:pt x="59" y="106"/>
                  <a:pt x="49" y="95"/>
                </a:cubicBezTo>
                <a:cubicBezTo>
                  <a:pt x="48" y="94"/>
                  <a:pt x="48" y="94"/>
                  <a:pt x="48" y="94"/>
                </a:cubicBezTo>
                <a:cubicBezTo>
                  <a:pt x="37" y="79"/>
                  <a:pt x="31" y="61"/>
                  <a:pt x="34" y="43"/>
                </a:cubicBezTo>
                <a:cubicBezTo>
                  <a:pt x="36" y="26"/>
                  <a:pt x="46" y="8"/>
                  <a:pt x="65" y="8"/>
                </a:cubicBezTo>
                <a:cubicBezTo>
                  <a:pt x="84" y="8"/>
                  <a:pt x="94" y="26"/>
                  <a:pt x="96" y="43"/>
                </a:cubicBezTo>
                <a:cubicBezTo>
                  <a:pt x="99" y="61"/>
                  <a:pt x="93" y="79"/>
                  <a:pt x="82" y="94"/>
                </a:cubicBezTo>
                <a:close/>
                <a:moveTo>
                  <a:pt x="9" y="120"/>
                </a:moveTo>
                <a:cubicBezTo>
                  <a:pt x="10" y="120"/>
                  <a:pt x="23" y="111"/>
                  <a:pt x="43" y="106"/>
                </a:cubicBezTo>
                <a:cubicBezTo>
                  <a:pt x="53" y="104"/>
                  <a:pt x="53" y="104"/>
                  <a:pt x="53" y="104"/>
                </a:cubicBezTo>
                <a:cubicBezTo>
                  <a:pt x="57" y="107"/>
                  <a:pt x="61" y="108"/>
                  <a:pt x="65" y="108"/>
                </a:cubicBezTo>
                <a:cubicBezTo>
                  <a:pt x="69" y="108"/>
                  <a:pt x="73" y="107"/>
                  <a:pt x="77" y="104"/>
                </a:cubicBezTo>
                <a:cubicBezTo>
                  <a:pt x="87" y="106"/>
                  <a:pt x="87" y="106"/>
                  <a:pt x="87" y="106"/>
                </a:cubicBezTo>
                <a:cubicBezTo>
                  <a:pt x="107" y="111"/>
                  <a:pt x="120" y="120"/>
                  <a:pt x="121" y="120"/>
                </a:cubicBezTo>
                <a:lnTo>
                  <a:pt x="9" y="1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endParaRPr lang="id-ID" sz="3600">
              <a:solidFill>
                <a:schemeClr val="bg1"/>
              </a:solidFill>
              <a:latin typeface="Montserrat Light" panose="00000400000000000000" pitchFamily="50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692965" y="811654"/>
            <a:ext cx="996847" cy="996847"/>
          </a:xfrm>
          <a:prstGeom prst="ellipse">
            <a:avLst/>
          </a:prstGeom>
          <a:solidFill>
            <a:schemeClr val="accent4"/>
          </a:solidFill>
          <a:ln w="44450" cmpd="sng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 sz="3200" dirty="0">
              <a:solidFill>
                <a:schemeClr val="bg2">
                  <a:lumMod val="50000"/>
                </a:schemeClr>
              </a:solidFill>
              <a:cs typeface="Helvetica Light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981244" y="1089922"/>
            <a:ext cx="443069" cy="441607"/>
            <a:chOff x="3237347" y="1144829"/>
            <a:chExt cx="400024" cy="398703"/>
          </a:xfrm>
          <a:solidFill>
            <a:schemeClr val="bg2"/>
          </a:solidFill>
        </p:grpSpPr>
        <p:sp>
          <p:nvSpPr>
            <p:cNvPr id="36" name="Freeform 127"/>
            <p:cNvSpPr>
              <a:spLocks noEditPoints="1"/>
            </p:cNvSpPr>
            <p:nvPr/>
          </p:nvSpPr>
          <p:spPr bwMode="auto">
            <a:xfrm>
              <a:off x="3237347" y="1144829"/>
              <a:ext cx="400024" cy="398703"/>
            </a:xfrm>
            <a:custGeom>
              <a:avLst/>
              <a:gdLst>
                <a:gd name="T0" fmla="*/ 80 w 128"/>
                <a:gd name="T1" fmla="*/ 0 h 128"/>
                <a:gd name="T2" fmla="*/ 32 w 128"/>
                <a:gd name="T3" fmla="*/ 48 h 128"/>
                <a:gd name="T4" fmla="*/ 38 w 128"/>
                <a:gd name="T5" fmla="*/ 70 h 128"/>
                <a:gd name="T6" fmla="*/ 4 w 128"/>
                <a:gd name="T7" fmla="*/ 104 h 128"/>
                <a:gd name="T8" fmla="*/ 4 w 128"/>
                <a:gd name="T9" fmla="*/ 104 h 128"/>
                <a:gd name="T10" fmla="*/ 0 w 128"/>
                <a:gd name="T11" fmla="*/ 114 h 128"/>
                <a:gd name="T12" fmla="*/ 14 w 128"/>
                <a:gd name="T13" fmla="*/ 128 h 128"/>
                <a:gd name="T14" fmla="*/ 24 w 128"/>
                <a:gd name="T15" fmla="*/ 124 h 128"/>
                <a:gd name="T16" fmla="*/ 24 w 128"/>
                <a:gd name="T17" fmla="*/ 124 h 128"/>
                <a:gd name="T18" fmla="*/ 58 w 128"/>
                <a:gd name="T19" fmla="*/ 90 h 128"/>
                <a:gd name="T20" fmla="*/ 80 w 128"/>
                <a:gd name="T21" fmla="*/ 96 h 128"/>
                <a:gd name="T22" fmla="*/ 128 w 128"/>
                <a:gd name="T23" fmla="*/ 48 h 128"/>
                <a:gd name="T24" fmla="*/ 80 w 128"/>
                <a:gd name="T25" fmla="*/ 0 h 128"/>
                <a:gd name="T26" fmla="*/ 19 w 128"/>
                <a:gd name="T27" fmla="*/ 119 h 128"/>
                <a:gd name="T28" fmla="*/ 14 w 128"/>
                <a:gd name="T29" fmla="*/ 121 h 128"/>
                <a:gd name="T30" fmla="*/ 7 w 128"/>
                <a:gd name="T31" fmla="*/ 114 h 128"/>
                <a:gd name="T32" fmla="*/ 9 w 128"/>
                <a:gd name="T33" fmla="*/ 109 h 128"/>
                <a:gd name="T34" fmla="*/ 9 w 128"/>
                <a:gd name="T35" fmla="*/ 109 h 128"/>
                <a:gd name="T36" fmla="*/ 41 w 128"/>
                <a:gd name="T37" fmla="*/ 77 h 128"/>
                <a:gd name="T38" fmla="*/ 51 w 128"/>
                <a:gd name="T39" fmla="*/ 87 h 128"/>
                <a:gd name="T40" fmla="*/ 19 w 128"/>
                <a:gd name="T41" fmla="*/ 119 h 128"/>
                <a:gd name="T42" fmla="*/ 80 w 128"/>
                <a:gd name="T43" fmla="*/ 88 h 128"/>
                <a:gd name="T44" fmla="*/ 40 w 128"/>
                <a:gd name="T45" fmla="*/ 48 h 128"/>
                <a:gd name="T46" fmla="*/ 80 w 128"/>
                <a:gd name="T47" fmla="*/ 8 h 128"/>
                <a:gd name="T48" fmla="*/ 120 w 128"/>
                <a:gd name="T49" fmla="*/ 48 h 128"/>
                <a:gd name="T50" fmla="*/ 80 w 128"/>
                <a:gd name="T51" fmla="*/ 8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" h="128">
                  <a:moveTo>
                    <a:pt x="80" y="0"/>
                  </a:moveTo>
                  <a:cubicBezTo>
                    <a:pt x="53" y="0"/>
                    <a:pt x="32" y="21"/>
                    <a:pt x="32" y="48"/>
                  </a:cubicBezTo>
                  <a:cubicBezTo>
                    <a:pt x="32" y="56"/>
                    <a:pt x="34" y="64"/>
                    <a:pt x="38" y="70"/>
                  </a:cubicBezTo>
                  <a:cubicBezTo>
                    <a:pt x="4" y="104"/>
                    <a:pt x="4" y="104"/>
                    <a:pt x="4" y="104"/>
                  </a:cubicBezTo>
                  <a:cubicBezTo>
                    <a:pt x="4" y="104"/>
                    <a:pt x="4" y="104"/>
                    <a:pt x="4" y="104"/>
                  </a:cubicBezTo>
                  <a:cubicBezTo>
                    <a:pt x="2" y="106"/>
                    <a:pt x="0" y="110"/>
                    <a:pt x="0" y="114"/>
                  </a:cubicBezTo>
                  <a:cubicBezTo>
                    <a:pt x="0" y="122"/>
                    <a:pt x="6" y="128"/>
                    <a:pt x="14" y="128"/>
                  </a:cubicBezTo>
                  <a:cubicBezTo>
                    <a:pt x="18" y="128"/>
                    <a:pt x="22" y="126"/>
                    <a:pt x="24" y="124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58" y="90"/>
                    <a:pt x="58" y="90"/>
                    <a:pt x="58" y="90"/>
                  </a:cubicBezTo>
                  <a:cubicBezTo>
                    <a:pt x="64" y="94"/>
                    <a:pt x="72" y="96"/>
                    <a:pt x="80" y="96"/>
                  </a:cubicBezTo>
                  <a:cubicBezTo>
                    <a:pt x="107" y="96"/>
                    <a:pt x="128" y="75"/>
                    <a:pt x="128" y="48"/>
                  </a:cubicBezTo>
                  <a:cubicBezTo>
                    <a:pt x="128" y="21"/>
                    <a:pt x="107" y="0"/>
                    <a:pt x="80" y="0"/>
                  </a:cubicBezTo>
                  <a:close/>
                  <a:moveTo>
                    <a:pt x="19" y="119"/>
                  </a:moveTo>
                  <a:cubicBezTo>
                    <a:pt x="18" y="120"/>
                    <a:pt x="16" y="121"/>
                    <a:pt x="14" y="121"/>
                  </a:cubicBezTo>
                  <a:cubicBezTo>
                    <a:pt x="10" y="121"/>
                    <a:pt x="7" y="118"/>
                    <a:pt x="7" y="114"/>
                  </a:cubicBezTo>
                  <a:cubicBezTo>
                    <a:pt x="7" y="112"/>
                    <a:pt x="8" y="110"/>
                    <a:pt x="9" y="109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41" y="77"/>
                    <a:pt x="41" y="77"/>
                    <a:pt x="41" y="77"/>
                  </a:cubicBezTo>
                  <a:cubicBezTo>
                    <a:pt x="44" y="80"/>
                    <a:pt x="48" y="84"/>
                    <a:pt x="51" y="87"/>
                  </a:cubicBezTo>
                  <a:lnTo>
                    <a:pt x="19" y="119"/>
                  </a:lnTo>
                  <a:close/>
                  <a:moveTo>
                    <a:pt x="80" y="88"/>
                  </a:moveTo>
                  <a:cubicBezTo>
                    <a:pt x="58" y="88"/>
                    <a:pt x="40" y="70"/>
                    <a:pt x="40" y="48"/>
                  </a:cubicBezTo>
                  <a:cubicBezTo>
                    <a:pt x="40" y="26"/>
                    <a:pt x="58" y="8"/>
                    <a:pt x="80" y="8"/>
                  </a:cubicBezTo>
                  <a:cubicBezTo>
                    <a:pt x="102" y="8"/>
                    <a:pt x="120" y="26"/>
                    <a:pt x="120" y="48"/>
                  </a:cubicBezTo>
                  <a:cubicBezTo>
                    <a:pt x="120" y="70"/>
                    <a:pt x="102" y="88"/>
                    <a:pt x="80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37" name="Freeform 128"/>
            <p:cNvSpPr>
              <a:spLocks/>
            </p:cNvSpPr>
            <p:nvPr/>
          </p:nvSpPr>
          <p:spPr bwMode="auto">
            <a:xfrm>
              <a:off x="3399733" y="1206880"/>
              <a:ext cx="93735" cy="93735"/>
            </a:xfrm>
            <a:custGeom>
              <a:avLst/>
              <a:gdLst>
                <a:gd name="T0" fmla="*/ 28 w 30"/>
                <a:gd name="T1" fmla="*/ 0 h 30"/>
                <a:gd name="T2" fmla="*/ 0 w 30"/>
                <a:gd name="T3" fmla="*/ 28 h 30"/>
                <a:gd name="T4" fmla="*/ 2 w 30"/>
                <a:gd name="T5" fmla="*/ 30 h 30"/>
                <a:gd name="T6" fmla="*/ 4 w 30"/>
                <a:gd name="T7" fmla="*/ 28 h 30"/>
                <a:gd name="T8" fmla="*/ 28 w 30"/>
                <a:gd name="T9" fmla="*/ 4 h 30"/>
                <a:gd name="T10" fmla="*/ 30 w 30"/>
                <a:gd name="T11" fmla="*/ 2 h 30"/>
                <a:gd name="T12" fmla="*/ 28 w 30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0"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3" y="30"/>
                    <a:pt x="4" y="29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cubicBezTo>
                    <a:pt x="29" y="4"/>
                    <a:pt x="30" y="3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</p:grpSp>
      <p:sp>
        <p:nvSpPr>
          <p:cNvPr id="38" name="Rectangle 37"/>
          <p:cNvSpPr/>
          <p:nvPr/>
        </p:nvSpPr>
        <p:spPr>
          <a:xfrm>
            <a:off x="7744798" y="1199578"/>
            <a:ext cx="264020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>
                <a:solidFill>
                  <a:schemeClr val="bg1"/>
                </a:solidFill>
                <a:latin typeface="Montserrat Light" panose="00000400000000000000" pitchFamily="50" charset="0"/>
              </a:rPr>
              <a:t>First point about campaign</a:t>
            </a:r>
            <a:endParaRPr lang="id-ID" dirty="0">
              <a:solidFill>
                <a:schemeClr val="bg1"/>
              </a:solidFill>
              <a:latin typeface="Montserrat Light" panose="00000400000000000000" pitchFamily="50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744797" y="840696"/>
            <a:ext cx="312069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d-ID" sz="2400" dirty="0">
                <a:solidFill>
                  <a:schemeClr val="bg1"/>
                </a:solidFill>
                <a:latin typeface="Montserrat" panose="02000505000000020004" pitchFamily="2" charset="0"/>
              </a:rPr>
              <a:t>Search</a:t>
            </a:r>
            <a:endParaRPr lang="en-US" sz="3600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6806574" y="3686075"/>
            <a:ext cx="561157" cy="482736"/>
            <a:chOff x="1624050" y="356664"/>
            <a:chExt cx="425108" cy="365699"/>
          </a:xfrm>
          <a:solidFill>
            <a:schemeClr val="bg2"/>
          </a:solidFill>
        </p:grpSpPr>
        <p:sp>
          <p:nvSpPr>
            <p:cNvPr id="41" name="Freeform 148"/>
            <p:cNvSpPr>
              <a:spLocks noEditPoints="1"/>
            </p:cNvSpPr>
            <p:nvPr/>
          </p:nvSpPr>
          <p:spPr bwMode="auto">
            <a:xfrm>
              <a:off x="1624050" y="356664"/>
              <a:ext cx="425108" cy="365699"/>
            </a:xfrm>
            <a:custGeom>
              <a:avLst/>
              <a:gdLst>
                <a:gd name="T0" fmla="*/ 121 w 136"/>
                <a:gd name="T1" fmla="*/ 15 h 117"/>
                <a:gd name="T2" fmla="*/ 68 w 136"/>
                <a:gd name="T3" fmla="*/ 14 h 117"/>
                <a:gd name="T4" fmla="*/ 15 w 136"/>
                <a:gd name="T5" fmla="*/ 15 h 117"/>
                <a:gd name="T6" fmla="*/ 15 w 136"/>
                <a:gd name="T7" fmla="*/ 69 h 117"/>
                <a:gd name="T8" fmla="*/ 59 w 136"/>
                <a:gd name="T9" fmla="*/ 112 h 117"/>
                <a:gd name="T10" fmla="*/ 77 w 136"/>
                <a:gd name="T11" fmla="*/ 112 h 117"/>
                <a:gd name="T12" fmla="*/ 121 w 136"/>
                <a:gd name="T13" fmla="*/ 69 h 117"/>
                <a:gd name="T14" fmla="*/ 121 w 136"/>
                <a:gd name="T15" fmla="*/ 15 h 117"/>
                <a:gd name="T16" fmla="*/ 115 w 136"/>
                <a:gd name="T17" fmla="*/ 63 h 117"/>
                <a:gd name="T18" fmla="*/ 71 w 136"/>
                <a:gd name="T19" fmla="*/ 107 h 117"/>
                <a:gd name="T20" fmla="*/ 65 w 136"/>
                <a:gd name="T21" fmla="*/ 107 h 117"/>
                <a:gd name="T22" fmla="*/ 21 w 136"/>
                <a:gd name="T23" fmla="*/ 63 h 117"/>
                <a:gd name="T24" fmla="*/ 21 w 136"/>
                <a:gd name="T25" fmla="*/ 21 h 117"/>
                <a:gd name="T26" fmla="*/ 63 w 136"/>
                <a:gd name="T27" fmla="*/ 20 h 117"/>
                <a:gd name="T28" fmla="*/ 68 w 136"/>
                <a:gd name="T29" fmla="*/ 25 h 117"/>
                <a:gd name="T30" fmla="*/ 73 w 136"/>
                <a:gd name="T31" fmla="*/ 20 h 117"/>
                <a:gd name="T32" fmla="*/ 115 w 136"/>
                <a:gd name="T33" fmla="*/ 21 h 117"/>
                <a:gd name="T34" fmla="*/ 115 w 136"/>
                <a:gd name="T35" fmla="*/ 63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6" h="117">
                  <a:moveTo>
                    <a:pt x="121" y="15"/>
                  </a:moveTo>
                  <a:cubicBezTo>
                    <a:pt x="106" y="1"/>
                    <a:pt x="83" y="0"/>
                    <a:pt x="68" y="14"/>
                  </a:cubicBezTo>
                  <a:cubicBezTo>
                    <a:pt x="53" y="0"/>
                    <a:pt x="30" y="1"/>
                    <a:pt x="15" y="15"/>
                  </a:cubicBezTo>
                  <a:cubicBezTo>
                    <a:pt x="0" y="30"/>
                    <a:pt x="0" y="54"/>
                    <a:pt x="15" y="69"/>
                  </a:cubicBezTo>
                  <a:cubicBezTo>
                    <a:pt x="20" y="73"/>
                    <a:pt x="59" y="112"/>
                    <a:pt x="59" y="112"/>
                  </a:cubicBezTo>
                  <a:cubicBezTo>
                    <a:pt x="64" y="117"/>
                    <a:pt x="72" y="117"/>
                    <a:pt x="77" y="112"/>
                  </a:cubicBezTo>
                  <a:cubicBezTo>
                    <a:pt x="77" y="112"/>
                    <a:pt x="120" y="69"/>
                    <a:pt x="121" y="69"/>
                  </a:cubicBezTo>
                  <a:cubicBezTo>
                    <a:pt x="136" y="54"/>
                    <a:pt x="136" y="30"/>
                    <a:pt x="121" y="15"/>
                  </a:cubicBezTo>
                  <a:close/>
                  <a:moveTo>
                    <a:pt x="115" y="63"/>
                  </a:moveTo>
                  <a:cubicBezTo>
                    <a:pt x="71" y="107"/>
                    <a:pt x="71" y="107"/>
                    <a:pt x="71" y="107"/>
                  </a:cubicBezTo>
                  <a:cubicBezTo>
                    <a:pt x="69" y="108"/>
                    <a:pt x="67" y="108"/>
                    <a:pt x="65" y="107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9" y="51"/>
                    <a:pt x="9" y="32"/>
                    <a:pt x="21" y="21"/>
                  </a:cubicBezTo>
                  <a:cubicBezTo>
                    <a:pt x="32" y="9"/>
                    <a:pt x="51" y="9"/>
                    <a:pt x="63" y="20"/>
                  </a:cubicBezTo>
                  <a:cubicBezTo>
                    <a:pt x="68" y="25"/>
                    <a:pt x="68" y="25"/>
                    <a:pt x="68" y="25"/>
                  </a:cubicBezTo>
                  <a:cubicBezTo>
                    <a:pt x="73" y="20"/>
                    <a:pt x="73" y="20"/>
                    <a:pt x="73" y="20"/>
                  </a:cubicBezTo>
                  <a:cubicBezTo>
                    <a:pt x="85" y="9"/>
                    <a:pt x="104" y="9"/>
                    <a:pt x="115" y="21"/>
                  </a:cubicBezTo>
                  <a:cubicBezTo>
                    <a:pt x="127" y="32"/>
                    <a:pt x="127" y="51"/>
                    <a:pt x="115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42" name="Freeform 149"/>
            <p:cNvSpPr>
              <a:spLocks/>
            </p:cNvSpPr>
            <p:nvPr/>
          </p:nvSpPr>
          <p:spPr bwMode="auto">
            <a:xfrm>
              <a:off x="1699303" y="431916"/>
              <a:ext cx="59410" cy="59410"/>
            </a:xfrm>
            <a:custGeom>
              <a:avLst/>
              <a:gdLst>
                <a:gd name="T0" fmla="*/ 17 w 19"/>
                <a:gd name="T1" fmla="*/ 0 h 19"/>
                <a:gd name="T2" fmla="*/ 17 w 19"/>
                <a:gd name="T3" fmla="*/ 0 h 19"/>
                <a:gd name="T4" fmla="*/ 0 w 19"/>
                <a:gd name="T5" fmla="*/ 17 h 19"/>
                <a:gd name="T6" fmla="*/ 0 w 19"/>
                <a:gd name="T7" fmla="*/ 17 h 19"/>
                <a:gd name="T8" fmla="*/ 2 w 19"/>
                <a:gd name="T9" fmla="*/ 19 h 19"/>
                <a:gd name="T10" fmla="*/ 4 w 19"/>
                <a:gd name="T11" fmla="*/ 17 h 19"/>
                <a:gd name="T12" fmla="*/ 4 w 19"/>
                <a:gd name="T13" fmla="*/ 17 h 19"/>
                <a:gd name="T14" fmla="*/ 17 w 19"/>
                <a:gd name="T15" fmla="*/ 4 h 19"/>
                <a:gd name="T16" fmla="*/ 17 w 19"/>
                <a:gd name="T17" fmla="*/ 4 h 19"/>
                <a:gd name="T18" fmla="*/ 19 w 19"/>
                <a:gd name="T19" fmla="*/ 2 h 19"/>
                <a:gd name="T20" fmla="*/ 17 w 19"/>
                <a:gd name="T2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19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3" y="19"/>
                    <a:pt x="4" y="18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0"/>
                    <a:pt x="10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8" y="4"/>
                    <a:pt x="19" y="3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9198565"/>
      </p:ext>
    </p:extLst>
  </p:cSld>
  <p:clrMapOvr>
    <a:masterClrMapping/>
  </p:clrMapOvr>
  <p:transition spd="slow" advTm="1884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5" grpId="0" animBg="1"/>
      <p:bldP spid="25" grpId="0"/>
      <p:bldP spid="26" grpId="0"/>
      <p:bldP spid="27" grpId="0"/>
      <p:bldP spid="28" grpId="0"/>
      <p:bldP spid="29" grpId="0"/>
      <p:bldP spid="30" grpId="0"/>
      <p:bldP spid="33" grpId="0" animBg="1"/>
      <p:bldP spid="10" grpId="0" animBg="1"/>
      <p:bldP spid="13" grpId="0" animBg="1"/>
      <p:bldP spid="16" grpId="0" animBg="1"/>
      <p:bldP spid="20" grpId="0" animBg="1"/>
      <p:bldP spid="34" grpId="0" animBg="1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BED7C6A-FCAE-4820-B0B3-AF7F63D2689A}"/>
              </a:ext>
            </a:extLst>
          </p:cNvPr>
          <p:cNvSpPr txBox="1"/>
          <p:nvPr/>
        </p:nvSpPr>
        <p:spPr>
          <a:xfrm>
            <a:off x="1293254" y="3429000"/>
            <a:ext cx="7663934" cy="2214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lnSpc>
                <a:spcPct val="9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GB" sz="5400" i="1" baseline="30000" dirty="0">
                <a:solidFill>
                  <a:schemeClr val="bg1"/>
                </a:solidFill>
                <a:latin typeface="Montserrat Light" panose="00000400000000000000" pitchFamily="50" charset="0"/>
                <a:ea typeface="Open Sans Light" panose="020B0306030504020204" pitchFamily="34" charset="0"/>
                <a:cs typeface="Open Sans Light" panose="020B0306030504020204" pitchFamily="34" charset="0"/>
              </a:rPr>
              <a:t>One or two messages about the marketing campaign</a:t>
            </a:r>
          </a:p>
          <a:p>
            <a:pPr marL="914400" indent="-914400">
              <a:lnSpc>
                <a:spcPct val="9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GB" sz="5400" i="1" baseline="30000" dirty="0">
                <a:solidFill>
                  <a:schemeClr val="bg1"/>
                </a:solidFill>
                <a:latin typeface="Montserrat Light" panose="00000400000000000000" pitchFamily="50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Keep it short and to the point</a:t>
            </a:r>
            <a:endParaRPr lang="es-ES_tradnl" sz="5400" i="1" baseline="30000" dirty="0">
              <a:solidFill>
                <a:schemeClr val="bg1"/>
              </a:solidFill>
              <a:latin typeface="Montserrat Light" panose="00000400000000000000" pitchFamily="50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C920E6-A5CD-4560-B931-085B3465B87A}"/>
              </a:ext>
            </a:extLst>
          </p:cNvPr>
          <p:cNvSpPr/>
          <p:nvPr/>
        </p:nvSpPr>
        <p:spPr>
          <a:xfrm>
            <a:off x="437846" y="761603"/>
            <a:ext cx="9748373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GB" sz="6600" dirty="0">
                <a:solidFill>
                  <a:schemeClr val="bg1"/>
                </a:solidFill>
                <a:latin typeface="Archistico" panose="02040802050405020203" pitchFamily="18" charset="0"/>
                <a:cs typeface="Lato" panose="020F0502020204030203" pitchFamily="34" charset="0"/>
              </a:rPr>
              <a:t>Just title and text</a:t>
            </a:r>
            <a:endParaRPr lang="id-ID" sz="6600" dirty="0">
              <a:solidFill>
                <a:schemeClr val="bg1"/>
              </a:solidFill>
              <a:latin typeface="Archistico" panose="02040802050405020203" pitchFamily="18" charset="0"/>
              <a:cs typeface="Lato" panose="020F050202020403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97CF55-9D8B-4ECD-94E7-AC7C9B45F064}"/>
              </a:ext>
            </a:extLst>
          </p:cNvPr>
          <p:cNvSpPr/>
          <p:nvPr/>
        </p:nvSpPr>
        <p:spPr bwMode="auto">
          <a:xfrm>
            <a:off x="-1" y="2272376"/>
            <a:ext cx="2194560" cy="2651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accent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6788175"/>
      </p:ext>
    </p:extLst>
  </p:cSld>
  <p:clrMapOvr>
    <a:masterClrMapping/>
  </p:clrMapOvr>
  <p:transition spd="slow" advTm="898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8|3.9|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.2|1.7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6|3.8|4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1|3.1"/>
</p:tagLst>
</file>

<file path=ppt/theme/theme1.xml><?xml version="1.0" encoding="utf-8"?>
<a:theme xmlns:a="http://schemas.openxmlformats.org/drawingml/2006/main" name="rajaampat">
  <a:themeElements>
    <a:clrScheme name="101">
      <a:dk1>
        <a:srgbClr val="95A5A6"/>
      </a:dk1>
      <a:lt1>
        <a:sysClr val="window" lastClr="FFFFFF"/>
      </a:lt1>
      <a:dk2>
        <a:srgbClr val="2C3E50"/>
      </a:dk2>
      <a:lt2>
        <a:srgbClr val="F2F2F2"/>
      </a:lt2>
      <a:accent1>
        <a:srgbClr val="2980B9"/>
      </a:accent1>
      <a:accent2>
        <a:srgbClr val="16A085"/>
      </a:accent2>
      <a:accent3>
        <a:srgbClr val="9BBB59"/>
      </a:accent3>
      <a:accent4>
        <a:srgbClr val="F39C12"/>
      </a:accent4>
      <a:accent5>
        <a:srgbClr val="C0392B"/>
      </a:accent5>
      <a:accent6>
        <a:srgbClr val="4B2C5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-9.potx" id="{2B839A6C-077E-4362-A6C0-FB8AE56E6852}" vid="{315CB277-5C49-4861-A641-A07E568C40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34744</TotalTime>
  <Words>266</Words>
  <Application>Microsoft Office PowerPoint</Application>
  <PresentationFormat>Widescreen</PresentationFormat>
  <Paragraphs>50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Archistico</vt:lpstr>
      <vt:lpstr>Arial</vt:lpstr>
      <vt:lpstr>Calibri</vt:lpstr>
      <vt:lpstr>Montserrat</vt:lpstr>
      <vt:lpstr>Montserrat Light</vt:lpstr>
      <vt:lpstr>rajaampat</vt:lpstr>
      <vt:lpstr>PowerPoint Presentation</vt:lpstr>
      <vt:lpstr>PowerPoint Presentation</vt:lpstr>
      <vt:lpstr>PowerPoint Presentation</vt:lpstr>
      <vt:lpstr>PowerPoint Presentation</vt:lpstr>
      <vt:lpstr>Campaign Stages Process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Mazarsky;mazarskyamazon;MazarskyStyle</dc:creator>
  <cp:lastModifiedBy>Tomer Golan</cp:lastModifiedBy>
  <cp:revision>5022</cp:revision>
  <dcterms:created xsi:type="dcterms:W3CDTF">2016-01-05T00:34:33Z</dcterms:created>
  <dcterms:modified xsi:type="dcterms:W3CDTF">2021-05-23T09:07:23Z</dcterms:modified>
</cp:coreProperties>
</file>