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6858000" cy="9906000" type="A4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Lato" panose="020B0604020202020204" charset="0"/>
      <p:regular r:id="rId12"/>
      <p:bold r:id="rId13"/>
      <p:italic r:id="rId14"/>
      <p:boldItalic r:id="rId15"/>
    </p:embeddedFont>
    <p:embeddedFont>
      <p:font typeface="Lato Black" panose="020B0604020202020204" charset="0"/>
      <p:bold r:id="rId16"/>
      <p:boldItalic r:id="rId17"/>
    </p:embeddedFont>
    <p:embeddedFont>
      <p:font typeface="Lato Light" panose="020B0604020202020204" charset="0"/>
      <p:regular r:id="rId18"/>
      <p:bold r:id="rId19"/>
      <p:italic r:id="rId20"/>
      <p:boldItalic r:id="rId21"/>
    </p:embeddedFont>
    <p:embeddedFont>
      <p:font typeface="Limelight" panose="020B0604020202020204" charset="0"/>
      <p:regular r:id="rId22"/>
    </p:embeddedFont>
    <p:embeddedFont>
      <p:font typeface="Yellowtail" panose="020B0604020202020204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gMhkiEVBNqxbLTT1cLKWXGBuVd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174" y="7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Instructions: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US"/>
              <a:t>All photos can be changed by:</a:t>
            </a:r>
            <a:endParaRPr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US"/>
              <a:t>Delete the current photo</a:t>
            </a:r>
            <a:endParaRPr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US"/>
              <a:t>Click on the photo icon </a:t>
            </a:r>
            <a:endParaRPr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US"/>
              <a:t>Add your own photo</a:t>
            </a:r>
            <a:endParaRPr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US"/>
              <a:t>Rearrange and Send to Back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US"/>
              <a:t>If you delete elements or add additional text boxes or elements, please adjust the animation accordingly to avoid “jumps” in the animation flow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US"/>
              <a:t>Fonts used:</a:t>
            </a:r>
            <a:endParaRPr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US"/>
              <a:t>Headline: Limelight https://fonts.google.com/specimen/Limelight</a:t>
            </a:r>
            <a:endParaRPr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US"/>
              <a:t>Body: Monserrat Light https://fonts.google.com/specimen/Lato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US"/>
              <a:t>To install fonts (for MAC users or if you have trouble viewing /saving with the current font) –</a:t>
            </a:r>
            <a:endParaRPr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US"/>
              <a:t>Download the font </a:t>
            </a:r>
            <a:endParaRPr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US"/>
              <a:t>Open it </a:t>
            </a:r>
            <a:endParaRPr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US"/>
              <a:t>Click install</a:t>
            </a:r>
            <a:endParaRPr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US"/>
              <a:t>Restart PowerPoint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Slide">
  <p:cSld name="13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>
            <a:spLocks noGrp="1"/>
          </p:cNvSpPr>
          <p:nvPr>
            <p:ph type="pic" idx="2"/>
          </p:nvPr>
        </p:nvSpPr>
        <p:spPr>
          <a:xfrm>
            <a:off x="206603" y="182880"/>
            <a:ext cx="3761893" cy="950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7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2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omparison">
  <p:cSld name="4_Comparis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>
            <a:spLocks noGrp="1"/>
          </p:cNvSpPr>
          <p:nvPr>
            <p:ph type="pic" idx="2"/>
          </p:nvPr>
        </p:nvSpPr>
        <p:spPr>
          <a:xfrm>
            <a:off x="0" y="1886857"/>
            <a:ext cx="3453493" cy="507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Slide">
  <p:cSld name="12_Title Slid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4"/>
          <p:cNvSpPr>
            <a:spLocks noGrp="1"/>
          </p:cNvSpPr>
          <p:nvPr>
            <p:ph type="pic" idx="2"/>
          </p:nvPr>
        </p:nvSpPr>
        <p:spPr>
          <a:xfrm>
            <a:off x="0" y="7547428"/>
            <a:ext cx="6858000" cy="2358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Slide">
  <p:cSld name="8_Title Slid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>
            <a:spLocks noGrp="1"/>
          </p:cNvSpPr>
          <p:nvPr>
            <p:ph type="pic" idx="2"/>
          </p:nvPr>
        </p:nvSpPr>
        <p:spPr>
          <a:xfrm>
            <a:off x="0" y="0"/>
            <a:ext cx="3445329" cy="99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Slide">
  <p:cSld name="18_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>
            <a:spLocks noGrp="1"/>
          </p:cNvSpPr>
          <p:nvPr>
            <p:ph type="pic" idx="2"/>
          </p:nvPr>
        </p:nvSpPr>
        <p:spPr>
          <a:xfrm>
            <a:off x="167368" y="164592"/>
            <a:ext cx="6523264" cy="9564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Slide">
  <p:cSld name="6_Title Slide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6"/>
          <p:cNvSpPr>
            <a:spLocks noGrp="1"/>
          </p:cNvSpPr>
          <p:nvPr>
            <p:ph type="pic" idx="2"/>
          </p:nvPr>
        </p:nvSpPr>
        <p:spPr>
          <a:xfrm>
            <a:off x="1926771" y="2872215"/>
            <a:ext cx="4931229" cy="7033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Slide">
  <p:cSld name="19_Title Slide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7"/>
          <p:cNvSpPr>
            <a:spLocks noGrp="1"/>
          </p:cNvSpPr>
          <p:nvPr>
            <p:ph type="pic" idx="2"/>
          </p:nvPr>
        </p:nvSpPr>
        <p:spPr>
          <a:xfrm>
            <a:off x="3943" y="6601719"/>
            <a:ext cx="1140618" cy="3326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27"/>
          <p:cNvSpPr>
            <a:spLocks noGrp="1"/>
          </p:cNvSpPr>
          <p:nvPr>
            <p:ph type="pic" idx="3"/>
          </p:nvPr>
        </p:nvSpPr>
        <p:spPr>
          <a:xfrm>
            <a:off x="1144562" y="3299719"/>
            <a:ext cx="1140618" cy="33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27"/>
          <p:cNvSpPr>
            <a:spLocks noGrp="1"/>
          </p:cNvSpPr>
          <p:nvPr>
            <p:ph type="pic" idx="4"/>
          </p:nvPr>
        </p:nvSpPr>
        <p:spPr>
          <a:xfrm>
            <a:off x="2285180" y="6601719"/>
            <a:ext cx="1140618" cy="3326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27"/>
          <p:cNvSpPr>
            <a:spLocks noGrp="1"/>
          </p:cNvSpPr>
          <p:nvPr>
            <p:ph type="pic" idx="5"/>
          </p:nvPr>
        </p:nvSpPr>
        <p:spPr>
          <a:xfrm>
            <a:off x="3425798" y="3299719"/>
            <a:ext cx="1140618" cy="33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27"/>
          <p:cNvSpPr>
            <a:spLocks noGrp="1"/>
          </p:cNvSpPr>
          <p:nvPr>
            <p:ph type="pic" idx="6"/>
          </p:nvPr>
        </p:nvSpPr>
        <p:spPr>
          <a:xfrm>
            <a:off x="4566417" y="6601719"/>
            <a:ext cx="1140618" cy="3326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27"/>
          <p:cNvSpPr>
            <a:spLocks noGrp="1"/>
          </p:cNvSpPr>
          <p:nvPr>
            <p:ph type="pic" idx="7"/>
          </p:nvPr>
        </p:nvSpPr>
        <p:spPr>
          <a:xfrm>
            <a:off x="5707035" y="3299719"/>
            <a:ext cx="1140618" cy="33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>
  <p:cSld name="1_Comparison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8"/>
          <p:cNvSpPr>
            <a:spLocks noGrp="1"/>
          </p:cNvSpPr>
          <p:nvPr>
            <p:ph type="pic" idx="2"/>
          </p:nvPr>
        </p:nvSpPr>
        <p:spPr>
          <a:xfrm>
            <a:off x="0" y="1467556"/>
            <a:ext cx="3453493" cy="8438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Slide">
  <p:cSld name="20_Title Slid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9"/>
          <p:cNvSpPr>
            <a:spLocks noGrp="1"/>
          </p:cNvSpPr>
          <p:nvPr>
            <p:ph type="pic" idx="2"/>
          </p:nvPr>
        </p:nvSpPr>
        <p:spPr>
          <a:xfrm>
            <a:off x="5074581" y="3451998"/>
            <a:ext cx="1783419" cy="4396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29"/>
          <p:cNvSpPr>
            <a:spLocks noGrp="1"/>
          </p:cNvSpPr>
          <p:nvPr>
            <p:ph type="pic" idx="3"/>
          </p:nvPr>
        </p:nvSpPr>
        <p:spPr>
          <a:xfrm>
            <a:off x="-8164" y="3451999"/>
            <a:ext cx="1783419" cy="4396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0"/>
          <p:cNvSpPr>
            <a:spLocks noGrp="1"/>
          </p:cNvSpPr>
          <p:nvPr>
            <p:ph type="pic" idx="2"/>
          </p:nvPr>
        </p:nvSpPr>
        <p:spPr>
          <a:xfrm>
            <a:off x="-10550" y="2"/>
            <a:ext cx="5200111" cy="741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wo Content">
  <p:cSld name="2_Two Conten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1"/>
          <p:cNvSpPr>
            <a:spLocks noGrp="1"/>
          </p:cNvSpPr>
          <p:nvPr>
            <p:ph type="pic" idx="2"/>
          </p:nvPr>
        </p:nvSpPr>
        <p:spPr>
          <a:xfrm>
            <a:off x="491320" y="0"/>
            <a:ext cx="2587103" cy="9206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wo Content">
  <p:cSld name="5_Two Conten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2"/>
          <p:cNvSpPr>
            <a:spLocks noGrp="1"/>
          </p:cNvSpPr>
          <p:nvPr>
            <p:ph type="pic" idx="2"/>
          </p:nvPr>
        </p:nvSpPr>
        <p:spPr>
          <a:xfrm>
            <a:off x="1746488" y="0"/>
            <a:ext cx="3365025" cy="99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wo Content">
  <p:cSld name="3_Two Conten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3"/>
          <p:cNvSpPr>
            <a:spLocks noGrp="1"/>
          </p:cNvSpPr>
          <p:nvPr>
            <p:ph type="pic" idx="2"/>
          </p:nvPr>
        </p:nvSpPr>
        <p:spPr>
          <a:xfrm>
            <a:off x="0" y="2129046"/>
            <a:ext cx="4252984" cy="6643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mparison">
  <p:cSld name="2_Comparison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4"/>
          <p:cNvSpPr>
            <a:spLocks noGrp="1"/>
          </p:cNvSpPr>
          <p:nvPr>
            <p:ph type="pic" idx="2"/>
          </p:nvPr>
        </p:nvSpPr>
        <p:spPr>
          <a:xfrm>
            <a:off x="3817535" y="2595603"/>
            <a:ext cx="3040465" cy="7310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wo Content">
  <p:cSld name="4_Two Conten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5"/>
          <p:cNvSpPr>
            <a:spLocks noGrp="1"/>
          </p:cNvSpPr>
          <p:nvPr>
            <p:ph type="pic" idx="2"/>
          </p:nvPr>
        </p:nvSpPr>
        <p:spPr>
          <a:xfrm>
            <a:off x="3477622" y="3035867"/>
            <a:ext cx="3380379" cy="6870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9"/>
          <p:cNvSpPr/>
          <p:nvPr/>
        </p:nvSpPr>
        <p:spPr>
          <a:xfrm>
            <a:off x="0" y="1"/>
            <a:ext cx="2848117" cy="7017982"/>
          </a:xfrm>
          <a:custGeom>
            <a:avLst/>
            <a:gdLst/>
            <a:ahLst/>
            <a:cxnLst/>
            <a:rect l="l" t="t" r="r" b="b"/>
            <a:pathLst>
              <a:path w="1701489" h="1714214" extrusionOk="0">
                <a:moveTo>
                  <a:pt x="0" y="0"/>
                </a:moveTo>
                <a:lnTo>
                  <a:pt x="1635128" y="0"/>
                </a:lnTo>
                <a:lnTo>
                  <a:pt x="1646267" y="32125"/>
                </a:lnTo>
                <a:cubicBezTo>
                  <a:pt x="1682156" y="153921"/>
                  <a:pt x="1701489" y="283415"/>
                  <a:pt x="1701489" y="417676"/>
                </a:cubicBezTo>
                <a:cubicBezTo>
                  <a:pt x="1701489" y="1133734"/>
                  <a:pt x="1151561" y="1714214"/>
                  <a:pt x="473190" y="1714214"/>
                </a:cubicBezTo>
                <a:cubicBezTo>
                  <a:pt x="345996" y="1714214"/>
                  <a:pt x="223317" y="1693807"/>
                  <a:pt x="107932" y="1655924"/>
                </a:cubicBezTo>
                <a:lnTo>
                  <a:pt x="0" y="1614226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9"/>
          <p:cNvSpPr>
            <a:spLocks noGrp="1"/>
          </p:cNvSpPr>
          <p:nvPr>
            <p:ph type="pic" idx="2"/>
          </p:nvPr>
        </p:nvSpPr>
        <p:spPr>
          <a:xfrm>
            <a:off x="0" y="0"/>
            <a:ext cx="2594781" cy="7254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mparison">
  <p:cSld name="3_Comparison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6"/>
          <p:cNvSpPr>
            <a:spLocks noGrp="1"/>
          </p:cNvSpPr>
          <p:nvPr>
            <p:ph type="pic" idx="2"/>
          </p:nvPr>
        </p:nvSpPr>
        <p:spPr>
          <a:xfrm>
            <a:off x="3930554" y="2"/>
            <a:ext cx="2919769" cy="8762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wo Content">
  <p:cSld name="6_Two Conten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7"/>
          <p:cNvSpPr>
            <a:spLocks noGrp="1"/>
          </p:cNvSpPr>
          <p:nvPr>
            <p:ph type="pic" idx="2"/>
          </p:nvPr>
        </p:nvSpPr>
        <p:spPr>
          <a:xfrm>
            <a:off x="0" y="1438097"/>
            <a:ext cx="3469942" cy="8467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omparison">
  <p:cSld name="5_Compariso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>
            <a:spLocks noGrp="1"/>
          </p:cNvSpPr>
          <p:nvPr>
            <p:ph type="pic" idx="2"/>
          </p:nvPr>
        </p:nvSpPr>
        <p:spPr>
          <a:xfrm>
            <a:off x="3200400" y="1"/>
            <a:ext cx="3657600" cy="992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5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" descr="A picture containing text, food, person, indoor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2191" t="-108" r="51437" b="108"/>
          <a:stretch/>
        </p:blipFill>
        <p:spPr>
          <a:xfrm>
            <a:off x="206603" y="182880"/>
            <a:ext cx="3761893" cy="950976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"/>
          <p:cNvSpPr txBox="1"/>
          <p:nvPr/>
        </p:nvSpPr>
        <p:spPr>
          <a:xfrm>
            <a:off x="2636748" y="2223272"/>
            <a:ext cx="4014600" cy="23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0" i="0" u="none" strike="noStrike" cap="none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rPr>
              <a:t>HR</a:t>
            </a:r>
            <a:r>
              <a:rPr lang="en-US" sz="7200" b="0" i="0" u="none" strike="noStrike" cap="none">
                <a:solidFill>
                  <a:schemeClr val="accent6"/>
                </a:solidFill>
                <a:latin typeface="Limelight"/>
                <a:ea typeface="Limelight"/>
                <a:cs typeface="Limelight"/>
                <a:sym typeface="Limelight"/>
              </a:rPr>
              <a:t> </a:t>
            </a:r>
            <a:r>
              <a:rPr lang="en-US" sz="7200" b="0" i="0" u="none" strike="noStrike" cap="none">
                <a:solidFill>
                  <a:schemeClr val="accent1"/>
                </a:solidFill>
                <a:latin typeface="Limelight"/>
                <a:ea typeface="Limelight"/>
                <a:cs typeface="Limelight"/>
                <a:sym typeface="Limelight"/>
              </a:rPr>
              <a:t>update</a:t>
            </a:r>
            <a:endParaRPr/>
          </a:p>
        </p:txBody>
      </p:sp>
      <p:sp>
        <p:nvSpPr>
          <p:cNvPr id="137" name="Google Shape;137;p1"/>
          <p:cNvSpPr/>
          <p:nvPr/>
        </p:nvSpPr>
        <p:spPr>
          <a:xfrm>
            <a:off x="3036984" y="5119004"/>
            <a:ext cx="3592278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1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Get everybody onboard with the new updates from HR</a:t>
            </a:r>
            <a:endParaRPr sz="4000" b="0" i="1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138" name="Google Shape;138;p1"/>
          <p:cNvCxnSpPr/>
          <p:nvPr/>
        </p:nvCxnSpPr>
        <p:spPr>
          <a:xfrm>
            <a:off x="3432925" y="4802616"/>
            <a:ext cx="1810498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9" name="Google Shape;139;p1"/>
          <p:cNvCxnSpPr/>
          <p:nvPr/>
        </p:nvCxnSpPr>
        <p:spPr>
          <a:xfrm>
            <a:off x="4744691" y="4948048"/>
            <a:ext cx="1810498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0" name="Google Shape;14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6513" y="-243682"/>
            <a:ext cx="487363" cy="487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251">
        <p:split orient="vert"/>
      </p:transition>
    </mc:Choice>
    <mc:Fallback>
      <p:transition spd="slow" advClick="0" advTm="6251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" descr="A group of people sitting on a couch&#10;&#10;Description automatically generated with low confidenc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7264" r="27264"/>
          <a:stretch/>
        </p:blipFill>
        <p:spPr>
          <a:xfrm>
            <a:off x="167368" y="164592"/>
            <a:ext cx="6523264" cy="956462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"/>
          <p:cNvSpPr/>
          <p:nvPr/>
        </p:nvSpPr>
        <p:spPr>
          <a:xfrm>
            <a:off x="-1" y="855871"/>
            <a:ext cx="6037817" cy="3773279"/>
          </a:xfrm>
          <a:prstGeom prst="rect">
            <a:avLst/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"/>
          <p:cNvSpPr txBox="1"/>
          <p:nvPr/>
        </p:nvSpPr>
        <p:spPr>
          <a:xfrm>
            <a:off x="167367" y="2470588"/>
            <a:ext cx="5703080" cy="1992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1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Write something important about the update. Make it exciting and BIG!!!!!  No more than 30 words for maximum impact</a:t>
            </a:r>
            <a:endParaRPr sz="3000" b="0" i="1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8" name="Google Shape;148;p2"/>
          <p:cNvSpPr txBox="1"/>
          <p:nvPr/>
        </p:nvSpPr>
        <p:spPr>
          <a:xfrm>
            <a:off x="167369" y="1139780"/>
            <a:ext cx="5870448" cy="1501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u="none" strike="noStrike" cap="small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rPr>
              <a:t>Photo with text</a:t>
            </a:r>
            <a:endParaRPr sz="16600" b="1" i="0" u="none" strike="noStrike" cap="small">
              <a:solidFill>
                <a:schemeClr val="dk1"/>
              </a:solidFill>
              <a:latin typeface="Limelight"/>
              <a:ea typeface="Limelight"/>
              <a:cs typeface="Limelight"/>
              <a:sym typeface="Limelight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"/>
          <p:cNvSpPr txBox="1"/>
          <p:nvPr/>
        </p:nvSpPr>
        <p:spPr>
          <a:xfrm>
            <a:off x="3677843" y="1626843"/>
            <a:ext cx="2806822" cy="978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1" u="none" strike="noStrike" cap="none">
                <a:solidFill>
                  <a:srgbClr val="595959"/>
                </a:solidFill>
                <a:latin typeface="Lato Light"/>
                <a:ea typeface="Lato Light"/>
                <a:cs typeface="Lato Light"/>
                <a:sym typeface="Lato Light"/>
              </a:rPr>
              <a:t>3-6 words about this point</a:t>
            </a:r>
            <a:endParaRPr/>
          </a:p>
        </p:txBody>
      </p:sp>
      <p:sp>
        <p:nvSpPr>
          <p:cNvPr id="154" name="Google Shape;154;p3"/>
          <p:cNvSpPr/>
          <p:nvPr/>
        </p:nvSpPr>
        <p:spPr>
          <a:xfrm>
            <a:off x="3677843" y="1075097"/>
            <a:ext cx="26581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 u="none" strike="noStrike" cap="none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rPr>
              <a:t>Point One</a:t>
            </a:r>
            <a:endParaRPr/>
          </a:p>
        </p:txBody>
      </p:sp>
      <p:sp>
        <p:nvSpPr>
          <p:cNvPr id="155" name="Google Shape;155;p3"/>
          <p:cNvSpPr/>
          <p:nvPr/>
        </p:nvSpPr>
        <p:spPr>
          <a:xfrm>
            <a:off x="3599524" y="3076472"/>
            <a:ext cx="252986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rPr>
              <a:t>Point two</a:t>
            </a:r>
            <a:endParaRPr/>
          </a:p>
        </p:txBody>
      </p:sp>
      <p:sp>
        <p:nvSpPr>
          <p:cNvPr id="156" name="Google Shape;156;p3"/>
          <p:cNvSpPr/>
          <p:nvPr/>
        </p:nvSpPr>
        <p:spPr>
          <a:xfrm>
            <a:off x="3124473" y="1129488"/>
            <a:ext cx="365215" cy="39641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accent6"/>
          </a:solidFill>
          <a:ln w="12700" cap="flat" cmpd="sng">
            <a:solidFill>
              <a:schemeClr val="accent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4275" tIns="14275" rIns="14275" bIns="1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3"/>
          <p:cNvSpPr/>
          <p:nvPr/>
        </p:nvSpPr>
        <p:spPr>
          <a:xfrm>
            <a:off x="3069183" y="3201975"/>
            <a:ext cx="365215" cy="39641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accent6"/>
          </a:solidFill>
          <a:ln w="12700" cap="flat" cmpd="sng">
            <a:solidFill>
              <a:schemeClr val="accent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4275" tIns="14275" rIns="14275" bIns="1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3"/>
          <p:cNvSpPr txBox="1"/>
          <p:nvPr/>
        </p:nvSpPr>
        <p:spPr>
          <a:xfrm>
            <a:off x="470990" y="7674511"/>
            <a:ext cx="620141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u="none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rPr>
              <a:t>One main idea/message to add </a:t>
            </a:r>
            <a:r>
              <a:rPr lang="en-US" sz="2800" b="0" u="none">
                <a:solidFill>
                  <a:schemeClr val="accent1"/>
                </a:solidFill>
                <a:latin typeface="Limelight"/>
                <a:ea typeface="Limelight"/>
                <a:cs typeface="Limelight"/>
                <a:sym typeface="Limelight"/>
              </a:rPr>
              <a:t>to sum up the above points </a:t>
            </a:r>
            <a:r>
              <a:rPr lang="en-US" sz="2800" b="0" u="none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rPr>
              <a:t>and make it clear to your audience</a:t>
            </a:r>
            <a:endParaRPr sz="2800" b="1" u="none">
              <a:solidFill>
                <a:schemeClr val="dk1"/>
              </a:solidFill>
              <a:latin typeface="Limelight"/>
              <a:ea typeface="Limelight"/>
              <a:cs typeface="Limelight"/>
              <a:sym typeface="Limelight"/>
            </a:endParaRPr>
          </a:p>
        </p:txBody>
      </p:sp>
      <p:sp>
        <p:nvSpPr>
          <p:cNvPr id="160" name="Google Shape;160;p3"/>
          <p:cNvSpPr/>
          <p:nvPr/>
        </p:nvSpPr>
        <p:spPr>
          <a:xfrm>
            <a:off x="0" y="7784096"/>
            <a:ext cx="274320" cy="2743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37029" r="37029"/>
          <a:stretch/>
        </p:blipFill>
        <p:spPr>
          <a:xfrm>
            <a:off x="0" y="0"/>
            <a:ext cx="2594781" cy="7254543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"/>
          <p:cNvSpPr txBox="1"/>
          <p:nvPr/>
        </p:nvSpPr>
        <p:spPr>
          <a:xfrm>
            <a:off x="3622553" y="3720147"/>
            <a:ext cx="2806822" cy="978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>
                <a:solidFill>
                  <a:srgbClr val="595959"/>
                </a:solidFill>
                <a:latin typeface="Lato Light"/>
                <a:ea typeface="Lato Light"/>
                <a:cs typeface="Lato Light"/>
                <a:sym typeface="Lato Light"/>
              </a:rPr>
              <a:t>3-6 words about this point</a:t>
            </a:r>
            <a:endParaRPr/>
          </a:p>
        </p:txBody>
      </p:sp>
      <p:sp>
        <p:nvSpPr>
          <p:cNvPr id="163" name="Google Shape;163;p3"/>
          <p:cNvSpPr/>
          <p:nvPr/>
        </p:nvSpPr>
        <p:spPr>
          <a:xfrm>
            <a:off x="3599524" y="5337342"/>
            <a:ext cx="301076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rPr>
              <a:t>Point three</a:t>
            </a:r>
            <a:endParaRPr sz="3600" b="1" i="1">
              <a:solidFill>
                <a:schemeClr val="dk1"/>
              </a:solidFill>
              <a:latin typeface="Limelight"/>
              <a:ea typeface="Limelight"/>
              <a:cs typeface="Limelight"/>
              <a:sym typeface="Limelight"/>
            </a:endParaRPr>
          </a:p>
        </p:txBody>
      </p:sp>
      <p:sp>
        <p:nvSpPr>
          <p:cNvPr id="164" name="Google Shape;164;p3"/>
          <p:cNvSpPr/>
          <p:nvPr/>
        </p:nvSpPr>
        <p:spPr>
          <a:xfrm>
            <a:off x="3069183" y="5462845"/>
            <a:ext cx="365215" cy="39641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accent6"/>
          </a:solidFill>
          <a:ln w="12700" cap="flat" cmpd="sng">
            <a:solidFill>
              <a:schemeClr val="accent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4275" tIns="14275" rIns="14275" bIns="1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3"/>
          <p:cNvSpPr txBox="1"/>
          <p:nvPr/>
        </p:nvSpPr>
        <p:spPr>
          <a:xfrm>
            <a:off x="3622553" y="5981017"/>
            <a:ext cx="2806822" cy="978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>
                <a:solidFill>
                  <a:srgbClr val="595959"/>
                </a:solidFill>
                <a:latin typeface="Lato Light"/>
                <a:ea typeface="Lato Light"/>
                <a:cs typeface="Lato Light"/>
                <a:sym typeface="Lato Light"/>
              </a:rPr>
              <a:t>3-6 words about this point</a:t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"/>
          <p:cNvSpPr/>
          <p:nvPr/>
        </p:nvSpPr>
        <p:spPr>
          <a:xfrm>
            <a:off x="1018257" y="6673454"/>
            <a:ext cx="707689" cy="2843173"/>
          </a:xfrm>
          <a:custGeom>
            <a:avLst/>
            <a:gdLst/>
            <a:ahLst/>
            <a:cxnLst/>
            <a:rect l="l" t="t" r="r" b="b"/>
            <a:pathLst>
              <a:path w="287" h="1160" extrusionOk="0">
                <a:moveTo>
                  <a:pt x="257" y="366"/>
                </a:moveTo>
                <a:cubicBezTo>
                  <a:pt x="258" y="353"/>
                  <a:pt x="279" y="285"/>
                  <a:pt x="280" y="271"/>
                </a:cubicBezTo>
                <a:cubicBezTo>
                  <a:pt x="281" y="257"/>
                  <a:pt x="287" y="214"/>
                  <a:pt x="282" y="199"/>
                </a:cubicBezTo>
                <a:cubicBezTo>
                  <a:pt x="277" y="183"/>
                  <a:pt x="247" y="188"/>
                  <a:pt x="247" y="188"/>
                </a:cubicBezTo>
                <a:cubicBezTo>
                  <a:pt x="247" y="188"/>
                  <a:pt x="240" y="172"/>
                  <a:pt x="226" y="168"/>
                </a:cubicBezTo>
                <a:cubicBezTo>
                  <a:pt x="211" y="164"/>
                  <a:pt x="229" y="145"/>
                  <a:pt x="213" y="135"/>
                </a:cubicBezTo>
                <a:cubicBezTo>
                  <a:pt x="203" y="128"/>
                  <a:pt x="206" y="92"/>
                  <a:pt x="202" y="78"/>
                </a:cubicBezTo>
                <a:cubicBezTo>
                  <a:pt x="199" y="64"/>
                  <a:pt x="190" y="35"/>
                  <a:pt x="181" y="23"/>
                </a:cubicBezTo>
                <a:cubicBezTo>
                  <a:pt x="171" y="10"/>
                  <a:pt x="152" y="17"/>
                  <a:pt x="152" y="17"/>
                </a:cubicBezTo>
                <a:cubicBezTo>
                  <a:pt x="108" y="0"/>
                  <a:pt x="86" y="37"/>
                  <a:pt x="82" y="57"/>
                </a:cubicBezTo>
                <a:cubicBezTo>
                  <a:pt x="79" y="77"/>
                  <a:pt x="89" y="114"/>
                  <a:pt x="77" y="140"/>
                </a:cubicBezTo>
                <a:cubicBezTo>
                  <a:pt x="66" y="165"/>
                  <a:pt x="91" y="174"/>
                  <a:pt x="76" y="189"/>
                </a:cubicBezTo>
                <a:cubicBezTo>
                  <a:pt x="60" y="203"/>
                  <a:pt x="74" y="208"/>
                  <a:pt x="59" y="215"/>
                </a:cubicBezTo>
                <a:cubicBezTo>
                  <a:pt x="45" y="221"/>
                  <a:pt x="40" y="224"/>
                  <a:pt x="40" y="237"/>
                </a:cubicBezTo>
                <a:cubicBezTo>
                  <a:pt x="40" y="250"/>
                  <a:pt x="28" y="284"/>
                  <a:pt x="22" y="314"/>
                </a:cubicBezTo>
                <a:cubicBezTo>
                  <a:pt x="15" y="344"/>
                  <a:pt x="8" y="355"/>
                  <a:pt x="4" y="366"/>
                </a:cubicBezTo>
                <a:cubicBezTo>
                  <a:pt x="0" y="378"/>
                  <a:pt x="2" y="382"/>
                  <a:pt x="4" y="388"/>
                </a:cubicBezTo>
                <a:cubicBezTo>
                  <a:pt x="6" y="393"/>
                  <a:pt x="7" y="394"/>
                  <a:pt x="7" y="412"/>
                </a:cubicBezTo>
                <a:cubicBezTo>
                  <a:pt x="7" y="431"/>
                  <a:pt x="38" y="434"/>
                  <a:pt x="38" y="434"/>
                </a:cubicBezTo>
                <a:cubicBezTo>
                  <a:pt x="38" y="434"/>
                  <a:pt x="40" y="451"/>
                  <a:pt x="40" y="467"/>
                </a:cubicBezTo>
                <a:cubicBezTo>
                  <a:pt x="40" y="482"/>
                  <a:pt x="30" y="526"/>
                  <a:pt x="28" y="538"/>
                </a:cubicBezTo>
                <a:cubicBezTo>
                  <a:pt x="26" y="550"/>
                  <a:pt x="35" y="546"/>
                  <a:pt x="35" y="546"/>
                </a:cubicBezTo>
                <a:cubicBezTo>
                  <a:pt x="35" y="546"/>
                  <a:pt x="35" y="559"/>
                  <a:pt x="33" y="578"/>
                </a:cubicBezTo>
                <a:cubicBezTo>
                  <a:pt x="30" y="597"/>
                  <a:pt x="27" y="724"/>
                  <a:pt x="27" y="759"/>
                </a:cubicBezTo>
                <a:cubicBezTo>
                  <a:pt x="27" y="794"/>
                  <a:pt x="23" y="842"/>
                  <a:pt x="27" y="842"/>
                </a:cubicBezTo>
                <a:cubicBezTo>
                  <a:pt x="32" y="842"/>
                  <a:pt x="47" y="843"/>
                  <a:pt x="47" y="843"/>
                </a:cubicBezTo>
                <a:cubicBezTo>
                  <a:pt x="47" y="843"/>
                  <a:pt x="45" y="866"/>
                  <a:pt x="46" y="895"/>
                </a:cubicBezTo>
                <a:cubicBezTo>
                  <a:pt x="47" y="923"/>
                  <a:pt x="70" y="1014"/>
                  <a:pt x="75" y="1036"/>
                </a:cubicBezTo>
                <a:cubicBezTo>
                  <a:pt x="79" y="1059"/>
                  <a:pt x="78" y="1079"/>
                  <a:pt x="70" y="1091"/>
                </a:cubicBezTo>
                <a:cubicBezTo>
                  <a:pt x="63" y="1103"/>
                  <a:pt x="57" y="1118"/>
                  <a:pt x="44" y="1127"/>
                </a:cubicBezTo>
                <a:cubicBezTo>
                  <a:pt x="31" y="1137"/>
                  <a:pt x="26" y="1141"/>
                  <a:pt x="28" y="1150"/>
                </a:cubicBezTo>
                <a:cubicBezTo>
                  <a:pt x="30" y="1158"/>
                  <a:pt x="46" y="1156"/>
                  <a:pt x="70" y="1155"/>
                </a:cubicBezTo>
                <a:cubicBezTo>
                  <a:pt x="94" y="1154"/>
                  <a:pt x="91" y="1139"/>
                  <a:pt x="94" y="1132"/>
                </a:cubicBezTo>
                <a:cubicBezTo>
                  <a:pt x="97" y="1125"/>
                  <a:pt x="108" y="1107"/>
                  <a:pt x="108" y="1107"/>
                </a:cubicBezTo>
                <a:cubicBezTo>
                  <a:pt x="108" y="1107"/>
                  <a:pt x="111" y="1110"/>
                  <a:pt x="111" y="1118"/>
                </a:cubicBezTo>
                <a:cubicBezTo>
                  <a:pt x="111" y="1127"/>
                  <a:pt x="107" y="1141"/>
                  <a:pt x="107" y="1141"/>
                </a:cubicBezTo>
                <a:cubicBezTo>
                  <a:pt x="117" y="1141"/>
                  <a:pt x="117" y="1141"/>
                  <a:pt x="117" y="1141"/>
                </a:cubicBezTo>
                <a:cubicBezTo>
                  <a:pt x="117" y="1141"/>
                  <a:pt x="120" y="1140"/>
                  <a:pt x="119" y="1132"/>
                </a:cubicBezTo>
                <a:cubicBezTo>
                  <a:pt x="118" y="1124"/>
                  <a:pt x="123" y="1106"/>
                  <a:pt x="127" y="1091"/>
                </a:cubicBezTo>
                <a:cubicBezTo>
                  <a:pt x="132" y="1075"/>
                  <a:pt x="123" y="1057"/>
                  <a:pt x="117" y="1050"/>
                </a:cubicBezTo>
                <a:cubicBezTo>
                  <a:pt x="112" y="1044"/>
                  <a:pt x="114" y="1009"/>
                  <a:pt x="115" y="974"/>
                </a:cubicBezTo>
                <a:cubicBezTo>
                  <a:pt x="117" y="939"/>
                  <a:pt x="119" y="901"/>
                  <a:pt x="115" y="885"/>
                </a:cubicBezTo>
                <a:cubicBezTo>
                  <a:pt x="112" y="868"/>
                  <a:pt x="107" y="846"/>
                  <a:pt x="107" y="846"/>
                </a:cubicBezTo>
                <a:cubicBezTo>
                  <a:pt x="167" y="851"/>
                  <a:pt x="167" y="851"/>
                  <a:pt x="167" y="851"/>
                </a:cubicBezTo>
                <a:cubicBezTo>
                  <a:pt x="167" y="851"/>
                  <a:pt x="169" y="863"/>
                  <a:pt x="169" y="889"/>
                </a:cubicBezTo>
                <a:cubicBezTo>
                  <a:pt x="169" y="916"/>
                  <a:pt x="169" y="934"/>
                  <a:pt x="169" y="977"/>
                </a:cubicBezTo>
                <a:cubicBezTo>
                  <a:pt x="169" y="1019"/>
                  <a:pt x="165" y="1035"/>
                  <a:pt x="160" y="1051"/>
                </a:cubicBezTo>
                <a:cubicBezTo>
                  <a:pt x="156" y="1068"/>
                  <a:pt x="159" y="1080"/>
                  <a:pt x="154" y="1096"/>
                </a:cubicBezTo>
                <a:cubicBezTo>
                  <a:pt x="149" y="1113"/>
                  <a:pt x="140" y="1125"/>
                  <a:pt x="135" y="1134"/>
                </a:cubicBezTo>
                <a:cubicBezTo>
                  <a:pt x="129" y="1143"/>
                  <a:pt x="127" y="1158"/>
                  <a:pt x="148" y="1159"/>
                </a:cubicBezTo>
                <a:cubicBezTo>
                  <a:pt x="170" y="1160"/>
                  <a:pt x="196" y="1150"/>
                  <a:pt x="196" y="1140"/>
                </a:cubicBezTo>
                <a:cubicBezTo>
                  <a:pt x="196" y="1131"/>
                  <a:pt x="198" y="1119"/>
                  <a:pt x="205" y="1104"/>
                </a:cubicBezTo>
                <a:cubicBezTo>
                  <a:pt x="213" y="1088"/>
                  <a:pt x="206" y="1075"/>
                  <a:pt x="204" y="1069"/>
                </a:cubicBezTo>
                <a:cubicBezTo>
                  <a:pt x="201" y="1062"/>
                  <a:pt x="202" y="1055"/>
                  <a:pt x="202" y="1043"/>
                </a:cubicBezTo>
                <a:cubicBezTo>
                  <a:pt x="202" y="1031"/>
                  <a:pt x="213" y="991"/>
                  <a:pt x="225" y="947"/>
                </a:cubicBezTo>
                <a:cubicBezTo>
                  <a:pt x="237" y="903"/>
                  <a:pt x="234" y="852"/>
                  <a:pt x="234" y="852"/>
                </a:cubicBezTo>
                <a:cubicBezTo>
                  <a:pt x="243" y="852"/>
                  <a:pt x="243" y="852"/>
                  <a:pt x="243" y="852"/>
                </a:cubicBezTo>
                <a:cubicBezTo>
                  <a:pt x="243" y="852"/>
                  <a:pt x="244" y="787"/>
                  <a:pt x="251" y="721"/>
                </a:cubicBezTo>
                <a:cubicBezTo>
                  <a:pt x="258" y="654"/>
                  <a:pt x="248" y="585"/>
                  <a:pt x="248" y="566"/>
                </a:cubicBezTo>
                <a:cubicBezTo>
                  <a:pt x="248" y="547"/>
                  <a:pt x="255" y="539"/>
                  <a:pt x="265" y="535"/>
                </a:cubicBezTo>
                <a:cubicBezTo>
                  <a:pt x="276" y="530"/>
                  <a:pt x="277" y="528"/>
                  <a:pt x="272" y="510"/>
                </a:cubicBezTo>
                <a:cubicBezTo>
                  <a:pt x="266" y="492"/>
                  <a:pt x="258" y="449"/>
                  <a:pt x="258" y="449"/>
                </a:cubicBezTo>
                <a:cubicBezTo>
                  <a:pt x="258" y="449"/>
                  <a:pt x="257" y="443"/>
                  <a:pt x="251" y="424"/>
                </a:cubicBezTo>
                <a:cubicBezTo>
                  <a:pt x="244" y="406"/>
                  <a:pt x="244" y="388"/>
                  <a:pt x="244" y="388"/>
                </a:cubicBezTo>
                <a:cubicBezTo>
                  <a:pt x="244" y="388"/>
                  <a:pt x="256" y="378"/>
                  <a:pt x="257" y="366"/>
                </a:cubicBezTo>
                <a:close/>
                <a:moveTo>
                  <a:pt x="102" y="452"/>
                </a:moveTo>
                <a:cubicBezTo>
                  <a:pt x="110" y="434"/>
                  <a:pt x="110" y="434"/>
                  <a:pt x="110" y="434"/>
                </a:cubicBezTo>
                <a:cubicBezTo>
                  <a:pt x="114" y="452"/>
                  <a:pt x="114" y="452"/>
                  <a:pt x="114" y="452"/>
                </a:cubicBezTo>
                <a:lnTo>
                  <a:pt x="102" y="452"/>
                </a:lnTo>
                <a:close/>
                <a:moveTo>
                  <a:pt x="168" y="213"/>
                </a:moveTo>
                <a:cubicBezTo>
                  <a:pt x="158" y="230"/>
                  <a:pt x="141" y="260"/>
                  <a:pt x="135" y="285"/>
                </a:cubicBezTo>
                <a:cubicBezTo>
                  <a:pt x="128" y="309"/>
                  <a:pt x="117" y="344"/>
                  <a:pt x="117" y="344"/>
                </a:cubicBezTo>
                <a:cubicBezTo>
                  <a:pt x="117" y="344"/>
                  <a:pt x="116" y="338"/>
                  <a:pt x="115" y="329"/>
                </a:cubicBezTo>
                <a:cubicBezTo>
                  <a:pt x="114" y="320"/>
                  <a:pt x="114" y="277"/>
                  <a:pt x="114" y="257"/>
                </a:cubicBezTo>
                <a:cubicBezTo>
                  <a:pt x="114" y="237"/>
                  <a:pt x="115" y="220"/>
                  <a:pt x="112" y="219"/>
                </a:cubicBezTo>
                <a:cubicBezTo>
                  <a:pt x="108" y="217"/>
                  <a:pt x="102" y="205"/>
                  <a:pt x="102" y="205"/>
                </a:cubicBezTo>
                <a:cubicBezTo>
                  <a:pt x="124" y="175"/>
                  <a:pt x="124" y="175"/>
                  <a:pt x="124" y="175"/>
                </a:cubicBezTo>
                <a:cubicBezTo>
                  <a:pt x="117" y="218"/>
                  <a:pt x="129" y="210"/>
                  <a:pt x="134" y="223"/>
                </a:cubicBezTo>
                <a:cubicBezTo>
                  <a:pt x="138" y="236"/>
                  <a:pt x="133" y="269"/>
                  <a:pt x="136" y="253"/>
                </a:cubicBezTo>
                <a:cubicBezTo>
                  <a:pt x="138" y="238"/>
                  <a:pt x="146" y="237"/>
                  <a:pt x="152" y="222"/>
                </a:cubicBezTo>
                <a:cubicBezTo>
                  <a:pt x="159" y="207"/>
                  <a:pt x="139" y="196"/>
                  <a:pt x="139" y="196"/>
                </a:cubicBezTo>
                <a:cubicBezTo>
                  <a:pt x="139" y="196"/>
                  <a:pt x="150" y="192"/>
                  <a:pt x="159" y="184"/>
                </a:cubicBezTo>
                <a:cubicBezTo>
                  <a:pt x="169" y="175"/>
                  <a:pt x="182" y="164"/>
                  <a:pt x="182" y="164"/>
                </a:cubicBezTo>
                <a:cubicBezTo>
                  <a:pt x="189" y="176"/>
                  <a:pt x="189" y="176"/>
                  <a:pt x="189" y="176"/>
                </a:cubicBezTo>
                <a:cubicBezTo>
                  <a:pt x="189" y="176"/>
                  <a:pt x="178" y="196"/>
                  <a:pt x="168" y="213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  <a:effectLst>
            <a:outerShdw blurRad="76200" sy="23000" kx="1200000" algn="br" rotWithShape="0">
              <a:srgbClr val="000000">
                <a:alpha val="5882"/>
              </a:srgbClr>
            </a:outerShdw>
          </a:effectLst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1" name="Google Shape;171;p4"/>
          <p:cNvSpPr/>
          <p:nvPr/>
        </p:nvSpPr>
        <p:spPr>
          <a:xfrm>
            <a:off x="1764121" y="6824689"/>
            <a:ext cx="966419" cy="3012826"/>
          </a:xfrm>
          <a:custGeom>
            <a:avLst/>
            <a:gdLst/>
            <a:ahLst/>
            <a:cxnLst/>
            <a:rect l="l" t="t" r="r" b="b"/>
            <a:pathLst>
              <a:path w="386" h="1210" extrusionOk="0">
                <a:moveTo>
                  <a:pt x="379" y="512"/>
                </a:moveTo>
                <a:cubicBezTo>
                  <a:pt x="385" y="497"/>
                  <a:pt x="386" y="471"/>
                  <a:pt x="379" y="464"/>
                </a:cubicBezTo>
                <a:cubicBezTo>
                  <a:pt x="372" y="456"/>
                  <a:pt x="383" y="413"/>
                  <a:pt x="376" y="380"/>
                </a:cubicBezTo>
                <a:cubicBezTo>
                  <a:pt x="370" y="347"/>
                  <a:pt x="365" y="295"/>
                  <a:pt x="364" y="267"/>
                </a:cubicBezTo>
                <a:cubicBezTo>
                  <a:pt x="364" y="239"/>
                  <a:pt x="362" y="219"/>
                  <a:pt x="326" y="210"/>
                </a:cubicBezTo>
                <a:cubicBezTo>
                  <a:pt x="302" y="204"/>
                  <a:pt x="282" y="197"/>
                  <a:pt x="269" y="191"/>
                </a:cubicBezTo>
                <a:cubicBezTo>
                  <a:pt x="269" y="191"/>
                  <a:pt x="255" y="179"/>
                  <a:pt x="252" y="168"/>
                </a:cubicBezTo>
                <a:cubicBezTo>
                  <a:pt x="251" y="159"/>
                  <a:pt x="251" y="150"/>
                  <a:pt x="251" y="145"/>
                </a:cubicBezTo>
                <a:cubicBezTo>
                  <a:pt x="253" y="136"/>
                  <a:pt x="253" y="129"/>
                  <a:pt x="253" y="124"/>
                </a:cubicBezTo>
                <a:cubicBezTo>
                  <a:pt x="253" y="118"/>
                  <a:pt x="264" y="126"/>
                  <a:pt x="266" y="116"/>
                </a:cubicBezTo>
                <a:cubicBezTo>
                  <a:pt x="269" y="107"/>
                  <a:pt x="271" y="85"/>
                  <a:pt x="269" y="84"/>
                </a:cubicBezTo>
                <a:cubicBezTo>
                  <a:pt x="267" y="82"/>
                  <a:pt x="265" y="82"/>
                  <a:pt x="263" y="82"/>
                </a:cubicBezTo>
                <a:cubicBezTo>
                  <a:pt x="263" y="79"/>
                  <a:pt x="265" y="59"/>
                  <a:pt x="263" y="38"/>
                </a:cubicBezTo>
                <a:cubicBezTo>
                  <a:pt x="262" y="18"/>
                  <a:pt x="242" y="2"/>
                  <a:pt x="205" y="0"/>
                </a:cubicBezTo>
                <a:cubicBezTo>
                  <a:pt x="184" y="0"/>
                  <a:pt x="160" y="16"/>
                  <a:pt x="157" y="38"/>
                </a:cubicBezTo>
                <a:cubicBezTo>
                  <a:pt x="154" y="60"/>
                  <a:pt x="155" y="90"/>
                  <a:pt x="155" y="90"/>
                </a:cubicBezTo>
                <a:cubicBezTo>
                  <a:pt x="155" y="90"/>
                  <a:pt x="148" y="105"/>
                  <a:pt x="154" y="117"/>
                </a:cubicBezTo>
                <a:cubicBezTo>
                  <a:pt x="160" y="129"/>
                  <a:pt x="174" y="126"/>
                  <a:pt x="174" y="126"/>
                </a:cubicBezTo>
                <a:cubicBezTo>
                  <a:pt x="174" y="126"/>
                  <a:pt x="177" y="145"/>
                  <a:pt x="177" y="155"/>
                </a:cubicBezTo>
                <a:cubicBezTo>
                  <a:pt x="177" y="160"/>
                  <a:pt x="177" y="164"/>
                  <a:pt x="176" y="167"/>
                </a:cubicBezTo>
                <a:cubicBezTo>
                  <a:pt x="176" y="167"/>
                  <a:pt x="176" y="167"/>
                  <a:pt x="176" y="167"/>
                </a:cubicBezTo>
                <a:cubicBezTo>
                  <a:pt x="176" y="167"/>
                  <a:pt x="177" y="167"/>
                  <a:pt x="177" y="167"/>
                </a:cubicBezTo>
                <a:cubicBezTo>
                  <a:pt x="176" y="167"/>
                  <a:pt x="176" y="167"/>
                  <a:pt x="176" y="167"/>
                </a:cubicBezTo>
                <a:cubicBezTo>
                  <a:pt x="176" y="167"/>
                  <a:pt x="164" y="182"/>
                  <a:pt x="156" y="186"/>
                </a:cubicBezTo>
                <a:cubicBezTo>
                  <a:pt x="143" y="192"/>
                  <a:pt x="123" y="200"/>
                  <a:pt x="107" y="205"/>
                </a:cubicBezTo>
                <a:cubicBezTo>
                  <a:pt x="104" y="206"/>
                  <a:pt x="102" y="206"/>
                  <a:pt x="99" y="207"/>
                </a:cubicBezTo>
                <a:cubicBezTo>
                  <a:pt x="80" y="213"/>
                  <a:pt x="65" y="218"/>
                  <a:pt x="65" y="244"/>
                </a:cubicBezTo>
                <a:cubicBezTo>
                  <a:pt x="64" y="274"/>
                  <a:pt x="61" y="331"/>
                  <a:pt x="57" y="370"/>
                </a:cubicBezTo>
                <a:cubicBezTo>
                  <a:pt x="53" y="408"/>
                  <a:pt x="41" y="490"/>
                  <a:pt x="41" y="516"/>
                </a:cubicBezTo>
                <a:cubicBezTo>
                  <a:pt x="40" y="542"/>
                  <a:pt x="37" y="598"/>
                  <a:pt x="38" y="604"/>
                </a:cubicBezTo>
                <a:cubicBezTo>
                  <a:pt x="38" y="609"/>
                  <a:pt x="42" y="609"/>
                  <a:pt x="42" y="615"/>
                </a:cubicBezTo>
                <a:cubicBezTo>
                  <a:pt x="43" y="612"/>
                  <a:pt x="48" y="598"/>
                  <a:pt x="68" y="598"/>
                </a:cubicBezTo>
                <a:cubicBezTo>
                  <a:pt x="90" y="598"/>
                  <a:pt x="90" y="614"/>
                  <a:pt x="90" y="614"/>
                </a:cubicBezTo>
                <a:cubicBezTo>
                  <a:pt x="83" y="607"/>
                  <a:pt x="83" y="607"/>
                  <a:pt x="68" y="607"/>
                </a:cubicBezTo>
                <a:cubicBezTo>
                  <a:pt x="54" y="606"/>
                  <a:pt x="43" y="614"/>
                  <a:pt x="42" y="615"/>
                </a:cubicBezTo>
                <a:cubicBezTo>
                  <a:pt x="42" y="616"/>
                  <a:pt x="42" y="618"/>
                  <a:pt x="41" y="619"/>
                </a:cubicBezTo>
                <a:cubicBezTo>
                  <a:pt x="39" y="630"/>
                  <a:pt x="39" y="639"/>
                  <a:pt x="45" y="646"/>
                </a:cubicBezTo>
                <a:cubicBezTo>
                  <a:pt x="50" y="653"/>
                  <a:pt x="47" y="662"/>
                  <a:pt x="47" y="662"/>
                </a:cubicBezTo>
                <a:cubicBezTo>
                  <a:pt x="0" y="660"/>
                  <a:pt x="0" y="660"/>
                  <a:pt x="0" y="660"/>
                </a:cubicBezTo>
                <a:cubicBezTo>
                  <a:pt x="3" y="849"/>
                  <a:pt x="3" y="849"/>
                  <a:pt x="3" y="849"/>
                </a:cubicBezTo>
                <a:cubicBezTo>
                  <a:pt x="78" y="907"/>
                  <a:pt x="78" y="907"/>
                  <a:pt x="78" y="907"/>
                </a:cubicBezTo>
                <a:cubicBezTo>
                  <a:pt x="78" y="907"/>
                  <a:pt x="89" y="899"/>
                  <a:pt x="99" y="898"/>
                </a:cubicBezTo>
                <a:cubicBezTo>
                  <a:pt x="100" y="898"/>
                  <a:pt x="101" y="898"/>
                  <a:pt x="101" y="898"/>
                </a:cubicBezTo>
                <a:cubicBezTo>
                  <a:pt x="112" y="898"/>
                  <a:pt x="118" y="899"/>
                  <a:pt x="118" y="899"/>
                </a:cubicBezTo>
                <a:cubicBezTo>
                  <a:pt x="118" y="899"/>
                  <a:pt x="115" y="955"/>
                  <a:pt x="115" y="977"/>
                </a:cubicBezTo>
                <a:cubicBezTo>
                  <a:pt x="115" y="1000"/>
                  <a:pt x="117" y="1035"/>
                  <a:pt x="127" y="1051"/>
                </a:cubicBezTo>
                <a:cubicBezTo>
                  <a:pt x="136" y="1067"/>
                  <a:pt x="138" y="1073"/>
                  <a:pt x="138" y="1087"/>
                </a:cubicBezTo>
                <a:cubicBezTo>
                  <a:pt x="138" y="1101"/>
                  <a:pt x="117" y="1140"/>
                  <a:pt x="118" y="1153"/>
                </a:cubicBezTo>
                <a:cubicBezTo>
                  <a:pt x="118" y="1166"/>
                  <a:pt x="121" y="1186"/>
                  <a:pt x="143" y="1186"/>
                </a:cubicBezTo>
                <a:cubicBezTo>
                  <a:pt x="165" y="1185"/>
                  <a:pt x="181" y="1176"/>
                  <a:pt x="181" y="1159"/>
                </a:cubicBezTo>
                <a:cubicBezTo>
                  <a:pt x="181" y="1141"/>
                  <a:pt x="178" y="1130"/>
                  <a:pt x="185" y="1124"/>
                </a:cubicBezTo>
                <a:cubicBezTo>
                  <a:pt x="193" y="1117"/>
                  <a:pt x="181" y="1101"/>
                  <a:pt x="194" y="1084"/>
                </a:cubicBezTo>
                <a:cubicBezTo>
                  <a:pt x="206" y="1067"/>
                  <a:pt x="193" y="1066"/>
                  <a:pt x="196" y="1050"/>
                </a:cubicBezTo>
                <a:cubicBezTo>
                  <a:pt x="199" y="1034"/>
                  <a:pt x="193" y="987"/>
                  <a:pt x="192" y="968"/>
                </a:cubicBezTo>
                <a:cubicBezTo>
                  <a:pt x="191" y="949"/>
                  <a:pt x="194" y="926"/>
                  <a:pt x="204" y="846"/>
                </a:cubicBezTo>
                <a:cubicBezTo>
                  <a:pt x="213" y="765"/>
                  <a:pt x="219" y="729"/>
                  <a:pt x="222" y="712"/>
                </a:cubicBezTo>
                <a:cubicBezTo>
                  <a:pt x="225" y="694"/>
                  <a:pt x="229" y="672"/>
                  <a:pt x="229" y="672"/>
                </a:cubicBezTo>
                <a:cubicBezTo>
                  <a:pt x="229" y="672"/>
                  <a:pt x="242" y="748"/>
                  <a:pt x="252" y="767"/>
                </a:cubicBezTo>
                <a:cubicBezTo>
                  <a:pt x="262" y="785"/>
                  <a:pt x="274" y="879"/>
                  <a:pt x="277" y="907"/>
                </a:cubicBezTo>
                <a:cubicBezTo>
                  <a:pt x="280" y="934"/>
                  <a:pt x="278" y="1015"/>
                  <a:pt x="285" y="1024"/>
                </a:cubicBezTo>
                <a:cubicBezTo>
                  <a:pt x="291" y="1032"/>
                  <a:pt x="294" y="1044"/>
                  <a:pt x="294" y="1044"/>
                </a:cubicBezTo>
                <a:cubicBezTo>
                  <a:pt x="294" y="1044"/>
                  <a:pt x="277" y="1054"/>
                  <a:pt x="277" y="1067"/>
                </a:cubicBezTo>
                <a:cubicBezTo>
                  <a:pt x="277" y="1081"/>
                  <a:pt x="290" y="1092"/>
                  <a:pt x="289" y="1110"/>
                </a:cubicBezTo>
                <a:cubicBezTo>
                  <a:pt x="289" y="1128"/>
                  <a:pt x="291" y="1143"/>
                  <a:pt x="298" y="1146"/>
                </a:cubicBezTo>
                <a:cubicBezTo>
                  <a:pt x="305" y="1150"/>
                  <a:pt x="304" y="1180"/>
                  <a:pt x="313" y="1191"/>
                </a:cubicBezTo>
                <a:cubicBezTo>
                  <a:pt x="322" y="1201"/>
                  <a:pt x="337" y="1210"/>
                  <a:pt x="355" y="1205"/>
                </a:cubicBezTo>
                <a:cubicBezTo>
                  <a:pt x="373" y="1199"/>
                  <a:pt x="373" y="1175"/>
                  <a:pt x="364" y="1152"/>
                </a:cubicBezTo>
                <a:cubicBezTo>
                  <a:pt x="355" y="1129"/>
                  <a:pt x="344" y="1114"/>
                  <a:pt x="347" y="1105"/>
                </a:cubicBezTo>
                <a:cubicBezTo>
                  <a:pt x="351" y="1096"/>
                  <a:pt x="354" y="1082"/>
                  <a:pt x="345" y="1073"/>
                </a:cubicBezTo>
                <a:cubicBezTo>
                  <a:pt x="336" y="1064"/>
                  <a:pt x="345" y="1054"/>
                  <a:pt x="351" y="1046"/>
                </a:cubicBezTo>
                <a:cubicBezTo>
                  <a:pt x="357" y="1038"/>
                  <a:pt x="356" y="1002"/>
                  <a:pt x="356" y="982"/>
                </a:cubicBezTo>
                <a:cubicBezTo>
                  <a:pt x="357" y="962"/>
                  <a:pt x="354" y="864"/>
                  <a:pt x="356" y="829"/>
                </a:cubicBezTo>
                <a:cubicBezTo>
                  <a:pt x="357" y="793"/>
                  <a:pt x="360" y="685"/>
                  <a:pt x="355" y="655"/>
                </a:cubicBezTo>
                <a:cubicBezTo>
                  <a:pt x="350" y="625"/>
                  <a:pt x="354" y="603"/>
                  <a:pt x="354" y="603"/>
                </a:cubicBezTo>
                <a:cubicBezTo>
                  <a:pt x="354" y="603"/>
                  <a:pt x="366" y="609"/>
                  <a:pt x="366" y="597"/>
                </a:cubicBezTo>
                <a:cubicBezTo>
                  <a:pt x="366" y="586"/>
                  <a:pt x="362" y="584"/>
                  <a:pt x="367" y="565"/>
                </a:cubicBezTo>
                <a:cubicBezTo>
                  <a:pt x="372" y="545"/>
                  <a:pt x="373" y="527"/>
                  <a:pt x="379" y="512"/>
                </a:cubicBezTo>
                <a:close/>
                <a:moveTo>
                  <a:pt x="109" y="669"/>
                </a:moveTo>
                <a:cubicBezTo>
                  <a:pt x="99" y="668"/>
                  <a:pt x="99" y="668"/>
                  <a:pt x="99" y="668"/>
                </a:cubicBezTo>
                <a:cubicBezTo>
                  <a:pt x="91" y="666"/>
                  <a:pt x="91" y="666"/>
                  <a:pt x="91" y="666"/>
                </a:cubicBezTo>
                <a:cubicBezTo>
                  <a:pt x="91" y="666"/>
                  <a:pt x="93" y="653"/>
                  <a:pt x="90" y="644"/>
                </a:cubicBezTo>
                <a:cubicBezTo>
                  <a:pt x="87" y="635"/>
                  <a:pt x="88" y="627"/>
                  <a:pt x="90" y="617"/>
                </a:cubicBezTo>
                <a:cubicBezTo>
                  <a:pt x="90" y="617"/>
                  <a:pt x="93" y="627"/>
                  <a:pt x="99" y="628"/>
                </a:cubicBezTo>
                <a:cubicBezTo>
                  <a:pt x="100" y="628"/>
                  <a:pt x="100" y="628"/>
                  <a:pt x="101" y="628"/>
                </a:cubicBezTo>
                <a:cubicBezTo>
                  <a:pt x="108" y="628"/>
                  <a:pt x="111" y="629"/>
                  <a:pt x="111" y="629"/>
                </a:cubicBezTo>
                <a:cubicBezTo>
                  <a:pt x="111" y="629"/>
                  <a:pt x="108" y="640"/>
                  <a:pt x="108" y="649"/>
                </a:cubicBezTo>
                <a:cubicBezTo>
                  <a:pt x="108" y="659"/>
                  <a:pt x="109" y="669"/>
                  <a:pt x="109" y="669"/>
                </a:cubicBezTo>
                <a:close/>
                <a:moveTo>
                  <a:pt x="223" y="505"/>
                </a:moveTo>
                <a:cubicBezTo>
                  <a:pt x="225" y="464"/>
                  <a:pt x="224" y="347"/>
                  <a:pt x="223" y="322"/>
                </a:cubicBezTo>
                <a:cubicBezTo>
                  <a:pt x="223" y="296"/>
                  <a:pt x="218" y="239"/>
                  <a:pt x="221" y="232"/>
                </a:cubicBezTo>
                <a:cubicBezTo>
                  <a:pt x="224" y="224"/>
                  <a:pt x="232" y="218"/>
                  <a:pt x="241" y="223"/>
                </a:cubicBezTo>
                <a:cubicBezTo>
                  <a:pt x="241" y="223"/>
                  <a:pt x="231" y="208"/>
                  <a:pt x="215" y="208"/>
                </a:cubicBezTo>
                <a:cubicBezTo>
                  <a:pt x="199" y="208"/>
                  <a:pt x="188" y="223"/>
                  <a:pt x="188" y="223"/>
                </a:cubicBezTo>
                <a:cubicBezTo>
                  <a:pt x="188" y="223"/>
                  <a:pt x="206" y="219"/>
                  <a:pt x="205" y="231"/>
                </a:cubicBezTo>
                <a:cubicBezTo>
                  <a:pt x="205" y="243"/>
                  <a:pt x="199" y="305"/>
                  <a:pt x="199" y="346"/>
                </a:cubicBezTo>
                <a:cubicBezTo>
                  <a:pt x="199" y="383"/>
                  <a:pt x="196" y="472"/>
                  <a:pt x="199" y="505"/>
                </a:cubicBezTo>
                <a:cubicBezTo>
                  <a:pt x="187" y="504"/>
                  <a:pt x="183" y="503"/>
                  <a:pt x="183" y="503"/>
                </a:cubicBezTo>
                <a:cubicBezTo>
                  <a:pt x="183" y="503"/>
                  <a:pt x="194" y="386"/>
                  <a:pt x="190" y="325"/>
                </a:cubicBezTo>
                <a:cubicBezTo>
                  <a:pt x="186" y="279"/>
                  <a:pt x="178" y="220"/>
                  <a:pt x="173" y="188"/>
                </a:cubicBezTo>
                <a:cubicBezTo>
                  <a:pt x="173" y="188"/>
                  <a:pt x="173" y="188"/>
                  <a:pt x="173" y="188"/>
                </a:cubicBezTo>
                <a:cubicBezTo>
                  <a:pt x="173" y="188"/>
                  <a:pt x="178" y="170"/>
                  <a:pt x="182" y="176"/>
                </a:cubicBezTo>
                <a:cubicBezTo>
                  <a:pt x="182" y="176"/>
                  <a:pt x="182" y="176"/>
                  <a:pt x="182" y="176"/>
                </a:cubicBezTo>
                <a:cubicBezTo>
                  <a:pt x="190" y="189"/>
                  <a:pt x="203" y="204"/>
                  <a:pt x="212" y="204"/>
                </a:cubicBezTo>
                <a:cubicBezTo>
                  <a:pt x="222" y="204"/>
                  <a:pt x="238" y="193"/>
                  <a:pt x="248" y="179"/>
                </a:cubicBezTo>
                <a:cubicBezTo>
                  <a:pt x="248" y="179"/>
                  <a:pt x="248" y="179"/>
                  <a:pt x="248" y="179"/>
                </a:cubicBezTo>
                <a:cubicBezTo>
                  <a:pt x="248" y="179"/>
                  <a:pt x="258" y="182"/>
                  <a:pt x="259" y="196"/>
                </a:cubicBezTo>
                <a:cubicBezTo>
                  <a:pt x="259" y="197"/>
                  <a:pt x="258" y="199"/>
                  <a:pt x="258" y="201"/>
                </a:cubicBezTo>
                <a:cubicBezTo>
                  <a:pt x="258" y="201"/>
                  <a:pt x="258" y="201"/>
                  <a:pt x="258" y="201"/>
                </a:cubicBezTo>
                <a:cubicBezTo>
                  <a:pt x="258" y="201"/>
                  <a:pt x="258" y="201"/>
                  <a:pt x="258" y="201"/>
                </a:cubicBezTo>
                <a:cubicBezTo>
                  <a:pt x="258" y="213"/>
                  <a:pt x="258" y="230"/>
                  <a:pt x="260" y="256"/>
                </a:cubicBezTo>
                <a:cubicBezTo>
                  <a:pt x="263" y="335"/>
                  <a:pt x="277" y="429"/>
                  <a:pt x="284" y="450"/>
                </a:cubicBezTo>
                <a:cubicBezTo>
                  <a:pt x="292" y="472"/>
                  <a:pt x="301" y="488"/>
                  <a:pt x="301" y="488"/>
                </a:cubicBezTo>
                <a:cubicBezTo>
                  <a:pt x="301" y="488"/>
                  <a:pt x="251" y="504"/>
                  <a:pt x="223" y="505"/>
                </a:cubicBezTo>
                <a:close/>
                <a:moveTo>
                  <a:pt x="360" y="585"/>
                </a:moveTo>
                <a:cubicBezTo>
                  <a:pt x="358" y="573"/>
                  <a:pt x="361" y="568"/>
                  <a:pt x="352" y="561"/>
                </a:cubicBezTo>
                <a:cubicBezTo>
                  <a:pt x="343" y="554"/>
                  <a:pt x="328" y="554"/>
                  <a:pt x="328" y="554"/>
                </a:cubicBezTo>
                <a:cubicBezTo>
                  <a:pt x="328" y="554"/>
                  <a:pt x="350" y="545"/>
                  <a:pt x="360" y="557"/>
                </a:cubicBezTo>
                <a:cubicBezTo>
                  <a:pt x="369" y="570"/>
                  <a:pt x="360" y="585"/>
                  <a:pt x="360" y="585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76200" sy="23000" kx="1200000" algn="br" rotWithShape="0">
              <a:srgbClr val="000000">
                <a:alpha val="5882"/>
              </a:srgbClr>
            </a:outerShdw>
          </a:effectLst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2" name="Google Shape;172;p4"/>
          <p:cNvSpPr/>
          <p:nvPr/>
        </p:nvSpPr>
        <p:spPr>
          <a:xfrm>
            <a:off x="5261972" y="6673454"/>
            <a:ext cx="921865" cy="2912958"/>
          </a:xfrm>
          <a:custGeom>
            <a:avLst/>
            <a:gdLst/>
            <a:ahLst/>
            <a:cxnLst/>
            <a:rect l="l" t="t" r="r" b="b"/>
            <a:pathLst>
              <a:path w="463" h="1470" extrusionOk="0">
                <a:moveTo>
                  <a:pt x="454" y="422"/>
                </a:moveTo>
                <a:cubicBezTo>
                  <a:pt x="448" y="394"/>
                  <a:pt x="430" y="395"/>
                  <a:pt x="412" y="379"/>
                </a:cubicBezTo>
                <a:cubicBezTo>
                  <a:pt x="395" y="363"/>
                  <a:pt x="381" y="350"/>
                  <a:pt x="379" y="321"/>
                </a:cubicBezTo>
                <a:cubicBezTo>
                  <a:pt x="376" y="291"/>
                  <a:pt x="344" y="267"/>
                  <a:pt x="323" y="262"/>
                </a:cubicBezTo>
                <a:cubicBezTo>
                  <a:pt x="304" y="258"/>
                  <a:pt x="286" y="248"/>
                  <a:pt x="281" y="246"/>
                </a:cubicBezTo>
                <a:cubicBezTo>
                  <a:pt x="280" y="254"/>
                  <a:pt x="283" y="272"/>
                  <a:pt x="285" y="285"/>
                </a:cubicBezTo>
                <a:cubicBezTo>
                  <a:pt x="284" y="286"/>
                  <a:pt x="282" y="284"/>
                  <a:pt x="281" y="281"/>
                </a:cubicBezTo>
                <a:cubicBezTo>
                  <a:pt x="274" y="266"/>
                  <a:pt x="272" y="258"/>
                  <a:pt x="267" y="261"/>
                </a:cubicBezTo>
                <a:cubicBezTo>
                  <a:pt x="263" y="263"/>
                  <a:pt x="260" y="273"/>
                  <a:pt x="257" y="282"/>
                </a:cubicBezTo>
                <a:cubicBezTo>
                  <a:pt x="241" y="262"/>
                  <a:pt x="203" y="221"/>
                  <a:pt x="184" y="204"/>
                </a:cubicBezTo>
                <a:cubicBezTo>
                  <a:pt x="185" y="202"/>
                  <a:pt x="187" y="200"/>
                  <a:pt x="189" y="199"/>
                </a:cubicBezTo>
                <a:cubicBezTo>
                  <a:pt x="194" y="208"/>
                  <a:pt x="205" y="223"/>
                  <a:pt x="217" y="229"/>
                </a:cubicBezTo>
                <a:cubicBezTo>
                  <a:pt x="232" y="237"/>
                  <a:pt x="266" y="257"/>
                  <a:pt x="266" y="257"/>
                </a:cubicBezTo>
                <a:cubicBezTo>
                  <a:pt x="266" y="257"/>
                  <a:pt x="273" y="241"/>
                  <a:pt x="275" y="231"/>
                </a:cubicBezTo>
                <a:cubicBezTo>
                  <a:pt x="275" y="230"/>
                  <a:pt x="275" y="230"/>
                  <a:pt x="275" y="230"/>
                </a:cubicBezTo>
                <a:cubicBezTo>
                  <a:pt x="275" y="231"/>
                  <a:pt x="275" y="231"/>
                  <a:pt x="275" y="231"/>
                </a:cubicBezTo>
                <a:cubicBezTo>
                  <a:pt x="275" y="230"/>
                  <a:pt x="275" y="228"/>
                  <a:pt x="275" y="227"/>
                </a:cubicBezTo>
                <a:cubicBezTo>
                  <a:pt x="275" y="220"/>
                  <a:pt x="273" y="215"/>
                  <a:pt x="280" y="213"/>
                </a:cubicBezTo>
                <a:cubicBezTo>
                  <a:pt x="288" y="211"/>
                  <a:pt x="299" y="185"/>
                  <a:pt x="302" y="169"/>
                </a:cubicBezTo>
                <a:cubicBezTo>
                  <a:pt x="306" y="153"/>
                  <a:pt x="306" y="139"/>
                  <a:pt x="313" y="121"/>
                </a:cubicBezTo>
                <a:cubicBezTo>
                  <a:pt x="321" y="104"/>
                  <a:pt x="320" y="87"/>
                  <a:pt x="312" y="65"/>
                </a:cubicBezTo>
                <a:cubicBezTo>
                  <a:pt x="312" y="65"/>
                  <a:pt x="312" y="65"/>
                  <a:pt x="312" y="65"/>
                </a:cubicBezTo>
                <a:cubicBezTo>
                  <a:pt x="300" y="14"/>
                  <a:pt x="277" y="28"/>
                  <a:pt x="277" y="28"/>
                </a:cubicBezTo>
                <a:cubicBezTo>
                  <a:pt x="246" y="0"/>
                  <a:pt x="210" y="26"/>
                  <a:pt x="194" y="42"/>
                </a:cubicBezTo>
                <a:cubicBezTo>
                  <a:pt x="194" y="42"/>
                  <a:pt x="194" y="42"/>
                  <a:pt x="193" y="42"/>
                </a:cubicBezTo>
                <a:cubicBezTo>
                  <a:pt x="190" y="44"/>
                  <a:pt x="188" y="47"/>
                  <a:pt x="186" y="51"/>
                </a:cubicBezTo>
                <a:cubicBezTo>
                  <a:pt x="186" y="51"/>
                  <a:pt x="186" y="51"/>
                  <a:pt x="186" y="51"/>
                </a:cubicBezTo>
                <a:cubicBezTo>
                  <a:pt x="171" y="73"/>
                  <a:pt x="175" y="119"/>
                  <a:pt x="175" y="119"/>
                </a:cubicBezTo>
                <a:cubicBezTo>
                  <a:pt x="175" y="119"/>
                  <a:pt x="173" y="120"/>
                  <a:pt x="171" y="131"/>
                </a:cubicBezTo>
                <a:cubicBezTo>
                  <a:pt x="170" y="142"/>
                  <a:pt x="175" y="159"/>
                  <a:pt x="178" y="165"/>
                </a:cubicBezTo>
                <a:cubicBezTo>
                  <a:pt x="180" y="171"/>
                  <a:pt x="185" y="172"/>
                  <a:pt x="186" y="177"/>
                </a:cubicBezTo>
                <a:cubicBezTo>
                  <a:pt x="186" y="177"/>
                  <a:pt x="184" y="189"/>
                  <a:pt x="181" y="201"/>
                </a:cubicBezTo>
                <a:cubicBezTo>
                  <a:pt x="181" y="201"/>
                  <a:pt x="181" y="201"/>
                  <a:pt x="180" y="201"/>
                </a:cubicBezTo>
                <a:cubicBezTo>
                  <a:pt x="179" y="203"/>
                  <a:pt x="181" y="206"/>
                  <a:pt x="175" y="217"/>
                </a:cubicBezTo>
                <a:cubicBezTo>
                  <a:pt x="166" y="231"/>
                  <a:pt x="153" y="236"/>
                  <a:pt x="121" y="253"/>
                </a:cubicBezTo>
                <a:cubicBezTo>
                  <a:pt x="90" y="269"/>
                  <a:pt x="82" y="302"/>
                  <a:pt x="79" y="333"/>
                </a:cubicBezTo>
                <a:cubicBezTo>
                  <a:pt x="76" y="365"/>
                  <a:pt x="71" y="389"/>
                  <a:pt x="76" y="396"/>
                </a:cubicBezTo>
                <a:cubicBezTo>
                  <a:pt x="81" y="403"/>
                  <a:pt x="93" y="443"/>
                  <a:pt x="104" y="477"/>
                </a:cubicBezTo>
                <a:cubicBezTo>
                  <a:pt x="116" y="510"/>
                  <a:pt x="111" y="549"/>
                  <a:pt x="109" y="564"/>
                </a:cubicBezTo>
                <a:cubicBezTo>
                  <a:pt x="107" y="578"/>
                  <a:pt x="98" y="591"/>
                  <a:pt x="99" y="610"/>
                </a:cubicBezTo>
                <a:cubicBezTo>
                  <a:pt x="100" y="629"/>
                  <a:pt x="98" y="648"/>
                  <a:pt x="95" y="677"/>
                </a:cubicBezTo>
                <a:cubicBezTo>
                  <a:pt x="93" y="705"/>
                  <a:pt x="76" y="759"/>
                  <a:pt x="85" y="763"/>
                </a:cubicBezTo>
                <a:cubicBezTo>
                  <a:pt x="93" y="768"/>
                  <a:pt x="96" y="767"/>
                  <a:pt x="96" y="780"/>
                </a:cubicBezTo>
                <a:cubicBezTo>
                  <a:pt x="96" y="793"/>
                  <a:pt x="90" y="876"/>
                  <a:pt x="69" y="975"/>
                </a:cubicBezTo>
                <a:cubicBezTo>
                  <a:pt x="48" y="1075"/>
                  <a:pt x="16" y="1296"/>
                  <a:pt x="9" y="1338"/>
                </a:cubicBezTo>
                <a:cubicBezTo>
                  <a:pt x="2" y="1379"/>
                  <a:pt x="8" y="1383"/>
                  <a:pt x="8" y="1383"/>
                </a:cubicBezTo>
                <a:cubicBezTo>
                  <a:pt x="8" y="1383"/>
                  <a:pt x="8" y="1386"/>
                  <a:pt x="4" y="1398"/>
                </a:cubicBezTo>
                <a:cubicBezTo>
                  <a:pt x="0" y="1410"/>
                  <a:pt x="4" y="1418"/>
                  <a:pt x="11" y="1423"/>
                </a:cubicBezTo>
                <a:cubicBezTo>
                  <a:pt x="18" y="1428"/>
                  <a:pt x="19" y="1438"/>
                  <a:pt x="34" y="1449"/>
                </a:cubicBezTo>
                <a:cubicBezTo>
                  <a:pt x="48" y="1460"/>
                  <a:pt x="90" y="1470"/>
                  <a:pt x="108" y="1468"/>
                </a:cubicBezTo>
                <a:cubicBezTo>
                  <a:pt x="126" y="1466"/>
                  <a:pt x="121" y="1460"/>
                  <a:pt x="120" y="1442"/>
                </a:cubicBezTo>
                <a:cubicBezTo>
                  <a:pt x="119" y="1424"/>
                  <a:pt x="96" y="1398"/>
                  <a:pt x="96" y="1398"/>
                </a:cubicBezTo>
                <a:cubicBezTo>
                  <a:pt x="96" y="1398"/>
                  <a:pt x="95" y="1393"/>
                  <a:pt x="101" y="1390"/>
                </a:cubicBezTo>
                <a:cubicBezTo>
                  <a:pt x="107" y="1386"/>
                  <a:pt x="132" y="1306"/>
                  <a:pt x="153" y="1231"/>
                </a:cubicBezTo>
                <a:cubicBezTo>
                  <a:pt x="175" y="1157"/>
                  <a:pt x="214" y="1022"/>
                  <a:pt x="214" y="1022"/>
                </a:cubicBezTo>
                <a:cubicBezTo>
                  <a:pt x="214" y="1022"/>
                  <a:pt x="217" y="1061"/>
                  <a:pt x="220" y="1100"/>
                </a:cubicBezTo>
                <a:cubicBezTo>
                  <a:pt x="222" y="1139"/>
                  <a:pt x="224" y="1267"/>
                  <a:pt x="220" y="1300"/>
                </a:cubicBezTo>
                <a:cubicBezTo>
                  <a:pt x="215" y="1333"/>
                  <a:pt x="215" y="1363"/>
                  <a:pt x="215" y="1363"/>
                </a:cubicBezTo>
                <a:cubicBezTo>
                  <a:pt x="215" y="1363"/>
                  <a:pt x="215" y="1367"/>
                  <a:pt x="215" y="1378"/>
                </a:cubicBezTo>
                <a:cubicBezTo>
                  <a:pt x="215" y="1389"/>
                  <a:pt x="223" y="1389"/>
                  <a:pt x="242" y="1391"/>
                </a:cubicBezTo>
                <a:cubicBezTo>
                  <a:pt x="261" y="1393"/>
                  <a:pt x="287" y="1392"/>
                  <a:pt x="287" y="1392"/>
                </a:cubicBezTo>
                <a:cubicBezTo>
                  <a:pt x="287" y="1392"/>
                  <a:pt x="286" y="1383"/>
                  <a:pt x="297" y="1388"/>
                </a:cubicBezTo>
                <a:cubicBezTo>
                  <a:pt x="307" y="1392"/>
                  <a:pt x="329" y="1403"/>
                  <a:pt x="349" y="1403"/>
                </a:cubicBezTo>
                <a:cubicBezTo>
                  <a:pt x="369" y="1403"/>
                  <a:pt x="429" y="1412"/>
                  <a:pt x="429" y="1397"/>
                </a:cubicBezTo>
                <a:cubicBezTo>
                  <a:pt x="429" y="1382"/>
                  <a:pt x="406" y="1376"/>
                  <a:pt x="385" y="1376"/>
                </a:cubicBezTo>
                <a:cubicBezTo>
                  <a:pt x="365" y="1376"/>
                  <a:pt x="342" y="1344"/>
                  <a:pt x="342" y="1344"/>
                </a:cubicBezTo>
                <a:cubicBezTo>
                  <a:pt x="342" y="1344"/>
                  <a:pt x="342" y="1344"/>
                  <a:pt x="348" y="1340"/>
                </a:cubicBezTo>
                <a:cubicBezTo>
                  <a:pt x="353" y="1337"/>
                  <a:pt x="320" y="1312"/>
                  <a:pt x="316" y="1300"/>
                </a:cubicBezTo>
                <a:cubicBezTo>
                  <a:pt x="311" y="1288"/>
                  <a:pt x="312" y="1286"/>
                  <a:pt x="316" y="1257"/>
                </a:cubicBezTo>
                <a:cubicBezTo>
                  <a:pt x="319" y="1229"/>
                  <a:pt x="327" y="1136"/>
                  <a:pt x="337" y="1080"/>
                </a:cubicBezTo>
                <a:cubicBezTo>
                  <a:pt x="346" y="1023"/>
                  <a:pt x="358" y="968"/>
                  <a:pt x="365" y="920"/>
                </a:cubicBezTo>
                <a:cubicBezTo>
                  <a:pt x="372" y="871"/>
                  <a:pt x="376" y="792"/>
                  <a:pt x="376" y="792"/>
                </a:cubicBezTo>
                <a:cubicBezTo>
                  <a:pt x="376" y="792"/>
                  <a:pt x="380" y="791"/>
                  <a:pt x="387" y="785"/>
                </a:cubicBezTo>
                <a:cubicBezTo>
                  <a:pt x="394" y="779"/>
                  <a:pt x="392" y="764"/>
                  <a:pt x="388" y="747"/>
                </a:cubicBezTo>
                <a:cubicBezTo>
                  <a:pt x="385" y="729"/>
                  <a:pt x="380" y="656"/>
                  <a:pt x="377" y="621"/>
                </a:cubicBezTo>
                <a:cubicBezTo>
                  <a:pt x="373" y="586"/>
                  <a:pt x="359" y="534"/>
                  <a:pt x="359" y="534"/>
                </a:cubicBezTo>
                <a:cubicBezTo>
                  <a:pt x="359" y="534"/>
                  <a:pt x="370" y="529"/>
                  <a:pt x="377" y="522"/>
                </a:cubicBezTo>
                <a:cubicBezTo>
                  <a:pt x="384" y="516"/>
                  <a:pt x="385" y="500"/>
                  <a:pt x="385" y="500"/>
                </a:cubicBezTo>
                <a:cubicBezTo>
                  <a:pt x="385" y="500"/>
                  <a:pt x="428" y="504"/>
                  <a:pt x="446" y="496"/>
                </a:cubicBezTo>
                <a:cubicBezTo>
                  <a:pt x="463" y="489"/>
                  <a:pt x="460" y="450"/>
                  <a:pt x="454" y="422"/>
                </a:cubicBezTo>
                <a:close/>
                <a:moveTo>
                  <a:pt x="311" y="458"/>
                </a:moveTo>
                <a:cubicBezTo>
                  <a:pt x="311" y="458"/>
                  <a:pt x="330" y="452"/>
                  <a:pt x="330" y="437"/>
                </a:cubicBezTo>
                <a:cubicBezTo>
                  <a:pt x="330" y="421"/>
                  <a:pt x="315" y="411"/>
                  <a:pt x="308" y="410"/>
                </a:cubicBezTo>
                <a:cubicBezTo>
                  <a:pt x="301" y="410"/>
                  <a:pt x="313" y="399"/>
                  <a:pt x="327" y="411"/>
                </a:cubicBezTo>
                <a:cubicBezTo>
                  <a:pt x="342" y="423"/>
                  <a:pt x="353" y="475"/>
                  <a:pt x="353" y="475"/>
                </a:cubicBezTo>
                <a:cubicBezTo>
                  <a:pt x="353" y="475"/>
                  <a:pt x="323" y="463"/>
                  <a:pt x="311" y="458"/>
                </a:cubicBezTo>
                <a:close/>
                <a:moveTo>
                  <a:pt x="350" y="540"/>
                </a:moveTo>
                <a:cubicBezTo>
                  <a:pt x="350" y="540"/>
                  <a:pt x="352" y="500"/>
                  <a:pt x="353" y="483"/>
                </a:cubicBezTo>
                <a:cubicBezTo>
                  <a:pt x="362" y="531"/>
                  <a:pt x="362" y="531"/>
                  <a:pt x="362" y="531"/>
                </a:cubicBezTo>
                <a:lnTo>
                  <a:pt x="350" y="54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ffectLst>
            <a:outerShdw blurRad="76200" sy="23000" kx="1200000" algn="br" rotWithShape="0">
              <a:srgbClr val="000000">
                <a:alpha val="5882"/>
              </a:srgbClr>
            </a:outerShdw>
          </a:effectLst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3" name="Google Shape;173;p4"/>
          <p:cNvSpPr/>
          <p:nvPr/>
        </p:nvSpPr>
        <p:spPr>
          <a:xfrm>
            <a:off x="4390680" y="6780771"/>
            <a:ext cx="821124" cy="3052948"/>
          </a:xfrm>
          <a:custGeom>
            <a:avLst/>
            <a:gdLst/>
            <a:ahLst/>
            <a:cxnLst/>
            <a:rect l="l" t="t" r="r" b="b"/>
            <a:pathLst>
              <a:path w="224" h="906" extrusionOk="0">
                <a:moveTo>
                  <a:pt x="215" y="296"/>
                </a:moveTo>
                <a:cubicBezTo>
                  <a:pt x="222" y="281"/>
                  <a:pt x="224" y="258"/>
                  <a:pt x="221" y="237"/>
                </a:cubicBezTo>
                <a:cubicBezTo>
                  <a:pt x="219" y="217"/>
                  <a:pt x="217" y="187"/>
                  <a:pt x="211" y="170"/>
                </a:cubicBezTo>
                <a:cubicBezTo>
                  <a:pt x="204" y="152"/>
                  <a:pt x="178" y="151"/>
                  <a:pt x="178" y="151"/>
                </a:cubicBezTo>
                <a:cubicBezTo>
                  <a:pt x="178" y="151"/>
                  <a:pt x="180" y="142"/>
                  <a:pt x="172" y="133"/>
                </a:cubicBezTo>
                <a:cubicBezTo>
                  <a:pt x="164" y="124"/>
                  <a:pt x="163" y="113"/>
                  <a:pt x="161" y="98"/>
                </a:cubicBezTo>
                <a:cubicBezTo>
                  <a:pt x="159" y="82"/>
                  <a:pt x="155" y="72"/>
                  <a:pt x="155" y="62"/>
                </a:cubicBezTo>
                <a:cubicBezTo>
                  <a:pt x="155" y="52"/>
                  <a:pt x="152" y="53"/>
                  <a:pt x="148" y="36"/>
                </a:cubicBezTo>
                <a:cubicBezTo>
                  <a:pt x="144" y="19"/>
                  <a:pt x="127" y="0"/>
                  <a:pt x="107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75" y="0"/>
                  <a:pt x="67" y="48"/>
                  <a:pt x="64" y="64"/>
                </a:cubicBezTo>
                <a:cubicBezTo>
                  <a:pt x="62" y="79"/>
                  <a:pt x="58" y="89"/>
                  <a:pt x="63" y="101"/>
                </a:cubicBezTo>
                <a:cubicBezTo>
                  <a:pt x="68" y="113"/>
                  <a:pt x="62" y="116"/>
                  <a:pt x="50" y="125"/>
                </a:cubicBezTo>
                <a:cubicBezTo>
                  <a:pt x="39" y="135"/>
                  <a:pt x="48" y="145"/>
                  <a:pt x="48" y="145"/>
                </a:cubicBezTo>
                <a:cubicBezTo>
                  <a:pt x="48" y="145"/>
                  <a:pt x="37" y="152"/>
                  <a:pt x="28" y="154"/>
                </a:cubicBezTo>
                <a:cubicBezTo>
                  <a:pt x="19" y="155"/>
                  <a:pt x="9" y="186"/>
                  <a:pt x="7" y="204"/>
                </a:cubicBezTo>
                <a:cubicBezTo>
                  <a:pt x="5" y="221"/>
                  <a:pt x="4" y="220"/>
                  <a:pt x="2" y="233"/>
                </a:cubicBezTo>
                <a:cubicBezTo>
                  <a:pt x="0" y="247"/>
                  <a:pt x="1" y="279"/>
                  <a:pt x="2" y="302"/>
                </a:cubicBezTo>
                <a:cubicBezTo>
                  <a:pt x="4" y="324"/>
                  <a:pt x="31" y="326"/>
                  <a:pt x="31" y="326"/>
                </a:cubicBezTo>
                <a:cubicBezTo>
                  <a:pt x="31" y="326"/>
                  <a:pt x="31" y="348"/>
                  <a:pt x="28" y="360"/>
                </a:cubicBezTo>
                <a:cubicBezTo>
                  <a:pt x="24" y="373"/>
                  <a:pt x="7" y="405"/>
                  <a:pt x="12" y="407"/>
                </a:cubicBezTo>
                <a:cubicBezTo>
                  <a:pt x="16" y="409"/>
                  <a:pt x="31" y="411"/>
                  <a:pt x="31" y="411"/>
                </a:cubicBezTo>
                <a:cubicBezTo>
                  <a:pt x="31" y="411"/>
                  <a:pt x="28" y="447"/>
                  <a:pt x="30" y="465"/>
                </a:cubicBezTo>
                <a:cubicBezTo>
                  <a:pt x="31" y="483"/>
                  <a:pt x="35" y="544"/>
                  <a:pt x="35" y="565"/>
                </a:cubicBezTo>
                <a:cubicBezTo>
                  <a:pt x="35" y="586"/>
                  <a:pt x="50" y="579"/>
                  <a:pt x="50" y="579"/>
                </a:cubicBezTo>
                <a:cubicBezTo>
                  <a:pt x="50" y="579"/>
                  <a:pt x="52" y="592"/>
                  <a:pt x="54" y="607"/>
                </a:cubicBezTo>
                <a:cubicBezTo>
                  <a:pt x="56" y="622"/>
                  <a:pt x="54" y="641"/>
                  <a:pt x="52" y="663"/>
                </a:cubicBezTo>
                <a:cubicBezTo>
                  <a:pt x="51" y="685"/>
                  <a:pt x="75" y="770"/>
                  <a:pt x="81" y="790"/>
                </a:cubicBezTo>
                <a:cubicBezTo>
                  <a:pt x="88" y="809"/>
                  <a:pt x="92" y="819"/>
                  <a:pt x="88" y="831"/>
                </a:cubicBezTo>
                <a:cubicBezTo>
                  <a:pt x="85" y="844"/>
                  <a:pt x="90" y="848"/>
                  <a:pt x="89" y="869"/>
                </a:cubicBezTo>
                <a:cubicBezTo>
                  <a:pt x="89" y="888"/>
                  <a:pt x="96" y="902"/>
                  <a:pt x="107" y="905"/>
                </a:cubicBezTo>
                <a:cubicBezTo>
                  <a:pt x="109" y="906"/>
                  <a:pt x="111" y="906"/>
                  <a:pt x="112" y="906"/>
                </a:cubicBezTo>
                <a:cubicBezTo>
                  <a:pt x="126" y="906"/>
                  <a:pt x="129" y="872"/>
                  <a:pt x="126" y="865"/>
                </a:cubicBezTo>
                <a:cubicBezTo>
                  <a:pt x="123" y="857"/>
                  <a:pt x="122" y="847"/>
                  <a:pt x="122" y="847"/>
                </a:cubicBezTo>
                <a:cubicBezTo>
                  <a:pt x="122" y="847"/>
                  <a:pt x="127" y="853"/>
                  <a:pt x="134" y="855"/>
                </a:cubicBezTo>
                <a:cubicBezTo>
                  <a:pt x="140" y="857"/>
                  <a:pt x="150" y="857"/>
                  <a:pt x="157" y="853"/>
                </a:cubicBezTo>
                <a:cubicBezTo>
                  <a:pt x="164" y="848"/>
                  <a:pt x="151" y="828"/>
                  <a:pt x="141" y="818"/>
                </a:cubicBezTo>
                <a:cubicBezTo>
                  <a:pt x="132" y="808"/>
                  <a:pt x="124" y="784"/>
                  <a:pt x="124" y="764"/>
                </a:cubicBezTo>
                <a:cubicBezTo>
                  <a:pt x="124" y="745"/>
                  <a:pt x="141" y="698"/>
                  <a:pt x="149" y="670"/>
                </a:cubicBezTo>
                <a:cubicBezTo>
                  <a:pt x="158" y="643"/>
                  <a:pt x="153" y="617"/>
                  <a:pt x="156" y="611"/>
                </a:cubicBezTo>
                <a:cubicBezTo>
                  <a:pt x="158" y="605"/>
                  <a:pt x="158" y="582"/>
                  <a:pt x="158" y="582"/>
                </a:cubicBezTo>
                <a:cubicBezTo>
                  <a:pt x="158" y="582"/>
                  <a:pt x="160" y="582"/>
                  <a:pt x="166" y="582"/>
                </a:cubicBezTo>
                <a:cubicBezTo>
                  <a:pt x="172" y="582"/>
                  <a:pt x="172" y="585"/>
                  <a:pt x="172" y="570"/>
                </a:cubicBezTo>
                <a:cubicBezTo>
                  <a:pt x="172" y="555"/>
                  <a:pt x="184" y="497"/>
                  <a:pt x="190" y="474"/>
                </a:cubicBezTo>
                <a:cubicBezTo>
                  <a:pt x="195" y="452"/>
                  <a:pt x="195" y="416"/>
                  <a:pt x="195" y="416"/>
                </a:cubicBezTo>
                <a:cubicBezTo>
                  <a:pt x="195" y="416"/>
                  <a:pt x="199" y="416"/>
                  <a:pt x="206" y="414"/>
                </a:cubicBezTo>
                <a:cubicBezTo>
                  <a:pt x="214" y="413"/>
                  <a:pt x="208" y="399"/>
                  <a:pt x="199" y="371"/>
                </a:cubicBezTo>
                <a:cubicBezTo>
                  <a:pt x="189" y="344"/>
                  <a:pt x="192" y="313"/>
                  <a:pt x="192" y="313"/>
                </a:cubicBezTo>
                <a:cubicBezTo>
                  <a:pt x="192" y="313"/>
                  <a:pt x="208" y="311"/>
                  <a:pt x="215" y="296"/>
                </a:cubicBezTo>
                <a:close/>
                <a:moveTo>
                  <a:pt x="73" y="279"/>
                </a:moveTo>
                <a:cubicBezTo>
                  <a:pt x="73" y="286"/>
                  <a:pt x="71" y="292"/>
                  <a:pt x="71" y="292"/>
                </a:cubicBezTo>
                <a:cubicBezTo>
                  <a:pt x="71" y="292"/>
                  <a:pt x="67" y="292"/>
                  <a:pt x="63" y="289"/>
                </a:cubicBezTo>
                <a:cubicBezTo>
                  <a:pt x="65" y="285"/>
                  <a:pt x="65" y="271"/>
                  <a:pt x="65" y="271"/>
                </a:cubicBezTo>
                <a:cubicBezTo>
                  <a:pt x="73" y="269"/>
                  <a:pt x="73" y="269"/>
                  <a:pt x="73" y="269"/>
                </a:cubicBezTo>
                <a:cubicBezTo>
                  <a:pt x="73" y="269"/>
                  <a:pt x="73" y="272"/>
                  <a:pt x="73" y="279"/>
                </a:cubicBezTo>
                <a:close/>
                <a:moveTo>
                  <a:pt x="110" y="621"/>
                </a:moveTo>
                <a:cubicBezTo>
                  <a:pt x="109" y="625"/>
                  <a:pt x="108" y="631"/>
                  <a:pt x="107" y="637"/>
                </a:cubicBezTo>
                <a:cubicBezTo>
                  <a:pt x="107" y="642"/>
                  <a:pt x="107" y="646"/>
                  <a:pt x="107" y="646"/>
                </a:cubicBezTo>
                <a:cubicBezTo>
                  <a:pt x="107" y="646"/>
                  <a:pt x="106" y="638"/>
                  <a:pt x="106" y="632"/>
                </a:cubicBezTo>
                <a:cubicBezTo>
                  <a:pt x="106" y="626"/>
                  <a:pt x="102" y="620"/>
                  <a:pt x="104" y="612"/>
                </a:cubicBezTo>
                <a:cubicBezTo>
                  <a:pt x="105" y="608"/>
                  <a:pt x="106" y="602"/>
                  <a:pt x="107" y="596"/>
                </a:cubicBezTo>
                <a:cubicBezTo>
                  <a:pt x="109" y="588"/>
                  <a:pt x="110" y="580"/>
                  <a:pt x="110" y="580"/>
                </a:cubicBezTo>
                <a:cubicBezTo>
                  <a:pt x="110" y="601"/>
                  <a:pt x="112" y="615"/>
                  <a:pt x="110" y="621"/>
                </a:cubicBezTo>
                <a:close/>
                <a:moveTo>
                  <a:pt x="116" y="225"/>
                </a:moveTo>
                <a:cubicBezTo>
                  <a:pt x="115" y="231"/>
                  <a:pt x="108" y="214"/>
                  <a:pt x="103" y="195"/>
                </a:cubicBezTo>
                <a:cubicBezTo>
                  <a:pt x="99" y="176"/>
                  <a:pt x="91" y="148"/>
                  <a:pt x="91" y="130"/>
                </a:cubicBezTo>
                <a:cubicBezTo>
                  <a:pt x="91" y="130"/>
                  <a:pt x="105" y="142"/>
                  <a:pt x="105" y="151"/>
                </a:cubicBezTo>
                <a:cubicBezTo>
                  <a:pt x="105" y="161"/>
                  <a:pt x="112" y="191"/>
                  <a:pt x="115" y="200"/>
                </a:cubicBezTo>
                <a:cubicBezTo>
                  <a:pt x="117" y="209"/>
                  <a:pt x="119" y="189"/>
                  <a:pt x="124" y="180"/>
                </a:cubicBezTo>
                <a:cubicBezTo>
                  <a:pt x="129" y="171"/>
                  <a:pt x="131" y="163"/>
                  <a:pt x="128" y="156"/>
                </a:cubicBezTo>
                <a:cubicBezTo>
                  <a:pt x="125" y="149"/>
                  <a:pt x="136" y="146"/>
                  <a:pt x="143" y="128"/>
                </a:cubicBezTo>
                <a:cubicBezTo>
                  <a:pt x="144" y="135"/>
                  <a:pt x="144" y="140"/>
                  <a:pt x="143" y="147"/>
                </a:cubicBezTo>
                <a:cubicBezTo>
                  <a:pt x="143" y="153"/>
                  <a:pt x="132" y="186"/>
                  <a:pt x="129" y="192"/>
                </a:cubicBezTo>
                <a:cubicBezTo>
                  <a:pt x="125" y="199"/>
                  <a:pt x="117" y="219"/>
                  <a:pt x="116" y="225"/>
                </a:cubicBezTo>
                <a:close/>
                <a:moveTo>
                  <a:pt x="149" y="333"/>
                </a:moveTo>
                <a:cubicBezTo>
                  <a:pt x="149" y="333"/>
                  <a:pt x="138" y="338"/>
                  <a:pt x="138" y="333"/>
                </a:cubicBezTo>
                <a:cubicBezTo>
                  <a:pt x="139" y="329"/>
                  <a:pt x="141" y="315"/>
                  <a:pt x="141" y="315"/>
                </a:cubicBezTo>
                <a:cubicBezTo>
                  <a:pt x="149" y="315"/>
                  <a:pt x="149" y="315"/>
                  <a:pt x="149" y="315"/>
                </a:cubicBezTo>
                <a:lnTo>
                  <a:pt x="149" y="333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  <a:effectLst>
            <a:outerShdw blurRad="76200" sy="23000" kx="1200000" algn="br" rotWithShape="0">
              <a:srgbClr val="000000">
                <a:alpha val="5882"/>
              </a:srgbClr>
            </a:outerShdw>
          </a:effectLst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4" name="Google Shape;174;p4"/>
          <p:cNvSpPr/>
          <p:nvPr/>
        </p:nvSpPr>
        <p:spPr>
          <a:xfrm>
            <a:off x="2882724" y="6667017"/>
            <a:ext cx="1355772" cy="3203299"/>
          </a:xfrm>
          <a:custGeom>
            <a:avLst/>
            <a:gdLst/>
            <a:ahLst/>
            <a:cxnLst/>
            <a:rect l="l" t="t" r="r" b="b"/>
            <a:pathLst>
              <a:path w="693" h="1641" extrusionOk="0">
                <a:moveTo>
                  <a:pt x="669" y="1590"/>
                </a:moveTo>
                <a:cubicBezTo>
                  <a:pt x="650" y="1579"/>
                  <a:pt x="636" y="1550"/>
                  <a:pt x="629" y="1542"/>
                </a:cubicBezTo>
                <a:cubicBezTo>
                  <a:pt x="622" y="1535"/>
                  <a:pt x="631" y="1537"/>
                  <a:pt x="625" y="1522"/>
                </a:cubicBezTo>
                <a:cubicBezTo>
                  <a:pt x="619" y="1507"/>
                  <a:pt x="600" y="1419"/>
                  <a:pt x="597" y="1391"/>
                </a:cubicBezTo>
                <a:cubicBezTo>
                  <a:pt x="593" y="1362"/>
                  <a:pt x="595" y="1265"/>
                  <a:pt x="582" y="1219"/>
                </a:cubicBezTo>
                <a:cubicBezTo>
                  <a:pt x="568" y="1173"/>
                  <a:pt x="526" y="1025"/>
                  <a:pt x="520" y="985"/>
                </a:cubicBezTo>
                <a:cubicBezTo>
                  <a:pt x="514" y="944"/>
                  <a:pt x="505" y="903"/>
                  <a:pt x="505" y="881"/>
                </a:cubicBezTo>
                <a:cubicBezTo>
                  <a:pt x="505" y="858"/>
                  <a:pt x="503" y="843"/>
                  <a:pt x="496" y="827"/>
                </a:cubicBezTo>
                <a:cubicBezTo>
                  <a:pt x="490" y="811"/>
                  <a:pt x="498" y="789"/>
                  <a:pt x="498" y="789"/>
                </a:cubicBezTo>
                <a:cubicBezTo>
                  <a:pt x="498" y="789"/>
                  <a:pt x="514" y="801"/>
                  <a:pt x="524" y="810"/>
                </a:cubicBezTo>
                <a:cubicBezTo>
                  <a:pt x="534" y="819"/>
                  <a:pt x="534" y="805"/>
                  <a:pt x="529" y="785"/>
                </a:cubicBezTo>
                <a:cubicBezTo>
                  <a:pt x="524" y="765"/>
                  <a:pt x="527" y="754"/>
                  <a:pt x="532" y="760"/>
                </a:cubicBezTo>
                <a:cubicBezTo>
                  <a:pt x="537" y="767"/>
                  <a:pt x="541" y="728"/>
                  <a:pt x="553" y="705"/>
                </a:cubicBezTo>
                <a:cubicBezTo>
                  <a:pt x="566" y="681"/>
                  <a:pt x="593" y="633"/>
                  <a:pt x="587" y="606"/>
                </a:cubicBezTo>
                <a:cubicBezTo>
                  <a:pt x="581" y="578"/>
                  <a:pt x="578" y="530"/>
                  <a:pt x="571" y="506"/>
                </a:cubicBezTo>
                <a:cubicBezTo>
                  <a:pt x="563" y="483"/>
                  <a:pt x="556" y="441"/>
                  <a:pt x="547" y="415"/>
                </a:cubicBezTo>
                <a:cubicBezTo>
                  <a:pt x="538" y="389"/>
                  <a:pt x="540" y="376"/>
                  <a:pt x="529" y="350"/>
                </a:cubicBezTo>
                <a:cubicBezTo>
                  <a:pt x="517" y="324"/>
                  <a:pt x="505" y="295"/>
                  <a:pt x="505" y="282"/>
                </a:cubicBezTo>
                <a:cubicBezTo>
                  <a:pt x="505" y="275"/>
                  <a:pt x="502" y="269"/>
                  <a:pt x="491" y="265"/>
                </a:cubicBezTo>
                <a:cubicBezTo>
                  <a:pt x="483" y="261"/>
                  <a:pt x="469" y="258"/>
                  <a:pt x="449" y="255"/>
                </a:cubicBezTo>
                <a:cubicBezTo>
                  <a:pt x="428" y="252"/>
                  <a:pt x="409" y="248"/>
                  <a:pt x="394" y="243"/>
                </a:cubicBezTo>
                <a:cubicBezTo>
                  <a:pt x="393" y="243"/>
                  <a:pt x="392" y="242"/>
                  <a:pt x="391" y="242"/>
                </a:cubicBezTo>
                <a:cubicBezTo>
                  <a:pt x="391" y="242"/>
                  <a:pt x="390" y="242"/>
                  <a:pt x="390" y="242"/>
                </a:cubicBezTo>
                <a:cubicBezTo>
                  <a:pt x="370" y="235"/>
                  <a:pt x="344" y="214"/>
                  <a:pt x="344" y="214"/>
                </a:cubicBezTo>
                <a:cubicBezTo>
                  <a:pt x="336" y="225"/>
                  <a:pt x="336" y="225"/>
                  <a:pt x="336" y="225"/>
                </a:cubicBezTo>
                <a:cubicBezTo>
                  <a:pt x="339" y="221"/>
                  <a:pt x="341" y="218"/>
                  <a:pt x="344" y="214"/>
                </a:cubicBezTo>
                <a:cubicBezTo>
                  <a:pt x="341" y="211"/>
                  <a:pt x="336" y="204"/>
                  <a:pt x="341" y="204"/>
                </a:cubicBezTo>
                <a:cubicBezTo>
                  <a:pt x="352" y="203"/>
                  <a:pt x="354" y="159"/>
                  <a:pt x="360" y="146"/>
                </a:cubicBezTo>
                <a:cubicBezTo>
                  <a:pt x="366" y="133"/>
                  <a:pt x="364" y="124"/>
                  <a:pt x="360" y="112"/>
                </a:cubicBezTo>
                <a:cubicBezTo>
                  <a:pt x="356" y="101"/>
                  <a:pt x="364" y="84"/>
                  <a:pt x="354" y="65"/>
                </a:cubicBezTo>
                <a:cubicBezTo>
                  <a:pt x="344" y="47"/>
                  <a:pt x="358" y="24"/>
                  <a:pt x="344" y="22"/>
                </a:cubicBezTo>
                <a:cubicBezTo>
                  <a:pt x="330" y="20"/>
                  <a:pt x="335" y="3"/>
                  <a:pt x="322" y="3"/>
                </a:cubicBezTo>
                <a:cubicBezTo>
                  <a:pt x="318" y="3"/>
                  <a:pt x="315" y="2"/>
                  <a:pt x="313" y="0"/>
                </a:cubicBezTo>
                <a:cubicBezTo>
                  <a:pt x="302" y="21"/>
                  <a:pt x="285" y="14"/>
                  <a:pt x="285" y="14"/>
                </a:cubicBezTo>
                <a:cubicBezTo>
                  <a:pt x="259" y="8"/>
                  <a:pt x="242" y="14"/>
                  <a:pt x="230" y="23"/>
                </a:cubicBezTo>
                <a:cubicBezTo>
                  <a:pt x="230" y="23"/>
                  <a:pt x="229" y="24"/>
                  <a:pt x="228" y="24"/>
                </a:cubicBezTo>
                <a:cubicBezTo>
                  <a:pt x="213" y="38"/>
                  <a:pt x="208" y="57"/>
                  <a:pt x="208" y="58"/>
                </a:cubicBezTo>
                <a:cubicBezTo>
                  <a:pt x="207" y="65"/>
                  <a:pt x="206" y="72"/>
                  <a:pt x="206" y="77"/>
                </a:cubicBezTo>
                <a:cubicBezTo>
                  <a:pt x="208" y="95"/>
                  <a:pt x="213" y="113"/>
                  <a:pt x="214" y="121"/>
                </a:cubicBezTo>
                <a:cubicBezTo>
                  <a:pt x="215" y="128"/>
                  <a:pt x="219" y="158"/>
                  <a:pt x="225" y="158"/>
                </a:cubicBezTo>
                <a:cubicBezTo>
                  <a:pt x="231" y="158"/>
                  <a:pt x="233" y="159"/>
                  <a:pt x="233" y="159"/>
                </a:cubicBezTo>
                <a:cubicBezTo>
                  <a:pt x="233" y="159"/>
                  <a:pt x="240" y="182"/>
                  <a:pt x="240" y="200"/>
                </a:cubicBezTo>
                <a:cubicBezTo>
                  <a:pt x="240" y="208"/>
                  <a:pt x="240" y="212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24" y="238"/>
                  <a:pt x="206" y="246"/>
                </a:cubicBezTo>
                <a:cubicBezTo>
                  <a:pt x="188" y="255"/>
                  <a:pt x="162" y="268"/>
                  <a:pt x="147" y="272"/>
                </a:cubicBezTo>
                <a:cubicBezTo>
                  <a:pt x="136" y="275"/>
                  <a:pt x="124" y="279"/>
                  <a:pt x="115" y="285"/>
                </a:cubicBezTo>
                <a:cubicBezTo>
                  <a:pt x="103" y="293"/>
                  <a:pt x="93" y="305"/>
                  <a:pt x="89" y="326"/>
                </a:cubicBezTo>
                <a:cubicBezTo>
                  <a:pt x="82" y="365"/>
                  <a:pt x="42" y="495"/>
                  <a:pt x="22" y="531"/>
                </a:cubicBezTo>
                <a:cubicBezTo>
                  <a:pt x="3" y="567"/>
                  <a:pt x="0" y="616"/>
                  <a:pt x="20" y="646"/>
                </a:cubicBezTo>
                <a:cubicBezTo>
                  <a:pt x="39" y="676"/>
                  <a:pt x="86" y="750"/>
                  <a:pt x="93" y="760"/>
                </a:cubicBezTo>
                <a:cubicBezTo>
                  <a:pt x="100" y="770"/>
                  <a:pt x="102" y="778"/>
                  <a:pt x="113" y="777"/>
                </a:cubicBezTo>
                <a:cubicBezTo>
                  <a:pt x="113" y="777"/>
                  <a:pt x="114" y="776"/>
                  <a:pt x="115" y="776"/>
                </a:cubicBezTo>
                <a:cubicBezTo>
                  <a:pt x="124" y="776"/>
                  <a:pt x="130" y="777"/>
                  <a:pt x="130" y="777"/>
                </a:cubicBezTo>
                <a:cubicBezTo>
                  <a:pt x="130" y="777"/>
                  <a:pt x="135" y="796"/>
                  <a:pt x="143" y="802"/>
                </a:cubicBezTo>
                <a:cubicBezTo>
                  <a:pt x="151" y="808"/>
                  <a:pt x="161" y="828"/>
                  <a:pt x="163" y="821"/>
                </a:cubicBezTo>
                <a:cubicBezTo>
                  <a:pt x="166" y="814"/>
                  <a:pt x="173" y="872"/>
                  <a:pt x="180" y="903"/>
                </a:cubicBezTo>
                <a:cubicBezTo>
                  <a:pt x="187" y="934"/>
                  <a:pt x="220" y="1152"/>
                  <a:pt x="220" y="1183"/>
                </a:cubicBezTo>
                <a:cubicBezTo>
                  <a:pt x="220" y="1214"/>
                  <a:pt x="232" y="1246"/>
                  <a:pt x="231" y="1268"/>
                </a:cubicBezTo>
                <a:cubicBezTo>
                  <a:pt x="230" y="1291"/>
                  <a:pt x="235" y="1349"/>
                  <a:pt x="236" y="1381"/>
                </a:cubicBezTo>
                <a:cubicBezTo>
                  <a:pt x="237" y="1413"/>
                  <a:pt x="267" y="1447"/>
                  <a:pt x="267" y="1470"/>
                </a:cubicBezTo>
                <a:cubicBezTo>
                  <a:pt x="267" y="1494"/>
                  <a:pt x="260" y="1505"/>
                  <a:pt x="263" y="1519"/>
                </a:cubicBezTo>
                <a:cubicBezTo>
                  <a:pt x="267" y="1532"/>
                  <a:pt x="266" y="1542"/>
                  <a:pt x="251" y="1558"/>
                </a:cubicBezTo>
                <a:cubicBezTo>
                  <a:pt x="236" y="1574"/>
                  <a:pt x="230" y="1589"/>
                  <a:pt x="231" y="1602"/>
                </a:cubicBezTo>
                <a:cubicBezTo>
                  <a:pt x="232" y="1614"/>
                  <a:pt x="236" y="1619"/>
                  <a:pt x="266" y="1620"/>
                </a:cubicBezTo>
                <a:cubicBezTo>
                  <a:pt x="296" y="1621"/>
                  <a:pt x="324" y="1613"/>
                  <a:pt x="324" y="1605"/>
                </a:cubicBezTo>
                <a:cubicBezTo>
                  <a:pt x="324" y="1598"/>
                  <a:pt x="334" y="1595"/>
                  <a:pt x="343" y="1595"/>
                </a:cubicBezTo>
                <a:cubicBezTo>
                  <a:pt x="351" y="1595"/>
                  <a:pt x="350" y="1587"/>
                  <a:pt x="346" y="1569"/>
                </a:cubicBezTo>
                <a:cubicBezTo>
                  <a:pt x="343" y="1552"/>
                  <a:pt x="330" y="1528"/>
                  <a:pt x="338" y="1531"/>
                </a:cubicBezTo>
                <a:cubicBezTo>
                  <a:pt x="345" y="1533"/>
                  <a:pt x="351" y="1528"/>
                  <a:pt x="351" y="1504"/>
                </a:cubicBezTo>
                <a:cubicBezTo>
                  <a:pt x="351" y="1479"/>
                  <a:pt x="355" y="1471"/>
                  <a:pt x="344" y="1457"/>
                </a:cubicBezTo>
                <a:cubicBezTo>
                  <a:pt x="333" y="1442"/>
                  <a:pt x="335" y="1415"/>
                  <a:pt x="338" y="1392"/>
                </a:cubicBezTo>
                <a:cubicBezTo>
                  <a:pt x="340" y="1370"/>
                  <a:pt x="348" y="1354"/>
                  <a:pt x="342" y="1327"/>
                </a:cubicBezTo>
                <a:cubicBezTo>
                  <a:pt x="335" y="1299"/>
                  <a:pt x="334" y="1266"/>
                  <a:pt x="338" y="1252"/>
                </a:cubicBezTo>
                <a:cubicBezTo>
                  <a:pt x="342" y="1239"/>
                  <a:pt x="339" y="1222"/>
                  <a:pt x="329" y="1211"/>
                </a:cubicBezTo>
                <a:cubicBezTo>
                  <a:pt x="319" y="1200"/>
                  <a:pt x="334" y="1180"/>
                  <a:pt x="334" y="1168"/>
                </a:cubicBezTo>
                <a:cubicBezTo>
                  <a:pt x="334" y="1156"/>
                  <a:pt x="330" y="1104"/>
                  <a:pt x="337" y="1052"/>
                </a:cubicBezTo>
                <a:cubicBezTo>
                  <a:pt x="343" y="999"/>
                  <a:pt x="344" y="960"/>
                  <a:pt x="345" y="946"/>
                </a:cubicBezTo>
                <a:cubicBezTo>
                  <a:pt x="346" y="933"/>
                  <a:pt x="354" y="939"/>
                  <a:pt x="372" y="991"/>
                </a:cubicBezTo>
                <a:cubicBezTo>
                  <a:pt x="391" y="1043"/>
                  <a:pt x="438" y="1205"/>
                  <a:pt x="447" y="1241"/>
                </a:cubicBezTo>
                <a:cubicBezTo>
                  <a:pt x="454" y="1272"/>
                  <a:pt x="480" y="1385"/>
                  <a:pt x="491" y="1436"/>
                </a:cubicBezTo>
                <a:cubicBezTo>
                  <a:pt x="493" y="1444"/>
                  <a:pt x="494" y="1451"/>
                  <a:pt x="495" y="1455"/>
                </a:cubicBezTo>
                <a:cubicBezTo>
                  <a:pt x="501" y="1486"/>
                  <a:pt x="509" y="1548"/>
                  <a:pt x="517" y="1548"/>
                </a:cubicBezTo>
                <a:cubicBezTo>
                  <a:pt x="526" y="1548"/>
                  <a:pt x="524" y="1554"/>
                  <a:pt x="525" y="1572"/>
                </a:cubicBezTo>
                <a:cubicBezTo>
                  <a:pt x="526" y="1589"/>
                  <a:pt x="543" y="1592"/>
                  <a:pt x="553" y="1595"/>
                </a:cubicBezTo>
                <a:cubicBezTo>
                  <a:pt x="563" y="1599"/>
                  <a:pt x="566" y="1589"/>
                  <a:pt x="566" y="1589"/>
                </a:cubicBezTo>
                <a:cubicBezTo>
                  <a:pt x="566" y="1589"/>
                  <a:pt x="582" y="1623"/>
                  <a:pt x="610" y="1626"/>
                </a:cubicBezTo>
                <a:cubicBezTo>
                  <a:pt x="639" y="1630"/>
                  <a:pt x="693" y="1641"/>
                  <a:pt x="693" y="1628"/>
                </a:cubicBezTo>
                <a:cubicBezTo>
                  <a:pt x="693" y="1614"/>
                  <a:pt x="687" y="1602"/>
                  <a:pt x="669" y="1590"/>
                </a:cubicBezTo>
                <a:close/>
                <a:moveTo>
                  <a:pt x="128" y="644"/>
                </a:moveTo>
                <a:cubicBezTo>
                  <a:pt x="128" y="632"/>
                  <a:pt x="122" y="619"/>
                  <a:pt x="115" y="608"/>
                </a:cubicBezTo>
                <a:cubicBezTo>
                  <a:pt x="105" y="594"/>
                  <a:pt x="95" y="582"/>
                  <a:pt x="99" y="575"/>
                </a:cubicBezTo>
                <a:cubicBezTo>
                  <a:pt x="105" y="563"/>
                  <a:pt x="110" y="563"/>
                  <a:pt x="115" y="554"/>
                </a:cubicBezTo>
                <a:cubicBezTo>
                  <a:pt x="118" y="549"/>
                  <a:pt x="121" y="541"/>
                  <a:pt x="125" y="524"/>
                </a:cubicBezTo>
                <a:cubicBezTo>
                  <a:pt x="124" y="559"/>
                  <a:pt x="136" y="611"/>
                  <a:pt x="128" y="644"/>
                </a:cubicBezTo>
                <a:close/>
                <a:moveTo>
                  <a:pt x="411" y="689"/>
                </a:moveTo>
                <a:cubicBezTo>
                  <a:pt x="407" y="690"/>
                  <a:pt x="402" y="690"/>
                  <a:pt x="395" y="690"/>
                </a:cubicBezTo>
                <a:cubicBezTo>
                  <a:pt x="395" y="685"/>
                  <a:pt x="395" y="680"/>
                  <a:pt x="393" y="674"/>
                </a:cubicBezTo>
                <a:cubicBezTo>
                  <a:pt x="389" y="655"/>
                  <a:pt x="367" y="523"/>
                  <a:pt x="351" y="448"/>
                </a:cubicBezTo>
                <a:cubicBezTo>
                  <a:pt x="335" y="373"/>
                  <a:pt x="318" y="317"/>
                  <a:pt x="314" y="307"/>
                </a:cubicBezTo>
                <a:cubicBezTo>
                  <a:pt x="310" y="297"/>
                  <a:pt x="323" y="293"/>
                  <a:pt x="323" y="293"/>
                </a:cubicBezTo>
                <a:cubicBezTo>
                  <a:pt x="299" y="269"/>
                  <a:pt x="299" y="269"/>
                  <a:pt x="299" y="269"/>
                </a:cubicBezTo>
                <a:cubicBezTo>
                  <a:pt x="288" y="274"/>
                  <a:pt x="280" y="291"/>
                  <a:pt x="280" y="291"/>
                </a:cubicBezTo>
                <a:cubicBezTo>
                  <a:pt x="280" y="291"/>
                  <a:pt x="292" y="299"/>
                  <a:pt x="294" y="307"/>
                </a:cubicBezTo>
                <a:cubicBezTo>
                  <a:pt x="296" y="315"/>
                  <a:pt x="292" y="325"/>
                  <a:pt x="286" y="343"/>
                </a:cubicBezTo>
                <a:cubicBezTo>
                  <a:pt x="281" y="362"/>
                  <a:pt x="288" y="443"/>
                  <a:pt x="295" y="485"/>
                </a:cubicBezTo>
                <a:cubicBezTo>
                  <a:pt x="302" y="527"/>
                  <a:pt x="315" y="621"/>
                  <a:pt x="323" y="669"/>
                </a:cubicBezTo>
                <a:cubicBezTo>
                  <a:pt x="324" y="677"/>
                  <a:pt x="326" y="683"/>
                  <a:pt x="327" y="689"/>
                </a:cubicBezTo>
                <a:cubicBezTo>
                  <a:pt x="308" y="688"/>
                  <a:pt x="289" y="687"/>
                  <a:pt x="274" y="687"/>
                </a:cubicBezTo>
                <a:cubicBezTo>
                  <a:pt x="232" y="687"/>
                  <a:pt x="191" y="692"/>
                  <a:pt x="191" y="692"/>
                </a:cubicBezTo>
                <a:cubicBezTo>
                  <a:pt x="191" y="692"/>
                  <a:pt x="199" y="672"/>
                  <a:pt x="212" y="643"/>
                </a:cubicBezTo>
                <a:cubicBezTo>
                  <a:pt x="224" y="615"/>
                  <a:pt x="226" y="589"/>
                  <a:pt x="235" y="542"/>
                </a:cubicBezTo>
                <a:cubicBezTo>
                  <a:pt x="245" y="495"/>
                  <a:pt x="237" y="463"/>
                  <a:pt x="237" y="406"/>
                </a:cubicBezTo>
                <a:cubicBezTo>
                  <a:pt x="237" y="361"/>
                  <a:pt x="234" y="300"/>
                  <a:pt x="231" y="263"/>
                </a:cubicBezTo>
                <a:cubicBezTo>
                  <a:pt x="231" y="257"/>
                  <a:pt x="231" y="235"/>
                  <a:pt x="248" y="225"/>
                </a:cubicBezTo>
                <a:cubicBezTo>
                  <a:pt x="257" y="236"/>
                  <a:pt x="268" y="248"/>
                  <a:pt x="281" y="257"/>
                </a:cubicBezTo>
                <a:cubicBezTo>
                  <a:pt x="304" y="273"/>
                  <a:pt x="306" y="261"/>
                  <a:pt x="320" y="244"/>
                </a:cubicBezTo>
                <a:cubicBezTo>
                  <a:pt x="326" y="237"/>
                  <a:pt x="330" y="232"/>
                  <a:pt x="334" y="227"/>
                </a:cubicBezTo>
                <a:cubicBezTo>
                  <a:pt x="334" y="227"/>
                  <a:pt x="334" y="227"/>
                  <a:pt x="334" y="227"/>
                </a:cubicBezTo>
                <a:cubicBezTo>
                  <a:pt x="353" y="218"/>
                  <a:pt x="370" y="255"/>
                  <a:pt x="370" y="255"/>
                </a:cubicBezTo>
                <a:cubicBezTo>
                  <a:pt x="382" y="288"/>
                  <a:pt x="381" y="349"/>
                  <a:pt x="381" y="413"/>
                </a:cubicBezTo>
                <a:cubicBezTo>
                  <a:pt x="381" y="478"/>
                  <a:pt x="393" y="542"/>
                  <a:pt x="406" y="589"/>
                </a:cubicBezTo>
                <a:cubicBezTo>
                  <a:pt x="418" y="636"/>
                  <a:pt x="437" y="678"/>
                  <a:pt x="437" y="678"/>
                </a:cubicBezTo>
                <a:cubicBezTo>
                  <a:pt x="437" y="678"/>
                  <a:pt x="426" y="684"/>
                  <a:pt x="411" y="689"/>
                </a:cubicBezTo>
                <a:close/>
                <a:moveTo>
                  <a:pt x="491" y="631"/>
                </a:moveTo>
                <a:cubicBezTo>
                  <a:pt x="489" y="627"/>
                  <a:pt x="490" y="600"/>
                  <a:pt x="484" y="579"/>
                </a:cubicBezTo>
                <a:cubicBezTo>
                  <a:pt x="477" y="556"/>
                  <a:pt x="474" y="524"/>
                  <a:pt x="473" y="485"/>
                </a:cubicBezTo>
                <a:cubicBezTo>
                  <a:pt x="473" y="485"/>
                  <a:pt x="482" y="518"/>
                  <a:pt x="491" y="538"/>
                </a:cubicBezTo>
                <a:cubicBezTo>
                  <a:pt x="495" y="547"/>
                  <a:pt x="498" y="553"/>
                  <a:pt x="501" y="553"/>
                </a:cubicBezTo>
                <a:cubicBezTo>
                  <a:pt x="511" y="556"/>
                  <a:pt x="512" y="570"/>
                  <a:pt x="501" y="576"/>
                </a:cubicBezTo>
                <a:cubicBezTo>
                  <a:pt x="490" y="582"/>
                  <a:pt x="498" y="624"/>
                  <a:pt x="493" y="630"/>
                </a:cubicBezTo>
                <a:cubicBezTo>
                  <a:pt x="492" y="631"/>
                  <a:pt x="491" y="631"/>
                  <a:pt x="491" y="631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ffectLst>
            <a:outerShdw blurRad="76200" sy="23000" kx="1200000" algn="br" rotWithShape="0">
              <a:srgbClr val="000000">
                <a:alpha val="5882"/>
              </a:srgbClr>
            </a:outerShdw>
          </a:effectLst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75" name="Google Shape;175;p4"/>
          <p:cNvCxnSpPr/>
          <p:nvPr/>
        </p:nvCxnSpPr>
        <p:spPr>
          <a:xfrm rot="10800000">
            <a:off x="3274359" y="6712768"/>
            <a:ext cx="1049644" cy="0"/>
          </a:xfrm>
          <a:prstGeom prst="straightConnector1">
            <a:avLst/>
          </a:prstGeom>
          <a:noFill/>
          <a:ln w="19050" cap="flat" cmpd="sng">
            <a:solidFill>
              <a:srgbClr val="F2F2F2"/>
            </a:solidFill>
            <a:prstDash val="dot"/>
            <a:miter lim="800000"/>
            <a:headEnd type="oval" w="sm" len="sm"/>
            <a:tailEnd type="oval" w="sm" len="sm"/>
          </a:ln>
        </p:spPr>
      </p:cxnSp>
      <p:grpSp>
        <p:nvGrpSpPr>
          <p:cNvPr id="176" name="Google Shape;176;p4"/>
          <p:cNvGrpSpPr/>
          <p:nvPr/>
        </p:nvGrpSpPr>
        <p:grpSpPr>
          <a:xfrm>
            <a:off x="6154949" y="4647325"/>
            <a:ext cx="485272" cy="517804"/>
            <a:chOff x="4763" y="3175"/>
            <a:chExt cx="1136650" cy="1212850"/>
          </a:xfrm>
        </p:grpSpPr>
        <p:sp>
          <p:nvSpPr>
            <p:cNvPr id="177" name="Google Shape;177;p4"/>
            <p:cNvSpPr/>
            <p:nvPr/>
          </p:nvSpPr>
          <p:spPr>
            <a:xfrm>
              <a:off x="80963" y="762000"/>
              <a:ext cx="454025" cy="45402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611188" y="762000"/>
              <a:ext cx="454025" cy="45402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4763" y="3175"/>
              <a:ext cx="1136650" cy="682625"/>
            </a:xfrm>
            <a:custGeom>
              <a:avLst/>
              <a:gdLst/>
              <a:ahLst/>
              <a:cxnLst/>
              <a:rect l="l" t="t" r="r" b="b"/>
              <a:pathLst>
                <a:path w="300" h="180" extrusionOk="0">
                  <a:moveTo>
                    <a:pt x="180" y="100"/>
                  </a:moveTo>
                  <a:cubicBezTo>
                    <a:pt x="180" y="99"/>
                    <a:pt x="180" y="99"/>
                    <a:pt x="180" y="99"/>
                  </a:cubicBezTo>
                  <a:cubicBezTo>
                    <a:pt x="209" y="96"/>
                    <a:pt x="260" y="86"/>
                    <a:pt x="260" y="50"/>
                  </a:cubicBezTo>
                  <a:cubicBezTo>
                    <a:pt x="260" y="25"/>
                    <a:pt x="235" y="0"/>
                    <a:pt x="210" y="0"/>
                  </a:cubicBezTo>
                  <a:cubicBezTo>
                    <a:pt x="187" y="0"/>
                    <a:pt x="165" y="21"/>
                    <a:pt x="161" y="80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39" y="80"/>
                    <a:pt x="139" y="80"/>
                    <a:pt x="139" y="80"/>
                  </a:cubicBezTo>
                  <a:cubicBezTo>
                    <a:pt x="135" y="21"/>
                    <a:pt x="113" y="0"/>
                    <a:pt x="90" y="0"/>
                  </a:cubicBezTo>
                  <a:cubicBezTo>
                    <a:pt x="65" y="0"/>
                    <a:pt x="40" y="25"/>
                    <a:pt x="40" y="50"/>
                  </a:cubicBezTo>
                  <a:cubicBezTo>
                    <a:pt x="40" y="86"/>
                    <a:pt x="91" y="96"/>
                    <a:pt x="120" y="99"/>
                  </a:cubicBezTo>
                  <a:cubicBezTo>
                    <a:pt x="120" y="100"/>
                    <a:pt x="120" y="100"/>
                    <a:pt x="12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140" y="180"/>
                    <a:pt x="140" y="180"/>
                    <a:pt x="140" y="180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60" y="100"/>
                    <a:pt x="160" y="100"/>
                    <a:pt x="160" y="100"/>
                  </a:cubicBezTo>
                  <a:cubicBezTo>
                    <a:pt x="160" y="180"/>
                    <a:pt x="160" y="180"/>
                    <a:pt x="160" y="180"/>
                  </a:cubicBezTo>
                  <a:cubicBezTo>
                    <a:pt x="300" y="180"/>
                    <a:pt x="300" y="180"/>
                    <a:pt x="300" y="180"/>
                  </a:cubicBezTo>
                  <a:cubicBezTo>
                    <a:pt x="300" y="100"/>
                    <a:pt x="300" y="100"/>
                    <a:pt x="300" y="100"/>
                  </a:cubicBezTo>
                  <a:lnTo>
                    <a:pt x="180" y="100"/>
                  </a:lnTo>
                  <a:close/>
                  <a:moveTo>
                    <a:pt x="60" y="50"/>
                  </a:moveTo>
                  <a:cubicBezTo>
                    <a:pt x="60" y="36"/>
                    <a:pt x="76" y="20"/>
                    <a:pt x="90" y="20"/>
                  </a:cubicBezTo>
                  <a:cubicBezTo>
                    <a:pt x="105" y="20"/>
                    <a:pt x="116" y="42"/>
                    <a:pt x="119" y="79"/>
                  </a:cubicBezTo>
                  <a:cubicBezTo>
                    <a:pt x="92" y="76"/>
                    <a:pt x="60" y="67"/>
                    <a:pt x="60" y="50"/>
                  </a:cubicBezTo>
                  <a:close/>
                  <a:moveTo>
                    <a:pt x="210" y="20"/>
                  </a:moveTo>
                  <a:cubicBezTo>
                    <a:pt x="224" y="20"/>
                    <a:pt x="240" y="36"/>
                    <a:pt x="240" y="50"/>
                  </a:cubicBezTo>
                  <a:cubicBezTo>
                    <a:pt x="240" y="66"/>
                    <a:pt x="208" y="76"/>
                    <a:pt x="181" y="79"/>
                  </a:cubicBezTo>
                  <a:cubicBezTo>
                    <a:pt x="184" y="42"/>
                    <a:pt x="195" y="20"/>
                    <a:pt x="210" y="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80" name="Google Shape;180;p4"/>
          <p:cNvSpPr/>
          <p:nvPr/>
        </p:nvSpPr>
        <p:spPr>
          <a:xfrm>
            <a:off x="307593" y="4638183"/>
            <a:ext cx="506412" cy="506174"/>
          </a:xfrm>
          <a:custGeom>
            <a:avLst/>
            <a:gdLst/>
            <a:ahLst/>
            <a:cxnLst/>
            <a:rect l="l" t="t" r="r" b="b"/>
            <a:pathLst>
              <a:path w="2124" h="2123" extrusionOk="0">
                <a:moveTo>
                  <a:pt x="1726" y="1327"/>
                </a:moveTo>
                <a:lnTo>
                  <a:pt x="1726" y="929"/>
                </a:lnTo>
                <a:lnTo>
                  <a:pt x="1195" y="929"/>
                </a:lnTo>
                <a:lnTo>
                  <a:pt x="1195" y="796"/>
                </a:lnTo>
                <a:lnTo>
                  <a:pt x="1593" y="796"/>
                </a:lnTo>
                <a:lnTo>
                  <a:pt x="1593" y="0"/>
                </a:lnTo>
                <a:lnTo>
                  <a:pt x="664" y="0"/>
                </a:lnTo>
                <a:lnTo>
                  <a:pt x="664" y="796"/>
                </a:lnTo>
                <a:lnTo>
                  <a:pt x="1062" y="796"/>
                </a:lnTo>
                <a:lnTo>
                  <a:pt x="1062" y="929"/>
                </a:lnTo>
                <a:lnTo>
                  <a:pt x="399" y="929"/>
                </a:lnTo>
                <a:lnTo>
                  <a:pt x="399" y="1327"/>
                </a:lnTo>
                <a:lnTo>
                  <a:pt x="0" y="1327"/>
                </a:lnTo>
                <a:lnTo>
                  <a:pt x="0" y="2123"/>
                </a:lnTo>
                <a:lnTo>
                  <a:pt x="930" y="2123"/>
                </a:lnTo>
                <a:lnTo>
                  <a:pt x="930" y="1327"/>
                </a:lnTo>
                <a:lnTo>
                  <a:pt x="531" y="1327"/>
                </a:lnTo>
                <a:lnTo>
                  <a:pt x="531" y="1061"/>
                </a:lnTo>
                <a:lnTo>
                  <a:pt x="1593" y="1061"/>
                </a:lnTo>
                <a:lnTo>
                  <a:pt x="1593" y="1327"/>
                </a:lnTo>
                <a:lnTo>
                  <a:pt x="1195" y="1327"/>
                </a:lnTo>
                <a:lnTo>
                  <a:pt x="1195" y="2123"/>
                </a:lnTo>
                <a:lnTo>
                  <a:pt x="2124" y="2123"/>
                </a:lnTo>
                <a:lnTo>
                  <a:pt x="2124" y="1327"/>
                </a:lnTo>
                <a:lnTo>
                  <a:pt x="1726" y="1327"/>
                </a:lnTo>
                <a:close/>
                <a:moveTo>
                  <a:pt x="797" y="1460"/>
                </a:moveTo>
                <a:lnTo>
                  <a:pt x="797" y="1592"/>
                </a:lnTo>
                <a:lnTo>
                  <a:pt x="133" y="1592"/>
                </a:lnTo>
                <a:lnTo>
                  <a:pt x="133" y="1460"/>
                </a:lnTo>
                <a:lnTo>
                  <a:pt x="797" y="1460"/>
                </a:lnTo>
                <a:close/>
                <a:moveTo>
                  <a:pt x="797" y="265"/>
                </a:moveTo>
                <a:lnTo>
                  <a:pt x="797" y="132"/>
                </a:lnTo>
                <a:lnTo>
                  <a:pt x="1460" y="132"/>
                </a:lnTo>
                <a:lnTo>
                  <a:pt x="1460" y="265"/>
                </a:lnTo>
                <a:lnTo>
                  <a:pt x="797" y="265"/>
                </a:lnTo>
                <a:close/>
                <a:moveTo>
                  <a:pt x="1991" y="1592"/>
                </a:moveTo>
                <a:lnTo>
                  <a:pt x="1328" y="1592"/>
                </a:lnTo>
                <a:lnTo>
                  <a:pt x="1328" y="1460"/>
                </a:lnTo>
                <a:lnTo>
                  <a:pt x="1991" y="1460"/>
                </a:lnTo>
                <a:lnTo>
                  <a:pt x="1991" y="1592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1" name="Google Shape;181;p4"/>
          <p:cNvSpPr txBox="1"/>
          <p:nvPr/>
        </p:nvSpPr>
        <p:spPr>
          <a:xfrm>
            <a:off x="4702614" y="5215218"/>
            <a:ext cx="2010487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Point </a:t>
            </a:r>
            <a:r>
              <a:rPr lang="en-US" sz="3200" b="1">
                <a:solidFill>
                  <a:schemeClr val="accent1"/>
                </a:solidFill>
                <a:latin typeface="Lato Black"/>
                <a:ea typeface="Lato Black"/>
                <a:cs typeface="Lato Black"/>
                <a:sym typeface="Lato Black"/>
              </a:rPr>
              <a:t>two</a:t>
            </a:r>
            <a:endParaRPr sz="3200" b="1">
              <a:solidFill>
                <a:schemeClr val="accen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82" name="Google Shape;182;p4"/>
          <p:cNvSpPr txBox="1"/>
          <p:nvPr/>
        </p:nvSpPr>
        <p:spPr>
          <a:xfrm>
            <a:off x="3710506" y="5697938"/>
            <a:ext cx="3002596" cy="75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3-6 words about this point</a:t>
            </a:r>
            <a:endParaRPr/>
          </a:p>
        </p:txBody>
      </p:sp>
      <p:sp>
        <p:nvSpPr>
          <p:cNvPr id="183" name="Google Shape;183;p4"/>
          <p:cNvSpPr txBox="1"/>
          <p:nvPr/>
        </p:nvSpPr>
        <p:spPr>
          <a:xfrm>
            <a:off x="146483" y="5187862"/>
            <a:ext cx="1973617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Point </a:t>
            </a:r>
            <a:r>
              <a:rPr lang="en-US" sz="3200" b="1">
                <a:solidFill>
                  <a:schemeClr val="accent1"/>
                </a:solidFill>
                <a:latin typeface="Lato Black"/>
                <a:ea typeface="Lato Black"/>
                <a:cs typeface="Lato Black"/>
                <a:sym typeface="Lato Black"/>
              </a:rPr>
              <a:t>one</a:t>
            </a:r>
            <a:endParaRPr sz="3200" b="1">
              <a:solidFill>
                <a:schemeClr val="accen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84" name="Google Shape;184;p4"/>
          <p:cNvSpPr txBox="1"/>
          <p:nvPr/>
        </p:nvSpPr>
        <p:spPr>
          <a:xfrm>
            <a:off x="180720" y="5689605"/>
            <a:ext cx="3089985" cy="75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3-6 words about this point</a:t>
            </a:r>
            <a:endParaRPr/>
          </a:p>
        </p:txBody>
      </p:sp>
      <p:sp>
        <p:nvSpPr>
          <p:cNvPr id="185" name="Google Shape;185;p4"/>
          <p:cNvSpPr txBox="1"/>
          <p:nvPr/>
        </p:nvSpPr>
        <p:spPr>
          <a:xfrm>
            <a:off x="2458368" y="1885371"/>
            <a:ext cx="1981633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Point </a:t>
            </a:r>
            <a:r>
              <a:rPr lang="en-US" sz="3200" b="1">
                <a:solidFill>
                  <a:schemeClr val="accent1"/>
                </a:solidFill>
                <a:latin typeface="Lato Black"/>
                <a:ea typeface="Lato Black"/>
                <a:cs typeface="Lato Black"/>
                <a:sym typeface="Lato Black"/>
              </a:rPr>
              <a:t>five</a:t>
            </a:r>
            <a:endParaRPr sz="3200" b="1">
              <a:solidFill>
                <a:schemeClr val="accen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86" name="Google Shape;186;p4"/>
          <p:cNvSpPr txBox="1"/>
          <p:nvPr/>
        </p:nvSpPr>
        <p:spPr>
          <a:xfrm>
            <a:off x="837537" y="3480457"/>
            <a:ext cx="2270173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Point </a:t>
            </a:r>
            <a:r>
              <a:rPr lang="en-US" sz="3200" b="1">
                <a:solidFill>
                  <a:schemeClr val="accent1"/>
                </a:solidFill>
                <a:latin typeface="Lato Black"/>
                <a:ea typeface="Lato Black"/>
                <a:cs typeface="Lato Black"/>
                <a:sym typeface="Lato Black"/>
              </a:rPr>
              <a:t>three</a:t>
            </a:r>
            <a:endParaRPr sz="3200" b="1">
              <a:solidFill>
                <a:schemeClr val="accen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87" name="Google Shape;187;p4"/>
          <p:cNvSpPr txBox="1"/>
          <p:nvPr/>
        </p:nvSpPr>
        <p:spPr>
          <a:xfrm>
            <a:off x="757474" y="3999903"/>
            <a:ext cx="2450455" cy="75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3-6 words about this point</a:t>
            </a:r>
            <a:endParaRPr/>
          </a:p>
        </p:txBody>
      </p:sp>
      <p:sp>
        <p:nvSpPr>
          <p:cNvPr id="188" name="Google Shape;188;p4"/>
          <p:cNvSpPr txBox="1"/>
          <p:nvPr/>
        </p:nvSpPr>
        <p:spPr>
          <a:xfrm>
            <a:off x="3843504" y="3480457"/>
            <a:ext cx="2060179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Point </a:t>
            </a:r>
            <a:r>
              <a:rPr lang="en-US" sz="3200" b="1">
                <a:solidFill>
                  <a:schemeClr val="accent1"/>
                </a:solidFill>
                <a:latin typeface="Lato Black"/>
                <a:ea typeface="Lato Black"/>
                <a:cs typeface="Lato Black"/>
                <a:sym typeface="Lato Black"/>
              </a:rPr>
              <a:t>four</a:t>
            </a:r>
            <a:endParaRPr sz="3200" b="1">
              <a:solidFill>
                <a:schemeClr val="accen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89" name="Google Shape;189;p4"/>
          <p:cNvSpPr txBox="1"/>
          <p:nvPr/>
        </p:nvSpPr>
        <p:spPr>
          <a:xfrm>
            <a:off x="3658446" y="3999903"/>
            <a:ext cx="2450455" cy="75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3-6 words about this point</a:t>
            </a:r>
            <a:endParaRPr/>
          </a:p>
        </p:txBody>
      </p:sp>
      <p:grpSp>
        <p:nvGrpSpPr>
          <p:cNvPr id="190" name="Google Shape;190;p4"/>
          <p:cNvGrpSpPr/>
          <p:nvPr/>
        </p:nvGrpSpPr>
        <p:grpSpPr>
          <a:xfrm>
            <a:off x="3207929" y="1365885"/>
            <a:ext cx="482506" cy="482506"/>
            <a:chOff x="1588" y="4763"/>
            <a:chExt cx="2486025" cy="2486025"/>
          </a:xfrm>
        </p:grpSpPr>
        <p:sp>
          <p:nvSpPr>
            <p:cNvPr id="191" name="Google Shape;191;p4"/>
            <p:cNvSpPr/>
            <p:nvPr/>
          </p:nvSpPr>
          <p:spPr>
            <a:xfrm>
              <a:off x="1588" y="4763"/>
              <a:ext cx="2486025" cy="2486025"/>
            </a:xfrm>
            <a:custGeom>
              <a:avLst/>
              <a:gdLst/>
              <a:ahLst/>
              <a:cxnLst/>
              <a:rect l="l" t="t" r="r" b="b"/>
              <a:pathLst>
                <a:path w="660" h="660" extrusionOk="0">
                  <a:moveTo>
                    <a:pt x="598" y="0"/>
                  </a:moveTo>
                  <a:cubicBezTo>
                    <a:pt x="144" y="0"/>
                    <a:pt x="144" y="0"/>
                    <a:pt x="144" y="0"/>
                  </a:cubicBezTo>
                  <a:cubicBezTo>
                    <a:pt x="110" y="0"/>
                    <a:pt x="83" y="28"/>
                    <a:pt x="83" y="62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28" y="103"/>
                    <a:pt x="0" y="131"/>
                    <a:pt x="0" y="165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0" y="623"/>
                    <a:pt x="37" y="660"/>
                    <a:pt x="83" y="660"/>
                  </a:cubicBezTo>
                  <a:cubicBezTo>
                    <a:pt x="578" y="660"/>
                    <a:pt x="578" y="660"/>
                    <a:pt x="578" y="660"/>
                  </a:cubicBezTo>
                  <a:cubicBezTo>
                    <a:pt x="623" y="660"/>
                    <a:pt x="660" y="623"/>
                    <a:pt x="660" y="578"/>
                  </a:cubicBezTo>
                  <a:cubicBezTo>
                    <a:pt x="660" y="62"/>
                    <a:pt x="660" y="62"/>
                    <a:pt x="660" y="62"/>
                  </a:cubicBezTo>
                  <a:cubicBezTo>
                    <a:pt x="660" y="28"/>
                    <a:pt x="632" y="0"/>
                    <a:pt x="598" y="0"/>
                  </a:cubicBezTo>
                  <a:close/>
                  <a:moveTo>
                    <a:pt x="619" y="578"/>
                  </a:moveTo>
                  <a:cubicBezTo>
                    <a:pt x="619" y="600"/>
                    <a:pt x="600" y="619"/>
                    <a:pt x="578" y="619"/>
                  </a:cubicBezTo>
                  <a:cubicBezTo>
                    <a:pt x="83" y="619"/>
                    <a:pt x="83" y="619"/>
                    <a:pt x="83" y="619"/>
                  </a:cubicBezTo>
                  <a:cubicBezTo>
                    <a:pt x="60" y="619"/>
                    <a:pt x="41" y="600"/>
                    <a:pt x="41" y="578"/>
                  </a:cubicBezTo>
                  <a:cubicBezTo>
                    <a:pt x="41" y="165"/>
                    <a:pt x="41" y="165"/>
                    <a:pt x="41" y="165"/>
                  </a:cubicBezTo>
                  <a:cubicBezTo>
                    <a:pt x="41" y="154"/>
                    <a:pt x="51" y="144"/>
                    <a:pt x="62" y="144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3" y="557"/>
                    <a:pt x="83" y="557"/>
                    <a:pt x="83" y="557"/>
                  </a:cubicBezTo>
                  <a:cubicBezTo>
                    <a:pt x="83" y="568"/>
                    <a:pt x="92" y="578"/>
                    <a:pt x="103" y="578"/>
                  </a:cubicBezTo>
                  <a:cubicBezTo>
                    <a:pt x="115" y="578"/>
                    <a:pt x="124" y="568"/>
                    <a:pt x="124" y="557"/>
                  </a:cubicBezTo>
                  <a:cubicBezTo>
                    <a:pt x="124" y="62"/>
                    <a:pt x="124" y="62"/>
                    <a:pt x="124" y="62"/>
                  </a:cubicBezTo>
                  <a:cubicBezTo>
                    <a:pt x="124" y="50"/>
                    <a:pt x="133" y="41"/>
                    <a:pt x="144" y="41"/>
                  </a:cubicBezTo>
                  <a:cubicBezTo>
                    <a:pt x="598" y="41"/>
                    <a:pt x="598" y="41"/>
                    <a:pt x="598" y="41"/>
                  </a:cubicBezTo>
                  <a:cubicBezTo>
                    <a:pt x="610" y="41"/>
                    <a:pt x="619" y="50"/>
                    <a:pt x="619" y="62"/>
                  </a:cubicBezTo>
                  <a:lnTo>
                    <a:pt x="619" y="57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1477963" y="939801"/>
              <a:ext cx="696913" cy="74613"/>
            </a:xfrm>
            <a:custGeom>
              <a:avLst/>
              <a:gdLst/>
              <a:ahLst/>
              <a:cxnLst/>
              <a:rect l="l" t="t" r="r" b="b"/>
              <a:pathLst>
                <a:path w="185" h="20" extrusionOk="0">
                  <a:moveTo>
                    <a:pt x="10" y="20"/>
                  </a:moveTo>
                  <a:cubicBezTo>
                    <a:pt x="175" y="20"/>
                    <a:pt x="175" y="20"/>
                    <a:pt x="175" y="20"/>
                  </a:cubicBezTo>
                  <a:cubicBezTo>
                    <a:pt x="181" y="20"/>
                    <a:pt x="185" y="16"/>
                    <a:pt x="185" y="10"/>
                  </a:cubicBezTo>
                  <a:cubicBezTo>
                    <a:pt x="185" y="4"/>
                    <a:pt x="181" y="0"/>
                    <a:pt x="17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1477963" y="706438"/>
              <a:ext cx="696913" cy="74613"/>
            </a:xfrm>
            <a:custGeom>
              <a:avLst/>
              <a:gdLst/>
              <a:ahLst/>
              <a:cxnLst/>
              <a:rect l="l" t="t" r="r" b="b"/>
              <a:pathLst>
                <a:path w="185" h="20" extrusionOk="0">
                  <a:moveTo>
                    <a:pt x="10" y="20"/>
                  </a:moveTo>
                  <a:cubicBezTo>
                    <a:pt x="175" y="20"/>
                    <a:pt x="175" y="20"/>
                    <a:pt x="175" y="20"/>
                  </a:cubicBezTo>
                  <a:cubicBezTo>
                    <a:pt x="181" y="20"/>
                    <a:pt x="185" y="16"/>
                    <a:pt x="185" y="10"/>
                  </a:cubicBezTo>
                  <a:cubicBezTo>
                    <a:pt x="185" y="4"/>
                    <a:pt x="181" y="0"/>
                    <a:pt x="17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1477963" y="473076"/>
              <a:ext cx="696913" cy="74613"/>
            </a:xfrm>
            <a:custGeom>
              <a:avLst/>
              <a:gdLst/>
              <a:ahLst/>
              <a:cxnLst/>
              <a:rect l="l" t="t" r="r" b="b"/>
              <a:pathLst>
                <a:path w="185" h="20" extrusionOk="0">
                  <a:moveTo>
                    <a:pt x="10" y="20"/>
                  </a:moveTo>
                  <a:cubicBezTo>
                    <a:pt x="175" y="20"/>
                    <a:pt x="175" y="20"/>
                    <a:pt x="175" y="20"/>
                  </a:cubicBezTo>
                  <a:cubicBezTo>
                    <a:pt x="181" y="20"/>
                    <a:pt x="185" y="16"/>
                    <a:pt x="185" y="10"/>
                  </a:cubicBezTo>
                  <a:cubicBezTo>
                    <a:pt x="185" y="4"/>
                    <a:pt x="181" y="0"/>
                    <a:pt x="17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622301" y="2103438"/>
              <a:ext cx="700088" cy="79375"/>
            </a:xfrm>
            <a:custGeom>
              <a:avLst/>
              <a:gdLst/>
              <a:ahLst/>
              <a:cxnLst/>
              <a:rect l="l" t="t" r="r" b="b"/>
              <a:pathLst>
                <a:path w="186" h="21" extrusionOk="0">
                  <a:moveTo>
                    <a:pt x="17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6"/>
                    <a:pt x="5" y="21"/>
                    <a:pt x="10" y="21"/>
                  </a:cubicBezTo>
                  <a:cubicBezTo>
                    <a:pt x="175" y="21"/>
                    <a:pt x="175" y="21"/>
                    <a:pt x="175" y="21"/>
                  </a:cubicBezTo>
                  <a:cubicBezTo>
                    <a:pt x="181" y="21"/>
                    <a:pt x="186" y="16"/>
                    <a:pt x="186" y="10"/>
                  </a:cubicBezTo>
                  <a:cubicBezTo>
                    <a:pt x="186" y="5"/>
                    <a:pt x="181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622301" y="1870076"/>
              <a:ext cx="700088" cy="79375"/>
            </a:xfrm>
            <a:custGeom>
              <a:avLst/>
              <a:gdLst/>
              <a:ahLst/>
              <a:cxnLst/>
              <a:rect l="l" t="t" r="r" b="b"/>
              <a:pathLst>
                <a:path w="186" h="21" extrusionOk="0">
                  <a:moveTo>
                    <a:pt x="17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6"/>
                    <a:pt x="5" y="21"/>
                    <a:pt x="10" y="21"/>
                  </a:cubicBezTo>
                  <a:cubicBezTo>
                    <a:pt x="175" y="21"/>
                    <a:pt x="175" y="21"/>
                    <a:pt x="175" y="21"/>
                  </a:cubicBezTo>
                  <a:cubicBezTo>
                    <a:pt x="181" y="21"/>
                    <a:pt x="186" y="16"/>
                    <a:pt x="186" y="10"/>
                  </a:cubicBezTo>
                  <a:cubicBezTo>
                    <a:pt x="186" y="5"/>
                    <a:pt x="181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622301" y="1636713"/>
              <a:ext cx="700088" cy="79375"/>
            </a:xfrm>
            <a:custGeom>
              <a:avLst/>
              <a:gdLst/>
              <a:ahLst/>
              <a:cxnLst/>
              <a:rect l="l" t="t" r="r" b="b"/>
              <a:pathLst>
                <a:path w="186" h="21" extrusionOk="0">
                  <a:moveTo>
                    <a:pt x="17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6"/>
                    <a:pt x="5" y="21"/>
                    <a:pt x="10" y="21"/>
                  </a:cubicBezTo>
                  <a:cubicBezTo>
                    <a:pt x="175" y="21"/>
                    <a:pt x="175" y="21"/>
                    <a:pt x="175" y="21"/>
                  </a:cubicBezTo>
                  <a:cubicBezTo>
                    <a:pt x="181" y="21"/>
                    <a:pt x="186" y="16"/>
                    <a:pt x="186" y="11"/>
                  </a:cubicBezTo>
                  <a:cubicBezTo>
                    <a:pt x="186" y="5"/>
                    <a:pt x="181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1477963" y="2103438"/>
              <a:ext cx="700088" cy="79375"/>
            </a:xfrm>
            <a:custGeom>
              <a:avLst/>
              <a:gdLst/>
              <a:ahLst/>
              <a:cxnLst/>
              <a:rect l="l" t="t" r="r" b="b"/>
              <a:pathLst>
                <a:path w="186" h="21" extrusionOk="0">
                  <a:moveTo>
                    <a:pt x="17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6"/>
                    <a:pt x="4" y="21"/>
                    <a:pt x="10" y="21"/>
                  </a:cubicBezTo>
                  <a:cubicBezTo>
                    <a:pt x="175" y="21"/>
                    <a:pt x="175" y="21"/>
                    <a:pt x="175" y="21"/>
                  </a:cubicBezTo>
                  <a:cubicBezTo>
                    <a:pt x="181" y="21"/>
                    <a:pt x="186" y="16"/>
                    <a:pt x="186" y="10"/>
                  </a:cubicBezTo>
                  <a:cubicBezTo>
                    <a:pt x="186" y="5"/>
                    <a:pt x="181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1477963" y="1870076"/>
              <a:ext cx="700088" cy="79375"/>
            </a:xfrm>
            <a:custGeom>
              <a:avLst/>
              <a:gdLst/>
              <a:ahLst/>
              <a:cxnLst/>
              <a:rect l="l" t="t" r="r" b="b"/>
              <a:pathLst>
                <a:path w="186" h="21" extrusionOk="0">
                  <a:moveTo>
                    <a:pt x="17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6"/>
                    <a:pt x="4" y="21"/>
                    <a:pt x="10" y="21"/>
                  </a:cubicBezTo>
                  <a:cubicBezTo>
                    <a:pt x="175" y="21"/>
                    <a:pt x="175" y="21"/>
                    <a:pt x="175" y="21"/>
                  </a:cubicBezTo>
                  <a:cubicBezTo>
                    <a:pt x="181" y="21"/>
                    <a:pt x="186" y="16"/>
                    <a:pt x="186" y="10"/>
                  </a:cubicBezTo>
                  <a:cubicBezTo>
                    <a:pt x="186" y="5"/>
                    <a:pt x="181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1477963" y="1636713"/>
              <a:ext cx="700088" cy="79375"/>
            </a:xfrm>
            <a:custGeom>
              <a:avLst/>
              <a:gdLst/>
              <a:ahLst/>
              <a:cxnLst/>
              <a:rect l="l" t="t" r="r" b="b"/>
              <a:pathLst>
                <a:path w="186" h="21" extrusionOk="0">
                  <a:moveTo>
                    <a:pt x="17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6"/>
                    <a:pt x="4" y="21"/>
                    <a:pt x="10" y="21"/>
                  </a:cubicBezTo>
                  <a:cubicBezTo>
                    <a:pt x="175" y="21"/>
                    <a:pt x="175" y="21"/>
                    <a:pt x="175" y="21"/>
                  </a:cubicBezTo>
                  <a:cubicBezTo>
                    <a:pt x="181" y="21"/>
                    <a:pt x="186" y="16"/>
                    <a:pt x="186" y="11"/>
                  </a:cubicBezTo>
                  <a:cubicBezTo>
                    <a:pt x="186" y="5"/>
                    <a:pt x="181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622301" y="1169988"/>
              <a:ext cx="1555750" cy="77788"/>
            </a:xfrm>
            <a:custGeom>
              <a:avLst/>
              <a:gdLst/>
              <a:ahLst/>
              <a:cxnLst/>
              <a:rect l="l" t="t" r="r" b="b"/>
              <a:pathLst>
                <a:path w="413" h="21" extrusionOk="0">
                  <a:moveTo>
                    <a:pt x="402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6"/>
                    <a:pt x="5" y="21"/>
                    <a:pt x="10" y="21"/>
                  </a:cubicBezTo>
                  <a:cubicBezTo>
                    <a:pt x="402" y="21"/>
                    <a:pt x="402" y="21"/>
                    <a:pt x="402" y="21"/>
                  </a:cubicBezTo>
                  <a:cubicBezTo>
                    <a:pt x="408" y="21"/>
                    <a:pt x="413" y="16"/>
                    <a:pt x="413" y="11"/>
                  </a:cubicBezTo>
                  <a:cubicBezTo>
                    <a:pt x="413" y="5"/>
                    <a:pt x="408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622301" y="1403351"/>
              <a:ext cx="1555750" cy="79375"/>
            </a:xfrm>
            <a:custGeom>
              <a:avLst/>
              <a:gdLst/>
              <a:ahLst/>
              <a:cxnLst/>
              <a:rect l="l" t="t" r="r" b="b"/>
              <a:pathLst>
                <a:path w="413" h="21" extrusionOk="0">
                  <a:moveTo>
                    <a:pt x="402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6"/>
                    <a:pt x="5" y="21"/>
                    <a:pt x="10" y="21"/>
                  </a:cubicBezTo>
                  <a:cubicBezTo>
                    <a:pt x="402" y="21"/>
                    <a:pt x="402" y="21"/>
                    <a:pt x="402" y="21"/>
                  </a:cubicBezTo>
                  <a:cubicBezTo>
                    <a:pt x="408" y="21"/>
                    <a:pt x="413" y="16"/>
                    <a:pt x="413" y="11"/>
                  </a:cubicBezTo>
                  <a:cubicBezTo>
                    <a:pt x="413" y="5"/>
                    <a:pt x="408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622301" y="317501"/>
              <a:ext cx="700088" cy="696913"/>
            </a:xfrm>
            <a:custGeom>
              <a:avLst/>
              <a:gdLst/>
              <a:ahLst/>
              <a:cxnLst/>
              <a:rect l="l" t="t" r="r" b="b"/>
              <a:pathLst>
                <a:path w="186" h="185" extrusionOk="0">
                  <a:moveTo>
                    <a:pt x="21" y="185"/>
                  </a:moveTo>
                  <a:cubicBezTo>
                    <a:pt x="165" y="185"/>
                    <a:pt x="165" y="185"/>
                    <a:pt x="165" y="185"/>
                  </a:cubicBezTo>
                  <a:cubicBezTo>
                    <a:pt x="176" y="185"/>
                    <a:pt x="186" y="176"/>
                    <a:pt x="186" y="164"/>
                  </a:cubicBezTo>
                  <a:cubicBezTo>
                    <a:pt x="186" y="20"/>
                    <a:pt x="186" y="20"/>
                    <a:pt x="186" y="20"/>
                  </a:cubicBezTo>
                  <a:cubicBezTo>
                    <a:pt x="186" y="9"/>
                    <a:pt x="176" y="0"/>
                    <a:pt x="16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76"/>
                    <a:pt x="9" y="185"/>
                    <a:pt x="21" y="185"/>
                  </a:cubicBezTo>
                  <a:close/>
                  <a:moveTo>
                    <a:pt x="41" y="41"/>
                  </a:moveTo>
                  <a:cubicBezTo>
                    <a:pt x="144" y="41"/>
                    <a:pt x="144" y="41"/>
                    <a:pt x="144" y="41"/>
                  </a:cubicBezTo>
                  <a:cubicBezTo>
                    <a:pt x="144" y="144"/>
                    <a:pt x="144" y="144"/>
                    <a:pt x="144" y="144"/>
                  </a:cubicBezTo>
                  <a:cubicBezTo>
                    <a:pt x="41" y="144"/>
                    <a:pt x="41" y="144"/>
                    <a:pt x="41" y="144"/>
                  </a:cubicBezTo>
                  <a:lnTo>
                    <a:pt x="41" y="4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04" name="Google Shape;204;p4"/>
          <p:cNvGrpSpPr/>
          <p:nvPr/>
        </p:nvGrpSpPr>
        <p:grpSpPr>
          <a:xfrm>
            <a:off x="1725946" y="2904840"/>
            <a:ext cx="493350" cy="561786"/>
            <a:chOff x="-17462" y="-3175"/>
            <a:chExt cx="4600575" cy="5238750"/>
          </a:xfrm>
        </p:grpSpPr>
        <p:sp>
          <p:nvSpPr>
            <p:cNvPr id="205" name="Google Shape;205;p4"/>
            <p:cNvSpPr/>
            <p:nvPr/>
          </p:nvSpPr>
          <p:spPr>
            <a:xfrm>
              <a:off x="-17462" y="-3175"/>
              <a:ext cx="4600575" cy="5238750"/>
            </a:xfrm>
            <a:custGeom>
              <a:avLst/>
              <a:gdLst/>
              <a:ahLst/>
              <a:cxnLst/>
              <a:rect l="l" t="t" r="r" b="b"/>
              <a:pathLst>
                <a:path w="1224" h="1394" extrusionOk="0">
                  <a:moveTo>
                    <a:pt x="1099" y="184"/>
                  </a:moveTo>
                  <a:cubicBezTo>
                    <a:pt x="1047" y="122"/>
                    <a:pt x="979" y="75"/>
                    <a:pt x="899" y="44"/>
                  </a:cubicBezTo>
                  <a:cubicBezTo>
                    <a:pt x="827" y="15"/>
                    <a:pt x="745" y="0"/>
                    <a:pt x="662" y="0"/>
                  </a:cubicBezTo>
                  <a:cubicBezTo>
                    <a:pt x="538" y="0"/>
                    <a:pt x="417" y="33"/>
                    <a:pt x="318" y="92"/>
                  </a:cubicBezTo>
                  <a:cubicBezTo>
                    <a:pt x="265" y="123"/>
                    <a:pt x="221" y="162"/>
                    <a:pt x="185" y="206"/>
                  </a:cubicBezTo>
                  <a:cubicBezTo>
                    <a:pt x="146" y="255"/>
                    <a:pt x="119" y="309"/>
                    <a:pt x="105" y="367"/>
                  </a:cubicBezTo>
                  <a:cubicBezTo>
                    <a:pt x="92" y="417"/>
                    <a:pt x="91" y="475"/>
                    <a:pt x="101" y="522"/>
                  </a:cubicBezTo>
                  <a:cubicBezTo>
                    <a:pt x="105" y="538"/>
                    <a:pt x="105" y="538"/>
                    <a:pt x="105" y="538"/>
                  </a:cubicBezTo>
                  <a:cubicBezTo>
                    <a:pt x="106" y="543"/>
                    <a:pt x="107" y="548"/>
                    <a:pt x="109" y="551"/>
                  </a:cubicBezTo>
                  <a:cubicBezTo>
                    <a:pt x="109" y="552"/>
                    <a:pt x="109" y="553"/>
                    <a:pt x="109" y="554"/>
                  </a:cubicBezTo>
                  <a:cubicBezTo>
                    <a:pt x="106" y="561"/>
                    <a:pt x="106" y="561"/>
                    <a:pt x="106" y="561"/>
                  </a:cubicBezTo>
                  <a:cubicBezTo>
                    <a:pt x="95" y="584"/>
                    <a:pt x="78" y="607"/>
                    <a:pt x="60" y="631"/>
                  </a:cubicBezTo>
                  <a:cubicBezTo>
                    <a:pt x="48" y="649"/>
                    <a:pt x="35" y="667"/>
                    <a:pt x="22" y="686"/>
                  </a:cubicBezTo>
                  <a:cubicBezTo>
                    <a:pt x="22" y="686"/>
                    <a:pt x="22" y="686"/>
                    <a:pt x="22" y="686"/>
                  </a:cubicBezTo>
                  <a:cubicBezTo>
                    <a:pt x="22" y="686"/>
                    <a:pt x="22" y="686"/>
                    <a:pt x="22" y="686"/>
                  </a:cubicBezTo>
                  <a:cubicBezTo>
                    <a:pt x="22" y="687"/>
                    <a:pt x="22" y="687"/>
                    <a:pt x="22" y="687"/>
                  </a:cubicBezTo>
                  <a:cubicBezTo>
                    <a:pt x="4" y="715"/>
                    <a:pt x="0" y="748"/>
                    <a:pt x="9" y="779"/>
                  </a:cubicBezTo>
                  <a:cubicBezTo>
                    <a:pt x="17" y="805"/>
                    <a:pt x="34" y="827"/>
                    <a:pt x="56" y="841"/>
                  </a:cubicBezTo>
                  <a:cubicBezTo>
                    <a:pt x="55" y="860"/>
                    <a:pt x="58" y="880"/>
                    <a:pt x="67" y="897"/>
                  </a:cubicBezTo>
                  <a:cubicBezTo>
                    <a:pt x="70" y="903"/>
                    <a:pt x="73" y="909"/>
                    <a:pt x="77" y="914"/>
                  </a:cubicBezTo>
                  <a:cubicBezTo>
                    <a:pt x="75" y="938"/>
                    <a:pt x="81" y="964"/>
                    <a:pt x="97" y="984"/>
                  </a:cubicBezTo>
                  <a:cubicBezTo>
                    <a:pt x="116" y="1011"/>
                    <a:pt x="116" y="1011"/>
                    <a:pt x="116" y="1011"/>
                  </a:cubicBezTo>
                  <a:cubicBezTo>
                    <a:pt x="116" y="1014"/>
                    <a:pt x="116" y="1019"/>
                    <a:pt x="116" y="1022"/>
                  </a:cubicBezTo>
                  <a:cubicBezTo>
                    <a:pt x="115" y="1038"/>
                    <a:pt x="113" y="1059"/>
                    <a:pt x="116" y="1080"/>
                  </a:cubicBezTo>
                  <a:cubicBezTo>
                    <a:pt x="120" y="1113"/>
                    <a:pt x="131" y="1140"/>
                    <a:pt x="151" y="1161"/>
                  </a:cubicBezTo>
                  <a:cubicBezTo>
                    <a:pt x="178" y="1189"/>
                    <a:pt x="216" y="1204"/>
                    <a:pt x="263" y="1204"/>
                  </a:cubicBezTo>
                  <a:cubicBezTo>
                    <a:pt x="294" y="1204"/>
                    <a:pt x="330" y="1198"/>
                    <a:pt x="373" y="1186"/>
                  </a:cubicBezTo>
                  <a:cubicBezTo>
                    <a:pt x="375" y="1213"/>
                    <a:pt x="378" y="1247"/>
                    <a:pt x="380" y="1292"/>
                  </a:cubicBezTo>
                  <a:cubicBezTo>
                    <a:pt x="383" y="1349"/>
                    <a:pt x="430" y="1394"/>
                    <a:pt x="488" y="1394"/>
                  </a:cubicBezTo>
                  <a:cubicBezTo>
                    <a:pt x="962" y="1394"/>
                    <a:pt x="962" y="1394"/>
                    <a:pt x="962" y="1394"/>
                  </a:cubicBezTo>
                  <a:cubicBezTo>
                    <a:pt x="994" y="1394"/>
                    <a:pt x="1024" y="1380"/>
                    <a:pt x="1045" y="1356"/>
                  </a:cubicBezTo>
                  <a:cubicBezTo>
                    <a:pt x="1065" y="1331"/>
                    <a:pt x="1074" y="1299"/>
                    <a:pt x="1068" y="1268"/>
                  </a:cubicBezTo>
                  <a:cubicBezTo>
                    <a:pt x="1025" y="1025"/>
                    <a:pt x="1025" y="1025"/>
                    <a:pt x="1025" y="1025"/>
                  </a:cubicBezTo>
                  <a:cubicBezTo>
                    <a:pt x="1023" y="1013"/>
                    <a:pt x="1026" y="1001"/>
                    <a:pt x="1034" y="991"/>
                  </a:cubicBezTo>
                  <a:cubicBezTo>
                    <a:pt x="1068" y="950"/>
                    <a:pt x="1108" y="901"/>
                    <a:pt x="1141" y="843"/>
                  </a:cubicBezTo>
                  <a:cubicBezTo>
                    <a:pt x="1177" y="780"/>
                    <a:pt x="1199" y="717"/>
                    <a:pt x="1209" y="649"/>
                  </a:cubicBezTo>
                  <a:cubicBezTo>
                    <a:pt x="1224" y="553"/>
                    <a:pt x="1221" y="464"/>
                    <a:pt x="1201" y="384"/>
                  </a:cubicBezTo>
                  <a:cubicBezTo>
                    <a:pt x="1182" y="308"/>
                    <a:pt x="1148" y="240"/>
                    <a:pt x="1099" y="184"/>
                  </a:cubicBezTo>
                  <a:close/>
                  <a:moveTo>
                    <a:pt x="1135" y="638"/>
                  </a:moveTo>
                  <a:cubicBezTo>
                    <a:pt x="1116" y="765"/>
                    <a:pt x="1049" y="857"/>
                    <a:pt x="976" y="943"/>
                  </a:cubicBezTo>
                  <a:cubicBezTo>
                    <a:pt x="954" y="969"/>
                    <a:pt x="945" y="1004"/>
                    <a:pt x="951" y="1038"/>
                  </a:cubicBezTo>
                  <a:cubicBezTo>
                    <a:pt x="994" y="1281"/>
                    <a:pt x="994" y="1281"/>
                    <a:pt x="994" y="1281"/>
                  </a:cubicBezTo>
                  <a:cubicBezTo>
                    <a:pt x="996" y="1290"/>
                    <a:pt x="993" y="1300"/>
                    <a:pt x="987" y="1308"/>
                  </a:cubicBezTo>
                  <a:cubicBezTo>
                    <a:pt x="981" y="1315"/>
                    <a:pt x="972" y="1319"/>
                    <a:pt x="962" y="1319"/>
                  </a:cubicBezTo>
                  <a:cubicBezTo>
                    <a:pt x="488" y="1319"/>
                    <a:pt x="488" y="1319"/>
                    <a:pt x="488" y="1319"/>
                  </a:cubicBezTo>
                  <a:cubicBezTo>
                    <a:pt x="470" y="1319"/>
                    <a:pt x="456" y="1306"/>
                    <a:pt x="455" y="1288"/>
                  </a:cubicBezTo>
                  <a:cubicBezTo>
                    <a:pt x="451" y="1206"/>
                    <a:pt x="446" y="1155"/>
                    <a:pt x="443" y="1127"/>
                  </a:cubicBezTo>
                  <a:cubicBezTo>
                    <a:pt x="441" y="1114"/>
                    <a:pt x="423" y="1098"/>
                    <a:pt x="405" y="1098"/>
                  </a:cubicBezTo>
                  <a:cubicBezTo>
                    <a:pt x="401" y="1098"/>
                    <a:pt x="398" y="1099"/>
                    <a:pt x="395" y="1100"/>
                  </a:cubicBezTo>
                  <a:cubicBezTo>
                    <a:pt x="336" y="1120"/>
                    <a:pt x="294" y="1129"/>
                    <a:pt x="263" y="1129"/>
                  </a:cubicBezTo>
                  <a:cubicBezTo>
                    <a:pt x="148" y="1129"/>
                    <a:pt x="208" y="1009"/>
                    <a:pt x="186" y="979"/>
                  </a:cubicBezTo>
                  <a:cubicBezTo>
                    <a:pt x="157" y="940"/>
                    <a:pt x="157" y="940"/>
                    <a:pt x="157" y="940"/>
                  </a:cubicBezTo>
                  <a:cubicBezTo>
                    <a:pt x="150" y="930"/>
                    <a:pt x="150" y="917"/>
                    <a:pt x="156" y="907"/>
                  </a:cubicBezTo>
                  <a:cubicBezTo>
                    <a:pt x="171" y="884"/>
                    <a:pt x="171" y="884"/>
                    <a:pt x="171" y="884"/>
                  </a:cubicBezTo>
                  <a:cubicBezTo>
                    <a:pt x="152" y="879"/>
                    <a:pt x="152" y="879"/>
                    <a:pt x="152" y="879"/>
                  </a:cubicBezTo>
                  <a:cubicBezTo>
                    <a:pt x="144" y="877"/>
                    <a:pt x="138" y="871"/>
                    <a:pt x="134" y="864"/>
                  </a:cubicBezTo>
                  <a:cubicBezTo>
                    <a:pt x="130" y="857"/>
                    <a:pt x="130" y="848"/>
                    <a:pt x="133" y="841"/>
                  </a:cubicBezTo>
                  <a:cubicBezTo>
                    <a:pt x="146" y="807"/>
                    <a:pt x="146" y="807"/>
                    <a:pt x="146" y="807"/>
                  </a:cubicBezTo>
                  <a:cubicBezTo>
                    <a:pt x="148" y="804"/>
                    <a:pt x="146" y="801"/>
                    <a:pt x="143" y="799"/>
                  </a:cubicBezTo>
                  <a:cubicBezTo>
                    <a:pt x="101" y="781"/>
                    <a:pt x="101" y="781"/>
                    <a:pt x="101" y="781"/>
                  </a:cubicBezTo>
                  <a:cubicBezTo>
                    <a:pt x="92" y="776"/>
                    <a:pt x="84" y="768"/>
                    <a:pt x="81" y="758"/>
                  </a:cubicBezTo>
                  <a:cubicBezTo>
                    <a:pt x="78" y="747"/>
                    <a:pt x="80" y="736"/>
                    <a:pt x="85" y="727"/>
                  </a:cubicBezTo>
                  <a:cubicBezTo>
                    <a:pt x="86" y="726"/>
                    <a:pt x="86" y="726"/>
                    <a:pt x="86" y="726"/>
                  </a:cubicBezTo>
                  <a:cubicBezTo>
                    <a:pt x="114" y="681"/>
                    <a:pt x="150" y="641"/>
                    <a:pt x="174" y="594"/>
                  </a:cubicBezTo>
                  <a:cubicBezTo>
                    <a:pt x="184" y="573"/>
                    <a:pt x="184" y="573"/>
                    <a:pt x="184" y="573"/>
                  </a:cubicBezTo>
                  <a:cubicBezTo>
                    <a:pt x="191" y="559"/>
                    <a:pt x="182" y="537"/>
                    <a:pt x="178" y="522"/>
                  </a:cubicBezTo>
                  <a:cubicBezTo>
                    <a:pt x="175" y="505"/>
                    <a:pt x="175" y="505"/>
                    <a:pt x="175" y="505"/>
                  </a:cubicBezTo>
                  <a:cubicBezTo>
                    <a:pt x="166" y="468"/>
                    <a:pt x="168" y="422"/>
                    <a:pt x="177" y="386"/>
                  </a:cubicBezTo>
                  <a:cubicBezTo>
                    <a:pt x="227" y="187"/>
                    <a:pt x="445" y="75"/>
                    <a:pt x="662" y="75"/>
                  </a:cubicBezTo>
                  <a:cubicBezTo>
                    <a:pt x="929" y="75"/>
                    <a:pt x="1195" y="247"/>
                    <a:pt x="1135" y="6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866776" y="496888"/>
              <a:ext cx="3243263" cy="2638425"/>
            </a:xfrm>
            <a:custGeom>
              <a:avLst/>
              <a:gdLst/>
              <a:ahLst/>
              <a:cxnLst/>
              <a:rect l="l" t="t" r="r" b="b"/>
              <a:pathLst>
                <a:path w="863" h="702" extrusionOk="0">
                  <a:moveTo>
                    <a:pt x="571" y="31"/>
                  </a:moveTo>
                  <a:cubicBezTo>
                    <a:pt x="554" y="16"/>
                    <a:pt x="531" y="7"/>
                    <a:pt x="506" y="7"/>
                  </a:cubicBezTo>
                  <a:cubicBezTo>
                    <a:pt x="490" y="7"/>
                    <a:pt x="476" y="10"/>
                    <a:pt x="463" y="16"/>
                  </a:cubicBezTo>
                  <a:cubicBezTo>
                    <a:pt x="450" y="6"/>
                    <a:pt x="434" y="0"/>
                    <a:pt x="416" y="0"/>
                  </a:cubicBezTo>
                  <a:cubicBezTo>
                    <a:pt x="402" y="0"/>
                    <a:pt x="389" y="3"/>
                    <a:pt x="378" y="10"/>
                  </a:cubicBezTo>
                  <a:cubicBezTo>
                    <a:pt x="368" y="8"/>
                    <a:pt x="358" y="7"/>
                    <a:pt x="348" y="7"/>
                  </a:cubicBezTo>
                  <a:cubicBezTo>
                    <a:pt x="315" y="7"/>
                    <a:pt x="285" y="18"/>
                    <a:pt x="262" y="36"/>
                  </a:cubicBezTo>
                  <a:cubicBezTo>
                    <a:pt x="259" y="36"/>
                    <a:pt x="256" y="36"/>
                    <a:pt x="253" y="36"/>
                  </a:cubicBezTo>
                  <a:cubicBezTo>
                    <a:pt x="212" y="36"/>
                    <a:pt x="175" y="55"/>
                    <a:pt x="149" y="84"/>
                  </a:cubicBezTo>
                  <a:cubicBezTo>
                    <a:pt x="98" y="93"/>
                    <a:pt x="60" y="137"/>
                    <a:pt x="58" y="191"/>
                  </a:cubicBezTo>
                  <a:cubicBezTo>
                    <a:pt x="38" y="198"/>
                    <a:pt x="23" y="219"/>
                    <a:pt x="23" y="242"/>
                  </a:cubicBezTo>
                  <a:cubicBezTo>
                    <a:pt x="23" y="245"/>
                    <a:pt x="23" y="247"/>
                    <a:pt x="24" y="250"/>
                  </a:cubicBezTo>
                  <a:cubicBezTo>
                    <a:pt x="9" y="271"/>
                    <a:pt x="0" y="297"/>
                    <a:pt x="0" y="326"/>
                  </a:cubicBezTo>
                  <a:cubicBezTo>
                    <a:pt x="0" y="373"/>
                    <a:pt x="24" y="414"/>
                    <a:pt x="61" y="438"/>
                  </a:cubicBezTo>
                  <a:cubicBezTo>
                    <a:pt x="75" y="479"/>
                    <a:pt x="114" y="509"/>
                    <a:pt x="161" y="509"/>
                  </a:cubicBezTo>
                  <a:cubicBezTo>
                    <a:pt x="179" y="509"/>
                    <a:pt x="196" y="504"/>
                    <a:pt x="211" y="496"/>
                  </a:cubicBezTo>
                  <a:cubicBezTo>
                    <a:pt x="226" y="516"/>
                    <a:pt x="249" y="531"/>
                    <a:pt x="275" y="535"/>
                  </a:cubicBezTo>
                  <a:cubicBezTo>
                    <a:pt x="294" y="588"/>
                    <a:pt x="345" y="626"/>
                    <a:pt x="405" y="626"/>
                  </a:cubicBezTo>
                  <a:cubicBezTo>
                    <a:pt x="424" y="626"/>
                    <a:pt x="443" y="622"/>
                    <a:pt x="460" y="614"/>
                  </a:cubicBezTo>
                  <a:cubicBezTo>
                    <a:pt x="489" y="667"/>
                    <a:pt x="545" y="702"/>
                    <a:pt x="609" y="702"/>
                  </a:cubicBezTo>
                  <a:cubicBezTo>
                    <a:pt x="681" y="702"/>
                    <a:pt x="742" y="658"/>
                    <a:pt x="766" y="594"/>
                  </a:cubicBezTo>
                  <a:cubicBezTo>
                    <a:pt x="819" y="565"/>
                    <a:pt x="854" y="510"/>
                    <a:pt x="854" y="446"/>
                  </a:cubicBezTo>
                  <a:cubicBezTo>
                    <a:pt x="854" y="435"/>
                    <a:pt x="853" y="425"/>
                    <a:pt x="852" y="415"/>
                  </a:cubicBezTo>
                  <a:cubicBezTo>
                    <a:pt x="859" y="400"/>
                    <a:pt x="863" y="383"/>
                    <a:pt x="863" y="365"/>
                  </a:cubicBezTo>
                  <a:cubicBezTo>
                    <a:pt x="863" y="335"/>
                    <a:pt x="852" y="308"/>
                    <a:pt x="834" y="288"/>
                  </a:cubicBezTo>
                  <a:cubicBezTo>
                    <a:pt x="835" y="282"/>
                    <a:pt x="836" y="276"/>
                    <a:pt x="836" y="270"/>
                  </a:cubicBezTo>
                  <a:cubicBezTo>
                    <a:pt x="836" y="223"/>
                    <a:pt x="808" y="182"/>
                    <a:pt x="767" y="164"/>
                  </a:cubicBezTo>
                  <a:cubicBezTo>
                    <a:pt x="734" y="87"/>
                    <a:pt x="659" y="33"/>
                    <a:pt x="571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07" name="Google Shape;207;p4"/>
          <p:cNvGrpSpPr/>
          <p:nvPr/>
        </p:nvGrpSpPr>
        <p:grpSpPr>
          <a:xfrm>
            <a:off x="4611943" y="3118987"/>
            <a:ext cx="523301" cy="295020"/>
            <a:chOff x="3175" y="1588"/>
            <a:chExt cx="2427288" cy="1368425"/>
          </a:xfrm>
        </p:grpSpPr>
        <p:sp>
          <p:nvSpPr>
            <p:cNvPr id="208" name="Google Shape;208;p4"/>
            <p:cNvSpPr/>
            <p:nvPr/>
          </p:nvSpPr>
          <p:spPr>
            <a:xfrm>
              <a:off x="3175" y="1588"/>
              <a:ext cx="2427288" cy="1368425"/>
            </a:xfrm>
            <a:custGeom>
              <a:avLst/>
              <a:gdLst/>
              <a:ahLst/>
              <a:cxnLst/>
              <a:rect l="l" t="t" r="r" b="b"/>
              <a:pathLst>
                <a:path w="1529" h="862" extrusionOk="0">
                  <a:moveTo>
                    <a:pt x="1434" y="288"/>
                  </a:moveTo>
                  <a:lnTo>
                    <a:pt x="1434" y="0"/>
                  </a:lnTo>
                  <a:lnTo>
                    <a:pt x="0" y="0"/>
                  </a:lnTo>
                  <a:lnTo>
                    <a:pt x="0" y="862"/>
                  </a:lnTo>
                  <a:lnTo>
                    <a:pt x="1434" y="862"/>
                  </a:lnTo>
                  <a:lnTo>
                    <a:pt x="1434" y="671"/>
                  </a:lnTo>
                  <a:lnTo>
                    <a:pt x="1529" y="671"/>
                  </a:lnTo>
                  <a:lnTo>
                    <a:pt x="1529" y="288"/>
                  </a:lnTo>
                  <a:lnTo>
                    <a:pt x="1434" y="288"/>
                  </a:lnTo>
                  <a:close/>
                  <a:moveTo>
                    <a:pt x="1241" y="671"/>
                  </a:moveTo>
                  <a:lnTo>
                    <a:pt x="192" y="671"/>
                  </a:lnTo>
                  <a:lnTo>
                    <a:pt x="192" y="190"/>
                  </a:lnTo>
                  <a:lnTo>
                    <a:pt x="1241" y="190"/>
                  </a:lnTo>
                  <a:lnTo>
                    <a:pt x="1241" y="67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458788" y="458788"/>
              <a:ext cx="908050" cy="454025"/>
            </a:xfrm>
            <a:custGeom>
              <a:avLst/>
              <a:gdLst/>
              <a:ahLst/>
              <a:cxnLst/>
              <a:rect l="l" t="t" r="r" b="b"/>
              <a:pathLst>
                <a:path w="572" h="286" extrusionOk="0">
                  <a:moveTo>
                    <a:pt x="287" y="0"/>
                  </a:moveTo>
                  <a:lnTo>
                    <a:pt x="0" y="0"/>
                  </a:lnTo>
                  <a:lnTo>
                    <a:pt x="0" y="286"/>
                  </a:lnTo>
                  <a:lnTo>
                    <a:pt x="572" y="286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10" name="Google Shape;210;p4"/>
          <p:cNvSpPr txBox="1"/>
          <p:nvPr/>
        </p:nvSpPr>
        <p:spPr>
          <a:xfrm>
            <a:off x="2269247" y="2302632"/>
            <a:ext cx="2450455" cy="75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3-6 words about this point</a:t>
            </a:r>
            <a:endParaRPr/>
          </a:p>
        </p:txBody>
      </p:sp>
      <p:sp>
        <p:nvSpPr>
          <p:cNvPr id="211" name="Google Shape;211;p4"/>
          <p:cNvSpPr txBox="1"/>
          <p:nvPr/>
        </p:nvSpPr>
        <p:spPr>
          <a:xfrm>
            <a:off x="180719" y="332207"/>
            <a:ext cx="653238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cap="small">
                <a:solidFill>
                  <a:schemeClr val="dk1"/>
                </a:solidFill>
                <a:latin typeface="Limelight"/>
                <a:ea typeface="Limelight"/>
                <a:cs typeface="Limelight"/>
                <a:sym typeface="Limelight"/>
              </a:rPr>
              <a:t>HR related </a:t>
            </a:r>
            <a:r>
              <a:rPr lang="en-US" sz="4400" b="1" cap="small">
                <a:solidFill>
                  <a:schemeClr val="accent1"/>
                </a:solidFill>
                <a:latin typeface="Limelight"/>
                <a:ea typeface="Limelight"/>
                <a:cs typeface="Limelight"/>
                <a:sym typeface="Limelight"/>
              </a:rPr>
              <a:t>infographic</a:t>
            </a:r>
            <a:endParaRPr sz="8800" b="1" cap="small">
              <a:solidFill>
                <a:schemeClr val="accent1"/>
              </a:solidFill>
              <a:latin typeface="Limelight"/>
              <a:ea typeface="Limelight"/>
              <a:cs typeface="Limelight"/>
              <a:sym typeface="Limelight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5" descr="A picture containing text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2364" r="22364"/>
          <a:stretch/>
        </p:blipFill>
        <p:spPr>
          <a:xfrm>
            <a:off x="3187700" y="-38099"/>
            <a:ext cx="3657600" cy="9926322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5"/>
          <p:cNvSpPr txBox="1"/>
          <p:nvPr/>
        </p:nvSpPr>
        <p:spPr>
          <a:xfrm>
            <a:off x="371476" y="2738951"/>
            <a:ext cx="346523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i="1">
                <a:solidFill>
                  <a:srgbClr val="3F3F3F"/>
                </a:solidFill>
                <a:latin typeface="Lato Light"/>
                <a:ea typeface="Lato Light"/>
                <a:cs typeface="Lato Light"/>
                <a:sym typeface="Lato Light"/>
              </a:rPr>
              <a:t>A quote from the new person/ from the HR people/ from the CEO or just a quote to inspire. </a:t>
            </a:r>
            <a:r>
              <a:rPr lang="en-US" sz="3000" b="1" i="1">
                <a:solidFill>
                  <a:srgbClr val="3F3F3F"/>
                </a:solidFill>
                <a:latin typeface="Lato Light"/>
                <a:ea typeface="Lato Light"/>
                <a:cs typeface="Lato Light"/>
                <a:sym typeface="Lato Light"/>
              </a:rPr>
              <a:t>This is a great place to add an emotional connection</a:t>
            </a:r>
            <a:endParaRPr sz="3000" b="1" i="1">
              <a:solidFill>
                <a:srgbClr val="3F3F3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18" name="Google Shape;218;p5"/>
          <p:cNvSpPr txBox="1"/>
          <p:nvPr/>
        </p:nvSpPr>
        <p:spPr>
          <a:xfrm>
            <a:off x="-176493" y="6337050"/>
            <a:ext cx="3206474" cy="363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Yellowtail"/>
              <a:buNone/>
            </a:pPr>
            <a:r>
              <a:rPr lang="en-US" sz="3600" b="0">
                <a:solidFill>
                  <a:schemeClr val="accent1"/>
                </a:solidFill>
                <a:latin typeface="Yellowtail"/>
                <a:ea typeface="Yellowtail"/>
                <a:cs typeface="Yellowtail"/>
                <a:sym typeface="Yellowtail"/>
              </a:rPr>
              <a:t>Name of person</a:t>
            </a:r>
            <a:endParaRPr sz="2800" b="0" i="1">
              <a:solidFill>
                <a:schemeClr val="accent1"/>
              </a:solidFill>
              <a:latin typeface="Yellowtail"/>
              <a:ea typeface="Yellowtail"/>
              <a:cs typeface="Yellowtail"/>
              <a:sym typeface="Yellowtail"/>
            </a:endParaRPr>
          </a:p>
        </p:txBody>
      </p:sp>
      <p:sp>
        <p:nvSpPr>
          <p:cNvPr id="219" name="Google Shape;219;p5"/>
          <p:cNvSpPr txBox="1"/>
          <p:nvPr/>
        </p:nvSpPr>
        <p:spPr>
          <a:xfrm>
            <a:off x="371476" y="6700608"/>
            <a:ext cx="2636144" cy="363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Lato Light"/>
              <a:buNone/>
            </a:pPr>
            <a:r>
              <a:rPr lang="en-US" sz="2400" b="0" i="1">
                <a:solidFill>
                  <a:srgbClr val="3F3F3F"/>
                </a:solidFill>
                <a:latin typeface="Lato Light"/>
                <a:ea typeface="Lato Light"/>
                <a:cs typeface="Lato Light"/>
                <a:sym typeface="Lato Light"/>
              </a:rPr>
              <a:t>What’s their role</a:t>
            </a:r>
            <a:endParaRPr/>
          </a:p>
        </p:txBody>
      </p:sp>
      <p:cxnSp>
        <p:nvCxnSpPr>
          <p:cNvPr id="220" name="Google Shape;220;p5"/>
          <p:cNvCxnSpPr/>
          <p:nvPr/>
        </p:nvCxnSpPr>
        <p:spPr>
          <a:xfrm>
            <a:off x="3219849" y="6337050"/>
            <a:ext cx="0" cy="68755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1" name="Google Shape;221;p5"/>
          <p:cNvSpPr/>
          <p:nvPr/>
        </p:nvSpPr>
        <p:spPr>
          <a:xfrm>
            <a:off x="3392440" y="6337050"/>
            <a:ext cx="365760" cy="309282"/>
          </a:xfrm>
          <a:custGeom>
            <a:avLst/>
            <a:gdLst/>
            <a:ahLst/>
            <a:cxnLst/>
            <a:rect l="l" t="t" r="r" b="b"/>
            <a:pathLst>
              <a:path w="63" h="53" extrusionOk="0">
                <a:moveTo>
                  <a:pt x="29" y="34"/>
                </a:moveTo>
                <a:cubicBezTo>
                  <a:pt x="29" y="44"/>
                  <a:pt x="20" y="53"/>
                  <a:pt x="9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3"/>
                  <a:pt x="5" y="52"/>
                  <a:pt x="5" y="51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44"/>
                  <a:pt x="6" y="43"/>
                  <a:pt x="7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15" y="43"/>
                  <a:pt x="19" y="39"/>
                  <a:pt x="19" y="34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0"/>
                  <a:pt x="18" y="29"/>
                  <a:pt x="16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3" y="29"/>
                  <a:pt x="0" y="25"/>
                  <a:pt x="0" y="21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6" y="0"/>
                  <a:pt x="29" y="3"/>
                  <a:pt x="29" y="7"/>
                </a:cubicBezTo>
                <a:lnTo>
                  <a:pt x="29" y="34"/>
                </a:lnTo>
                <a:close/>
                <a:moveTo>
                  <a:pt x="63" y="34"/>
                </a:moveTo>
                <a:cubicBezTo>
                  <a:pt x="63" y="44"/>
                  <a:pt x="54" y="53"/>
                  <a:pt x="43" y="53"/>
                </a:cubicBezTo>
                <a:cubicBezTo>
                  <a:pt x="41" y="53"/>
                  <a:pt x="41" y="53"/>
                  <a:pt x="41" y="53"/>
                </a:cubicBezTo>
                <a:cubicBezTo>
                  <a:pt x="40" y="53"/>
                  <a:pt x="39" y="52"/>
                  <a:pt x="39" y="51"/>
                </a:cubicBezTo>
                <a:cubicBezTo>
                  <a:pt x="39" y="46"/>
                  <a:pt x="39" y="46"/>
                  <a:pt x="39" y="46"/>
                </a:cubicBezTo>
                <a:cubicBezTo>
                  <a:pt x="39" y="44"/>
                  <a:pt x="40" y="43"/>
                  <a:pt x="41" y="43"/>
                </a:cubicBezTo>
                <a:cubicBezTo>
                  <a:pt x="43" y="43"/>
                  <a:pt x="43" y="43"/>
                  <a:pt x="43" y="43"/>
                </a:cubicBezTo>
                <a:cubicBezTo>
                  <a:pt x="49" y="43"/>
                  <a:pt x="53" y="39"/>
                  <a:pt x="53" y="34"/>
                </a:cubicBezTo>
                <a:cubicBezTo>
                  <a:pt x="53" y="32"/>
                  <a:pt x="53" y="32"/>
                  <a:pt x="53" y="32"/>
                </a:cubicBezTo>
                <a:cubicBezTo>
                  <a:pt x="53" y="30"/>
                  <a:pt x="52" y="29"/>
                  <a:pt x="50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37" y="29"/>
                  <a:pt x="34" y="25"/>
                  <a:pt x="34" y="21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3"/>
                  <a:pt x="37" y="0"/>
                  <a:pt x="41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60" y="0"/>
                  <a:pt x="63" y="3"/>
                  <a:pt x="63" y="7"/>
                </a:cubicBezTo>
                <a:lnTo>
                  <a:pt x="63" y="3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2" name="Google Shape;222;p5"/>
          <p:cNvGrpSpPr/>
          <p:nvPr/>
        </p:nvGrpSpPr>
        <p:grpSpPr>
          <a:xfrm>
            <a:off x="3187701" y="436008"/>
            <a:ext cx="3597273" cy="749855"/>
            <a:chOff x="4799096" y="436008"/>
            <a:chExt cx="2137659" cy="631195"/>
          </a:xfrm>
        </p:grpSpPr>
        <p:sp>
          <p:nvSpPr>
            <p:cNvPr id="223" name="Google Shape;223;p5"/>
            <p:cNvSpPr/>
            <p:nvPr/>
          </p:nvSpPr>
          <p:spPr>
            <a:xfrm>
              <a:off x="4834944" y="559203"/>
              <a:ext cx="2101811" cy="508000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4799096" y="436008"/>
              <a:ext cx="2101811" cy="5080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5"/>
            <p:cNvSpPr txBox="1"/>
            <p:nvPr/>
          </p:nvSpPr>
          <p:spPr>
            <a:xfrm>
              <a:off x="4990561" y="499068"/>
              <a:ext cx="1687202" cy="4404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accent1"/>
                  </a:solidFill>
                  <a:latin typeface="Limelight"/>
                  <a:ea typeface="Limelight"/>
                  <a:cs typeface="Limelight"/>
                  <a:sym typeface="Limelight"/>
                </a:rPr>
                <a:t>TALK ABOUT</a:t>
              </a: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3617">
        <p:split orient="vert"/>
      </p:transition>
    </mc:Choice>
    <mc:Fallback>
      <p:transition spd="slow" advClick="0" advTm="1361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Yellow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</Words>
  <Application>Microsoft Office PowerPoint</Application>
  <PresentationFormat>A4 Paper (210x297 mm)</PresentationFormat>
  <Paragraphs>43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Lato Black</vt:lpstr>
      <vt:lpstr>Limelight</vt:lpstr>
      <vt:lpstr>Yellowtail</vt:lpstr>
      <vt:lpstr>Calibri</vt:lpstr>
      <vt:lpstr>Lato</vt:lpstr>
      <vt:lpstr>Lato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Mazarsky;Anna Mazarskyy;mazarskyamazon;MazarskyStyle</dc:creator>
  <cp:lastModifiedBy>Tomer Golan</cp:lastModifiedBy>
  <cp:revision>2</cp:revision>
  <dcterms:created xsi:type="dcterms:W3CDTF">2014-11-02T23:56:23Z</dcterms:created>
  <dcterms:modified xsi:type="dcterms:W3CDTF">2021-05-20T13:43:22Z</dcterms:modified>
</cp:coreProperties>
</file>