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3327400" cy="3333750"/>
  <p:notesSz cx="3327400" cy="3333750"/>
  <p:embeddedFontLst>
    <p:embeddedFont>
      <p:font typeface="Avenir Next LT Pro" panose="020B05040202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morant Upright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TwPUJaWWcNbPu8QjKPc4WCOz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A23F3-A7D5-47A3-AE12-56AF11BA914F}" v="3" dt="2021-05-09T11:12:41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2" d="100"/>
          <a:sy n="232" d="100"/>
        </p:scale>
        <p:origin x="2574" y="1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er Golan" userId="6f7aaeef-5b1b-4d9d-b8ce-4905049d8b8f" providerId="ADAL" clId="{36EA23F3-A7D5-47A3-AE12-56AF11BA914F}"/>
    <pc:docChg chg="undo custSel modSld">
      <pc:chgData name="Tomer Golan" userId="6f7aaeef-5b1b-4d9d-b8ce-4905049d8b8f" providerId="ADAL" clId="{36EA23F3-A7D5-47A3-AE12-56AF11BA914F}" dt="2021-05-09T11:14:05.836" v="100" actId="1076"/>
      <pc:docMkLst>
        <pc:docMk/>
      </pc:docMkLst>
      <pc:sldChg chg="modSp mod">
        <pc:chgData name="Tomer Golan" userId="6f7aaeef-5b1b-4d9d-b8ce-4905049d8b8f" providerId="ADAL" clId="{36EA23F3-A7D5-47A3-AE12-56AF11BA914F}" dt="2021-05-09T11:12:30.830" v="45" actId="113"/>
        <pc:sldMkLst>
          <pc:docMk/>
          <pc:sldMk cId="0" sldId="256"/>
        </pc:sldMkLst>
        <pc:spChg chg="mod">
          <ac:chgData name="Tomer Golan" userId="6f7aaeef-5b1b-4d9d-b8ce-4905049d8b8f" providerId="ADAL" clId="{36EA23F3-A7D5-47A3-AE12-56AF11BA914F}" dt="2021-05-09T11:12:30.830" v="45" actId="113"/>
          <ac:spMkLst>
            <pc:docMk/>
            <pc:sldMk cId="0" sldId="256"/>
            <ac:spMk id="45" creationId="{00000000-0000-0000-0000-000000000000}"/>
          </ac:spMkLst>
        </pc:spChg>
      </pc:sldChg>
      <pc:sldChg chg="addSp delSp modSp mod">
        <pc:chgData name="Tomer Golan" userId="6f7aaeef-5b1b-4d9d-b8ce-4905049d8b8f" providerId="ADAL" clId="{36EA23F3-A7D5-47A3-AE12-56AF11BA914F}" dt="2021-05-09T11:14:05.836" v="100" actId="1076"/>
        <pc:sldMkLst>
          <pc:docMk/>
          <pc:sldMk cId="0" sldId="257"/>
        </pc:sldMkLst>
        <pc:spChg chg="add mod">
          <ac:chgData name="Tomer Golan" userId="6f7aaeef-5b1b-4d9d-b8ce-4905049d8b8f" providerId="ADAL" clId="{36EA23F3-A7D5-47A3-AE12-56AF11BA914F}" dt="2021-05-09T11:14:05.836" v="100" actId="1076"/>
          <ac:spMkLst>
            <pc:docMk/>
            <pc:sldMk cId="0" sldId="257"/>
            <ac:spMk id="2" creationId="{BD22EF22-C0E2-4277-9354-FE0EC533CEDF}"/>
          </ac:spMkLst>
        </pc:spChg>
        <pc:spChg chg="del mod">
          <ac:chgData name="Tomer Golan" userId="6f7aaeef-5b1b-4d9d-b8ce-4905049d8b8f" providerId="ADAL" clId="{36EA23F3-A7D5-47A3-AE12-56AF11BA914F}" dt="2021-05-09T11:12:38.853" v="48" actId="478"/>
          <ac:spMkLst>
            <pc:docMk/>
            <pc:sldMk cId="0" sldId="257"/>
            <ac:spMk id="54" creationId="{00000000-0000-0000-0000-000000000000}"/>
          </ac:spMkLst>
        </pc:spChg>
      </pc:sldChg>
      <pc:sldChg chg="addSp delSp modSp mod">
        <pc:chgData name="Tomer Golan" userId="6f7aaeef-5b1b-4d9d-b8ce-4905049d8b8f" providerId="ADAL" clId="{36EA23F3-A7D5-47A3-AE12-56AF11BA914F}" dt="2021-05-06T10:10:14.790" v="26" actId="1038"/>
        <pc:sldMkLst>
          <pc:docMk/>
          <pc:sldMk cId="0" sldId="258"/>
        </pc:sldMkLst>
        <pc:spChg chg="add mod">
          <ac:chgData name="Tomer Golan" userId="6f7aaeef-5b1b-4d9d-b8ce-4905049d8b8f" providerId="ADAL" clId="{36EA23F3-A7D5-47A3-AE12-56AF11BA914F}" dt="2021-05-06T08:58:19.696" v="25" actId="207"/>
          <ac:spMkLst>
            <pc:docMk/>
            <pc:sldMk cId="0" sldId="258"/>
            <ac:spMk id="5" creationId="{900A9B24-3751-4584-BFC0-112A70675EA5}"/>
          </ac:spMkLst>
        </pc:spChg>
        <pc:spChg chg="mod">
          <ac:chgData name="Tomer Golan" userId="6f7aaeef-5b1b-4d9d-b8ce-4905049d8b8f" providerId="ADAL" clId="{36EA23F3-A7D5-47A3-AE12-56AF11BA914F}" dt="2021-05-06T10:10:14.790" v="26" actId="1038"/>
          <ac:spMkLst>
            <pc:docMk/>
            <pc:sldMk cId="0" sldId="258"/>
            <ac:spMk id="59" creationId="{00000000-0000-0000-0000-000000000000}"/>
          </ac:spMkLst>
        </pc:spChg>
        <pc:spChg chg="del mod">
          <ac:chgData name="Tomer Golan" userId="6f7aaeef-5b1b-4d9d-b8ce-4905049d8b8f" providerId="ADAL" clId="{36EA23F3-A7D5-47A3-AE12-56AF11BA914F}" dt="2021-05-06T08:57:30.407" v="2" actId="478"/>
          <ac:spMkLst>
            <pc:docMk/>
            <pc:sldMk cId="0" sldId="258"/>
            <ac:spMk id="6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249238"/>
            <a:ext cx="1247775" cy="1250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249238"/>
            <a:ext cx="1247775" cy="1250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249238"/>
            <a:ext cx="1247775" cy="1250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332725" y="1583525"/>
            <a:ext cx="2661900" cy="15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675" y="250025"/>
            <a:ext cx="2218375" cy="125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1133475" y="3100387"/>
            <a:ext cx="1066800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166687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400300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50031" y="1033462"/>
            <a:ext cx="2833687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500062" y="1866900"/>
            <a:ext cx="2333625" cy="83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1133475" y="3100387"/>
            <a:ext cx="1066800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166687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2400300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66687" y="133350"/>
            <a:ext cx="3000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166687" y="766762"/>
            <a:ext cx="3000375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1133475" y="3100387"/>
            <a:ext cx="1066800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166687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2400300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166687" y="133350"/>
            <a:ext cx="3000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166687" y="766762"/>
            <a:ext cx="1450181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1716881" y="766762"/>
            <a:ext cx="1450181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1133475" y="3100387"/>
            <a:ext cx="1066800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166687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2400300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166687" y="133350"/>
            <a:ext cx="3000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1133475" y="3100387"/>
            <a:ext cx="1066800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166687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2400300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166687" y="133350"/>
            <a:ext cx="3000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166687" y="766762"/>
            <a:ext cx="3000375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ftr" idx="11"/>
          </p:nvPr>
        </p:nvSpPr>
        <p:spPr>
          <a:xfrm>
            <a:off x="1133475" y="3100387"/>
            <a:ext cx="1066800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dt" idx="10"/>
          </p:nvPr>
        </p:nvSpPr>
        <p:spPr>
          <a:xfrm>
            <a:off x="166687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2400300" y="3100387"/>
            <a:ext cx="7667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0" y="0"/>
            <a:ext cx="3333750" cy="33337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444501" y="452201"/>
            <a:ext cx="2438400" cy="2427442"/>
          </a:xfrm>
          <a:custGeom>
            <a:avLst/>
            <a:gdLst/>
            <a:ahLst/>
            <a:cxnLst/>
            <a:rect l="l" t="t" r="r" b="b"/>
            <a:pathLst>
              <a:path w="1837055" h="1828800" extrusionOk="0">
                <a:moveTo>
                  <a:pt x="1075491" y="12699"/>
                </a:moveTo>
                <a:lnTo>
                  <a:pt x="761424" y="12699"/>
                </a:lnTo>
                <a:lnTo>
                  <a:pt x="772541" y="0"/>
                </a:lnTo>
                <a:lnTo>
                  <a:pt x="1064374" y="0"/>
                </a:lnTo>
                <a:lnTo>
                  <a:pt x="1075491" y="12699"/>
                </a:lnTo>
                <a:close/>
              </a:path>
              <a:path w="1837055" h="1828800" extrusionOk="0">
                <a:moveTo>
                  <a:pt x="1141641" y="25399"/>
                </a:moveTo>
                <a:lnTo>
                  <a:pt x="695274" y="25399"/>
                </a:lnTo>
                <a:lnTo>
                  <a:pt x="706225" y="12699"/>
                </a:lnTo>
                <a:lnTo>
                  <a:pt x="1130690" y="12699"/>
                </a:lnTo>
                <a:lnTo>
                  <a:pt x="1141641" y="25399"/>
                </a:lnTo>
                <a:close/>
              </a:path>
              <a:path w="1837055" h="1828800" extrusionOk="0">
                <a:moveTo>
                  <a:pt x="1185092" y="38099"/>
                </a:moveTo>
                <a:lnTo>
                  <a:pt x="651823" y="38099"/>
                </a:lnTo>
                <a:lnTo>
                  <a:pt x="662631" y="25399"/>
                </a:lnTo>
                <a:lnTo>
                  <a:pt x="1174285" y="25399"/>
                </a:lnTo>
                <a:lnTo>
                  <a:pt x="1185092" y="38099"/>
                </a:lnTo>
                <a:close/>
              </a:path>
              <a:path w="1837055" h="1828800" extrusionOk="0">
                <a:moveTo>
                  <a:pt x="1227900" y="50799"/>
                </a:moveTo>
                <a:lnTo>
                  <a:pt x="609015" y="50799"/>
                </a:lnTo>
                <a:lnTo>
                  <a:pt x="619652" y="38099"/>
                </a:lnTo>
                <a:lnTo>
                  <a:pt x="1217263" y="38099"/>
                </a:lnTo>
                <a:lnTo>
                  <a:pt x="1227900" y="50799"/>
                </a:lnTo>
                <a:close/>
              </a:path>
              <a:path w="1837055" h="1828800" extrusionOk="0">
                <a:moveTo>
                  <a:pt x="1259522" y="63499"/>
                </a:moveTo>
                <a:lnTo>
                  <a:pt x="577393" y="63499"/>
                </a:lnTo>
                <a:lnTo>
                  <a:pt x="587884" y="50799"/>
                </a:lnTo>
                <a:lnTo>
                  <a:pt x="1249031" y="50799"/>
                </a:lnTo>
                <a:lnTo>
                  <a:pt x="1259522" y="63499"/>
                </a:lnTo>
                <a:close/>
              </a:path>
              <a:path w="1837055" h="1828800" extrusionOk="0">
                <a:moveTo>
                  <a:pt x="1290683" y="76199"/>
                </a:moveTo>
                <a:lnTo>
                  <a:pt x="546232" y="76199"/>
                </a:lnTo>
                <a:lnTo>
                  <a:pt x="556564" y="63499"/>
                </a:lnTo>
                <a:lnTo>
                  <a:pt x="1280351" y="63499"/>
                </a:lnTo>
                <a:lnTo>
                  <a:pt x="1290683" y="76199"/>
                </a:lnTo>
                <a:close/>
              </a:path>
              <a:path w="1837055" h="1828800" extrusionOk="0">
                <a:moveTo>
                  <a:pt x="1321339" y="88899"/>
                </a:moveTo>
                <a:lnTo>
                  <a:pt x="515576" y="88899"/>
                </a:lnTo>
                <a:lnTo>
                  <a:pt x="525737" y="76199"/>
                </a:lnTo>
                <a:lnTo>
                  <a:pt x="1311178" y="76199"/>
                </a:lnTo>
                <a:lnTo>
                  <a:pt x="1321339" y="88899"/>
                </a:lnTo>
                <a:close/>
              </a:path>
              <a:path w="1837055" h="1828800" extrusionOk="0">
                <a:moveTo>
                  <a:pt x="1341474" y="101599"/>
                </a:moveTo>
                <a:lnTo>
                  <a:pt x="495441" y="101599"/>
                </a:lnTo>
                <a:lnTo>
                  <a:pt x="505477" y="88899"/>
                </a:lnTo>
                <a:lnTo>
                  <a:pt x="1331438" y="88899"/>
                </a:lnTo>
                <a:lnTo>
                  <a:pt x="1341474" y="101599"/>
                </a:lnTo>
                <a:close/>
              </a:path>
              <a:path w="1837055" h="1828800" extrusionOk="0">
                <a:moveTo>
                  <a:pt x="1371198" y="114299"/>
                </a:moveTo>
                <a:lnTo>
                  <a:pt x="465717" y="114299"/>
                </a:lnTo>
                <a:lnTo>
                  <a:pt x="475558" y="101599"/>
                </a:lnTo>
                <a:lnTo>
                  <a:pt x="1361357" y="101599"/>
                </a:lnTo>
                <a:lnTo>
                  <a:pt x="1371198" y="114299"/>
                </a:lnTo>
                <a:close/>
              </a:path>
              <a:path w="1837055" h="1828800" extrusionOk="0">
                <a:moveTo>
                  <a:pt x="1390675" y="126999"/>
                </a:moveTo>
                <a:lnTo>
                  <a:pt x="446240" y="126999"/>
                </a:lnTo>
                <a:lnTo>
                  <a:pt x="455945" y="114299"/>
                </a:lnTo>
                <a:lnTo>
                  <a:pt x="1380971" y="114299"/>
                </a:lnTo>
                <a:lnTo>
                  <a:pt x="1390675" y="126999"/>
                </a:lnTo>
                <a:close/>
              </a:path>
              <a:path w="1837055" h="1828800" extrusionOk="0">
                <a:moveTo>
                  <a:pt x="1409868" y="139699"/>
                </a:moveTo>
                <a:lnTo>
                  <a:pt x="427048" y="139699"/>
                </a:lnTo>
                <a:lnTo>
                  <a:pt x="436607" y="126999"/>
                </a:lnTo>
                <a:lnTo>
                  <a:pt x="1400308" y="126999"/>
                </a:lnTo>
                <a:lnTo>
                  <a:pt x="1409868" y="139699"/>
                </a:lnTo>
                <a:close/>
              </a:path>
              <a:path w="1837055" h="1828800" extrusionOk="0">
                <a:moveTo>
                  <a:pt x="1428764" y="152399"/>
                </a:moveTo>
                <a:lnTo>
                  <a:pt x="408151" y="152399"/>
                </a:lnTo>
                <a:lnTo>
                  <a:pt x="417562" y="139699"/>
                </a:lnTo>
                <a:lnTo>
                  <a:pt x="1419353" y="139699"/>
                </a:lnTo>
                <a:lnTo>
                  <a:pt x="1428764" y="152399"/>
                </a:lnTo>
                <a:close/>
              </a:path>
              <a:path w="1837055" h="1828800" extrusionOk="0">
                <a:moveTo>
                  <a:pt x="1447353" y="165099"/>
                </a:moveTo>
                <a:lnTo>
                  <a:pt x="389562" y="165099"/>
                </a:lnTo>
                <a:lnTo>
                  <a:pt x="398817" y="152399"/>
                </a:lnTo>
                <a:lnTo>
                  <a:pt x="1438098" y="152399"/>
                </a:lnTo>
                <a:lnTo>
                  <a:pt x="1447353" y="165099"/>
                </a:lnTo>
                <a:close/>
              </a:path>
              <a:path w="1837055" h="1828800" extrusionOk="0">
                <a:moveTo>
                  <a:pt x="1465624" y="177799"/>
                </a:moveTo>
                <a:lnTo>
                  <a:pt x="371292" y="177799"/>
                </a:lnTo>
                <a:lnTo>
                  <a:pt x="380387" y="165099"/>
                </a:lnTo>
                <a:lnTo>
                  <a:pt x="1456528" y="165099"/>
                </a:lnTo>
                <a:lnTo>
                  <a:pt x="1465624" y="177799"/>
                </a:lnTo>
                <a:close/>
              </a:path>
              <a:path w="1837055" h="1828800" extrusionOk="0">
                <a:moveTo>
                  <a:pt x="1483565" y="190499"/>
                </a:moveTo>
                <a:lnTo>
                  <a:pt x="353351" y="190499"/>
                </a:lnTo>
                <a:lnTo>
                  <a:pt x="362278" y="177799"/>
                </a:lnTo>
                <a:lnTo>
                  <a:pt x="1474637" y="177799"/>
                </a:lnTo>
                <a:lnTo>
                  <a:pt x="1483565" y="190499"/>
                </a:lnTo>
                <a:close/>
              </a:path>
              <a:path w="1837055" h="1828800" extrusionOk="0">
                <a:moveTo>
                  <a:pt x="1501165" y="203199"/>
                </a:moveTo>
                <a:lnTo>
                  <a:pt x="335750" y="203199"/>
                </a:lnTo>
                <a:lnTo>
                  <a:pt x="344508" y="190499"/>
                </a:lnTo>
                <a:lnTo>
                  <a:pt x="1492408" y="190499"/>
                </a:lnTo>
                <a:lnTo>
                  <a:pt x="1501165" y="203199"/>
                </a:lnTo>
                <a:close/>
              </a:path>
              <a:path w="1837055" h="1828800" extrusionOk="0">
                <a:moveTo>
                  <a:pt x="1526904" y="228599"/>
                </a:moveTo>
                <a:lnTo>
                  <a:pt x="310011" y="228599"/>
                </a:lnTo>
                <a:lnTo>
                  <a:pt x="318501" y="215899"/>
                </a:lnTo>
                <a:lnTo>
                  <a:pt x="327080" y="203199"/>
                </a:lnTo>
                <a:lnTo>
                  <a:pt x="1509835" y="203199"/>
                </a:lnTo>
                <a:lnTo>
                  <a:pt x="1518415" y="215899"/>
                </a:lnTo>
                <a:lnTo>
                  <a:pt x="1526904" y="228599"/>
                </a:lnTo>
                <a:close/>
              </a:path>
              <a:path w="1837055" h="1828800" extrusionOk="0">
                <a:moveTo>
                  <a:pt x="1543609" y="241299"/>
                </a:moveTo>
                <a:lnTo>
                  <a:pt x="293306" y="241299"/>
                </a:lnTo>
                <a:lnTo>
                  <a:pt x="301612" y="228599"/>
                </a:lnTo>
                <a:lnTo>
                  <a:pt x="1535303" y="228599"/>
                </a:lnTo>
                <a:lnTo>
                  <a:pt x="1543609" y="241299"/>
                </a:lnTo>
                <a:close/>
              </a:path>
              <a:path w="1837055" h="1828800" extrusionOk="0">
                <a:moveTo>
                  <a:pt x="1567954" y="266699"/>
                </a:moveTo>
                <a:lnTo>
                  <a:pt x="268961" y="266699"/>
                </a:lnTo>
                <a:lnTo>
                  <a:pt x="276981" y="253999"/>
                </a:lnTo>
                <a:lnTo>
                  <a:pt x="285096" y="241299"/>
                </a:lnTo>
                <a:lnTo>
                  <a:pt x="1551819" y="241299"/>
                </a:lnTo>
                <a:lnTo>
                  <a:pt x="1559935" y="253999"/>
                </a:lnTo>
                <a:lnTo>
                  <a:pt x="1567954" y="266699"/>
                </a:lnTo>
                <a:close/>
              </a:path>
              <a:path w="1837055" h="1828800" extrusionOk="0">
                <a:moveTo>
                  <a:pt x="1591420" y="292099"/>
                </a:moveTo>
                <a:lnTo>
                  <a:pt x="245495" y="292099"/>
                </a:lnTo>
                <a:lnTo>
                  <a:pt x="253217" y="279399"/>
                </a:lnTo>
                <a:lnTo>
                  <a:pt x="261039" y="266699"/>
                </a:lnTo>
                <a:lnTo>
                  <a:pt x="1575876" y="266699"/>
                </a:lnTo>
                <a:lnTo>
                  <a:pt x="1583698" y="279399"/>
                </a:lnTo>
                <a:lnTo>
                  <a:pt x="1591420" y="292099"/>
                </a:lnTo>
                <a:close/>
              </a:path>
              <a:path w="1837055" h="1828800" extrusionOk="0">
                <a:moveTo>
                  <a:pt x="1613975" y="317499"/>
                </a:moveTo>
                <a:lnTo>
                  <a:pt x="222941" y="317499"/>
                </a:lnTo>
                <a:lnTo>
                  <a:pt x="230355" y="304799"/>
                </a:lnTo>
                <a:lnTo>
                  <a:pt x="237874" y="292099"/>
                </a:lnTo>
                <a:lnTo>
                  <a:pt x="1599041" y="292099"/>
                </a:lnTo>
                <a:lnTo>
                  <a:pt x="1606560" y="304799"/>
                </a:lnTo>
                <a:lnTo>
                  <a:pt x="1613975" y="317499"/>
                </a:lnTo>
                <a:close/>
              </a:path>
              <a:path w="1837055" h="1828800" extrusionOk="0">
                <a:moveTo>
                  <a:pt x="1635587" y="342899"/>
                </a:moveTo>
                <a:lnTo>
                  <a:pt x="201329" y="342899"/>
                </a:lnTo>
                <a:lnTo>
                  <a:pt x="208426" y="330199"/>
                </a:lnTo>
                <a:lnTo>
                  <a:pt x="215631" y="317499"/>
                </a:lnTo>
                <a:lnTo>
                  <a:pt x="1621284" y="317499"/>
                </a:lnTo>
                <a:lnTo>
                  <a:pt x="1628489" y="330199"/>
                </a:lnTo>
                <a:lnTo>
                  <a:pt x="1635587" y="342899"/>
                </a:lnTo>
                <a:close/>
              </a:path>
              <a:path w="1837055" h="1828800" extrusionOk="0">
                <a:moveTo>
                  <a:pt x="1656225" y="368299"/>
                </a:moveTo>
                <a:lnTo>
                  <a:pt x="180690" y="368299"/>
                </a:lnTo>
                <a:lnTo>
                  <a:pt x="187460" y="355599"/>
                </a:lnTo>
                <a:lnTo>
                  <a:pt x="194340" y="342899"/>
                </a:lnTo>
                <a:lnTo>
                  <a:pt x="1642575" y="342899"/>
                </a:lnTo>
                <a:lnTo>
                  <a:pt x="1649455" y="355599"/>
                </a:lnTo>
                <a:lnTo>
                  <a:pt x="1656225" y="368299"/>
                </a:lnTo>
                <a:close/>
              </a:path>
              <a:path w="1837055" h="1828800" extrusionOk="0">
                <a:moveTo>
                  <a:pt x="1682185" y="406399"/>
                </a:moveTo>
                <a:lnTo>
                  <a:pt x="154730" y="406399"/>
                </a:lnTo>
                <a:lnTo>
                  <a:pt x="161050" y="393699"/>
                </a:lnTo>
                <a:lnTo>
                  <a:pt x="167484" y="380999"/>
                </a:lnTo>
                <a:lnTo>
                  <a:pt x="174030" y="368299"/>
                </a:lnTo>
                <a:lnTo>
                  <a:pt x="1662885" y="368299"/>
                </a:lnTo>
                <a:lnTo>
                  <a:pt x="1669431" y="380999"/>
                </a:lnTo>
                <a:lnTo>
                  <a:pt x="1675865" y="393699"/>
                </a:lnTo>
                <a:lnTo>
                  <a:pt x="1682185" y="406399"/>
                </a:lnTo>
                <a:close/>
              </a:path>
              <a:path w="1837055" h="1828800" extrusionOk="0">
                <a:moveTo>
                  <a:pt x="1706304" y="444499"/>
                </a:moveTo>
                <a:lnTo>
                  <a:pt x="130610" y="444499"/>
                </a:lnTo>
                <a:lnTo>
                  <a:pt x="136465" y="431799"/>
                </a:lnTo>
                <a:lnTo>
                  <a:pt x="142437" y="419099"/>
                </a:lnTo>
                <a:lnTo>
                  <a:pt x="148525" y="406399"/>
                </a:lnTo>
                <a:lnTo>
                  <a:pt x="1688390" y="406399"/>
                </a:lnTo>
                <a:lnTo>
                  <a:pt x="1694478" y="419099"/>
                </a:lnTo>
                <a:lnTo>
                  <a:pt x="1700450" y="431799"/>
                </a:lnTo>
                <a:lnTo>
                  <a:pt x="1706304" y="444499"/>
                </a:lnTo>
                <a:close/>
              </a:path>
              <a:path w="1837055" h="1828800" extrusionOk="0">
                <a:moveTo>
                  <a:pt x="1733779" y="495299"/>
                </a:moveTo>
                <a:lnTo>
                  <a:pt x="103136" y="495299"/>
                </a:lnTo>
                <a:lnTo>
                  <a:pt x="108389" y="482599"/>
                </a:lnTo>
                <a:lnTo>
                  <a:pt x="113764" y="469899"/>
                </a:lnTo>
                <a:lnTo>
                  <a:pt x="119259" y="457199"/>
                </a:lnTo>
                <a:lnTo>
                  <a:pt x="124875" y="444499"/>
                </a:lnTo>
                <a:lnTo>
                  <a:pt x="1712040" y="444499"/>
                </a:lnTo>
                <a:lnTo>
                  <a:pt x="1717656" y="457199"/>
                </a:lnTo>
                <a:lnTo>
                  <a:pt x="1723151" y="469899"/>
                </a:lnTo>
                <a:lnTo>
                  <a:pt x="1728526" y="482599"/>
                </a:lnTo>
                <a:lnTo>
                  <a:pt x="1733779" y="495299"/>
                </a:lnTo>
                <a:close/>
              </a:path>
              <a:path w="1837055" h="1828800" extrusionOk="0">
                <a:moveTo>
                  <a:pt x="1758184" y="546099"/>
                </a:moveTo>
                <a:lnTo>
                  <a:pt x="78731" y="546099"/>
                </a:lnTo>
                <a:lnTo>
                  <a:pt x="83362" y="533399"/>
                </a:lnTo>
                <a:lnTo>
                  <a:pt x="88119" y="520699"/>
                </a:lnTo>
                <a:lnTo>
                  <a:pt x="93001" y="507999"/>
                </a:lnTo>
                <a:lnTo>
                  <a:pt x="98007" y="495299"/>
                </a:lnTo>
                <a:lnTo>
                  <a:pt x="1738908" y="495299"/>
                </a:lnTo>
                <a:lnTo>
                  <a:pt x="1743914" y="507999"/>
                </a:lnTo>
                <a:lnTo>
                  <a:pt x="1748796" y="520699"/>
                </a:lnTo>
                <a:lnTo>
                  <a:pt x="1753553" y="533399"/>
                </a:lnTo>
                <a:lnTo>
                  <a:pt x="1758184" y="546099"/>
                </a:lnTo>
                <a:close/>
              </a:path>
              <a:path w="1837055" h="1828800" extrusionOk="0">
                <a:moveTo>
                  <a:pt x="1779429" y="596899"/>
                </a:moveTo>
                <a:lnTo>
                  <a:pt x="57486" y="596899"/>
                </a:lnTo>
                <a:lnTo>
                  <a:pt x="61478" y="584199"/>
                </a:lnTo>
                <a:lnTo>
                  <a:pt x="65599" y="571499"/>
                </a:lnTo>
                <a:lnTo>
                  <a:pt x="69849" y="558799"/>
                </a:lnTo>
                <a:lnTo>
                  <a:pt x="74227" y="546099"/>
                </a:lnTo>
                <a:lnTo>
                  <a:pt x="1762688" y="546099"/>
                </a:lnTo>
                <a:lnTo>
                  <a:pt x="1767066" y="558799"/>
                </a:lnTo>
                <a:lnTo>
                  <a:pt x="1771316" y="571499"/>
                </a:lnTo>
                <a:lnTo>
                  <a:pt x="1775437" y="584199"/>
                </a:lnTo>
                <a:lnTo>
                  <a:pt x="1779429" y="596899"/>
                </a:lnTo>
                <a:close/>
              </a:path>
              <a:path w="1837055" h="1828800" extrusionOk="0">
                <a:moveTo>
                  <a:pt x="1803712" y="673099"/>
                </a:moveTo>
                <a:lnTo>
                  <a:pt x="33203" y="673099"/>
                </a:lnTo>
                <a:lnTo>
                  <a:pt x="36276" y="660399"/>
                </a:lnTo>
                <a:lnTo>
                  <a:pt x="46290" y="622299"/>
                </a:lnTo>
                <a:lnTo>
                  <a:pt x="53624" y="596899"/>
                </a:lnTo>
                <a:lnTo>
                  <a:pt x="1783291" y="596899"/>
                </a:lnTo>
                <a:lnTo>
                  <a:pt x="1794095" y="634999"/>
                </a:lnTo>
                <a:lnTo>
                  <a:pt x="1803712" y="673099"/>
                </a:lnTo>
                <a:close/>
              </a:path>
              <a:path w="1837055" h="1828800" extrusionOk="0">
                <a:moveTo>
                  <a:pt x="1821467" y="749299"/>
                </a:moveTo>
                <a:lnTo>
                  <a:pt x="15448" y="749299"/>
                </a:lnTo>
                <a:lnTo>
                  <a:pt x="17580" y="736599"/>
                </a:lnTo>
                <a:lnTo>
                  <a:pt x="24786" y="698499"/>
                </a:lnTo>
                <a:lnTo>
                  <a:pt x="30264" y="673099"/>
                </a:lnTo>
                <a:lnTo>
                  <a:pt x="1806652" y="673099"/>
                </a:lnTo>
                <a:lnTo>
                  <a:pt x="1814667" y="711199"/>
                </a:lnTo>
                <a:lnTo>
                  <a:pt x="1821467" y="749299"/>
                </a:lnTo>
                <a:close/>
              </a:path>
              <a:path w="1837055" h="1828800" extrusionOk="0">
                <a:moveTo>
                  <a:pt x="1834496" y="850899"/>
                </a:moveTo>
                <a:lnTo>
                  <a:pt x="2419" y="850899"/>
                </a:lnTo>
                <a:lnTo>
                  <a:pt x="3317" y="838199"/>
                </a:lnTo>
                <a:lnTo>
                  <a:pt x="6838" y="800099"/>
                </a:lnTo>
                <a:lnTo>
                  <a:pt x="11594" y="761999"/>
                </a:lnTo>
                <a:lnTo>
                  <a:pt x="13453" y="749299"/>
                </a:lnTo>
                <a:lnTo>
                  <a:pt x="1823462" y="749299"/>
                </a:lnTo>
                <a:lnTo>
                  <a:pt x="1828629" y="787399"/>
                </a:lnTo>
                <a:lnTo>
                  <a:pt x="1832562" y="825499"/>
                </a:lnTo>
                <a:lnTo>
                  <a:pt x="1834496" y="850899"/>
                </a:lnTo>
                <a:close/>
              </a:path>
              <a:path w="1837055" h="1828800" extrusionOk="0">
                <a:moveTo>
                  <a:pt x="1836708" y="939799"/>
                </a:moveTo>
                <a:lnTo>
                  <a:pt x="207" y="939799"/>
                </a:lnTo>
                <a:lnTo>
                  <a:pt x="0" y="927099"/>
                </a:lnTo>
                <a:lnTo>
                  <a:pt x="0" y="901699"/>
                </a:lnTo>
                <a:lnTo>
                  <a:pt x="207" y="888999"/>
                </a:lnTo>
                <a:lnTo>
                  <a:pt x="553" y="876299"/>
                </a:lnTo>
                <a:lnTo>
                  <a:pt x="1037" y="863599"/>
                </a:lnTo>
                <a:lnTo>
                  <a:pt x="1659" y="850899"/>
                </a:lnTo>
                <a:lnTo>
                  <a:pt x="1835256" y="850899"/>
                </a:lnTo>
                <a:lnTo>
                  <a:pt x="1836708" y="888999"/>
                </a:lnTo>
                <a:lnTo>
                  <a:pt x="1836916" y="927099"/>
                </a:lnTo>
                <a:lnTo>
                  <a:pt x="1836708" y="939799"/>
                </a:lnTo>
                <a:close/>
              </a:path>
              <a:path w="1837055" h="1828800" extrusionOk="0">
                <a:moveTo>
                  <a:pt x="1828629" y="1041399"/>
                </a:moveTo>
                <a:lnTo>
                  <a:pt x="8286" y="1041399"/>
                </a:lnTo>
                <a:lnTo>
                  <a:pt x="6838" y="1028699"/>
                </a:lnTo>
                <a:lnTo>
                  <a:pt x="3317" y="990599"/>
                </a:lnTo>
                <a:lnTo>
                  <a:pt x="1037" y="952499"/>
                </a:lnTo>
                <a:lnTo>
                  <a:pt x="553" y="939799"/>
                </a:lnTo>
                <a:lnTo>
                  <a:pt x="1836363" y="939799"/>
                </a:lnTo>
                <a:lnTo>
                  <a:pt x="1834496" y="977899"/>
                </a:lnTo>
                <a:lnTo>
                  <a:pt x="1831388" y="1015999"/>
                </a:lnTo>
                <a:lnTo>
                  <a:pt x="1828629" y="1041399"/>
                </a:lnTo>
                <a:close/>
              </a:path>
              <a:path w="1837055" h="1828800" extrusionOk="0">
                <a:moveTo>
                  <a:pt x="1812130" y="1130299"/>
                </a:moveTo>
                <a:lnTo>
                  <a:pt x="24786" y="1130299"/>
                </a:lnTo>
                <a:lnTo>
                  <a:pt x="22249" y="1117599"/>
                </a:lnTo>
                <a:lnTo>
                  <a:pt x="15448" y="1079499"/>
                </a:lnTo>
                <a:lnTo>
                  <a:pt x="9872" y="1041399"/>
                </a:lnTo>
                <a:lnTo>
                  <a:pt x="1827043" y="1041399"/>
                </a:lnTo>
                <a:lnTo>
                  <a:pt x="1821467" y="1079499"/>
                </a:lnTo>
                <a:lnTo>
                  <a:pt x="1814667" y="1117599"/>
                </a:lnTo>
                <a:lnTo>
                  <a:pt x="1812130" y="1130299"/>
                </a:lnTo>
                <a:close/>
              </a:path>
              <a:path w="1837055" h="1828800" extrusionOk="0">
                <a:moveTo>
                  <a:pt x="1790625" y="1206499"/>
                </a:moveTo>
                <a:lnTo>
                  <a:pt x="46290" y="1206499"/>
                </a:lnTo>
                <a:lnTo>
                  <a:pt x="42820" y="1193799"/>
                </a:lnTo>
                <a:lnTo>
                  <a:pt x="33203" y="1155699"/>
                </a:lnTo>
                <a:lnTo>
                  <a:pt x="27457" y="1130299"/>
                </a:lnTo>
                <a:lnTo>
                  <a:pt x="1809458" y="1130299"/>
                </a:lnTo>
                <a:lnTo>
                  <a:pt x="1800639" y="1168399"/>
                </a:lnTo>
                <a:lnTo>
                  <a:pt x="1790625" y="1206499"/>
                </a:lnTo>
                <a:close/>
              </a:path>
              <a:path w="1837055" h="1828800" extrusionOk="0">
                <a:moveTo>
                  <a:pt x="1767066" y="1269999"/>
                </a:moveTo>
                <a:lnTo>
                  <a:pt x="69849" y="1269999"/>
                </a:lnTo>
                <a:lnTo>
                  <a:pt x="65599" y="1257299"/>
                </a:lnTo>
                <a:lnTo>
                  <a:pt x="61478" y="1244599"/>
                </a:lnTo>
                <a:lnTo>
                  <a:pt x="57486" y="1231899"/>
                </a:lnTo>
                <a:lnTo>
                  <a:pt x="53624" y="1219199"/>
                </a:lnTo>
                <a:lnTo>
                  <a:pt x="49891" y="1206499"/>
                </a:lnTo>
                <a:lnTo>
                  <a:pt x="1787024" y="1206499"/>
                </a:lnTo>
                <a:lnTo>
                  <a:pt x="1775437" y="1244599"/>
                </a:lnTo>
                <a:lnTo>
                  <a:pt x="1767066" y="1269999"/>
                </a:lnTo>
                <a:close/>
              </a:path>
              <a:path w="1837055" h="1828800" extrusionOk="0">
                <a:moveTo>
                  <a:pt x="1743914" y="1320799"/>
                </a:moveTo>
                <a:lnTo>
                  <a:pt x="93001" y="1320799"/>
                </a:lnTo>
                <a:lnTo>
                  <a:pt x="88119" y="1308099"/>
                </a:lnTo>
                <a:lnTo>
                  <a:pt x="83362" y="1295399"/>
                </a:lnTo>
                <a:lnTo>
                  <a:pt x="78731" y="1282699"/>
                </a:lnTo>
                <a:lnTo>
                  <a:pt x="74227" y="1269999"/>
                </a:lnTo>
                <a:lnTo>
                  <a:pt x="1762688" y="1269999"/>
                </a:lnTo>
                <a:lnTo>
                  <a:pt x="1758184" y="1282699"/>
                </a:lnTo>
                <a:lnTo>
                  <a:pt x="1753553" y="1295399"/>
                </a:lnTo>
                <a:lnTo>
                  <a:pt x="1748796" y="1308099"/>
                </a:lnTo>
                <a:lnTo>
                  <a:pt x="1743914" y="1320799"/>
                </a:lnTo>
                <a:close/>
              </a:path>
              <a:path w="1837055" h="1828800" extrusionOk="0">
                <a:moveTo>
                  <a:pt x="1723151" y="1358899"/>
                </a:moveTo>
                <a:lnTo>
                  <a:pt x="113764" y="1358899"/>
                </a:lnTo>
                <a:lnTo>
                  <a:pt x="108389" y="1346199"/>
                </a:lnTo>
                <a:lnTo>
                  <a:pt x="103136" y="1333499"/>
                </a:lnTo>
                <a:lnTo>
                  <a:pt x="98007" y="1320799"/>
                </a:lnTo>
                <a:lnTo>
                  <a:pt x="1738909" y="1320799"/>
                </a:lnTo>
                <a:lnTo>
                  <a:pt x="1733779" y="1333499"/>
                </a:lnTo>
                <a:lnTo>
                  <a:pt x="1728526" y="1346199"/>
                </a:lnTo>
                <a:lnTo>
                  <a:pt x="1723151" y="1358899"/>
                </a:lnTo>
                <a:close/>
              </a:path>
              <a:path w="1837055" h="1828800" extrusionOk="0">
                <a:moveTo>
                  <a:pt x="1694479" y="1409699"/>
                </a:moveTo>
                <a:lnTo>
                  <a:pt x="142437" y="1409699"/>
                </a:lnTo>
                <a:lnTo>
                  <a:pt x="136465" y="1396999"/>
                </a:lnTo>
                <a:lnTo>
                  <a:pt x="130610" y="1384299"/>
                </a:lnTo>
                <a:lnTo>
                  <a:pt x="124875" y="1371599"/>
                </a:lnTo>
                <a:lnTo>
                  <a:pt x="119259" y="1358899"/>
                </a:lnTo>
                <a:lnTo>
                  <a:pt x="1717656" y="1358899"/>
                </a:lnTo>
                <a:lnTo>
                  <a:pt x="1712041" y="1371599"/>
                </a:lnTo>
                <a:lnTo>
                  <a:pt x="1706305" y="1384299"/>
                </a:lnTo>
                <a:lnTo>
                  <a:pt x="1700450" y="1396999"/>
                </a:lnTo>
                <a:lnTo>
                  <a:pt x="1694479" y="1409699"/>
                </a:lnTo>
                <a:close/>
              </a:path>
              <a:path w="1837055" h="1828800" extrusionOk="0">
                <a:moveTo>
                  <a:pt x="1675865" y="1435099"/>
                </a:moveTo>
                <a:lnTo>
                  <a:pt x="161050" y="1435099"/>
                </a:lnTo>
                <a:lnTo>
                  <a:pt x="154730" y="1422399"/>
                </a:lnTo>
                <a:lnTo>
                  <a:pt x="148525" y="1409699"/>
                </a:lnTo>
                <a:lnTo>
                  <a:pt x="1688390" y="1409699"/>
                </a:lnTo>
                <a:lnTo>
                  <a:pt x="1682185" y="1422399"/>
                </a:lnTo>
                <a:lnTo>
                  <a:pt x="1675865" y="1435099"/>
                </a:lnTo>
                <a:close/>
              </a:path>
              <a:path w="1837055" h="1828800" extrusionOk="0">
                <a:moveTo>
                  <a:pt x="1649455" y="1473199"/>
                </a:moveTo>
                <a:lnTo>
                  <a:pt x="187460" y="1473199"/>
                </a:lnTo>
                <a:lnTo>
                  <a:pt x="180690" y="1460499"/>
                </a:lnTo>
                <a:lnTo>
                  <a:pt x="174030" y="1447799"/>
                </a:lnTo>
                <a:lnTo>
                  <a:pt x="167484" y="1435099"/>
                </a:lnTo>
                <a:lnTo>
                  <a:pt x="1669431" y="1435099"/>
                </a:lnTo>
                <a:lnTo>
                  <a:pt x="1662885" y="1447799"/>
                </a:lnTo>
                <a:lnTo>
                  <a:pt x="1656225" y="1460499"/>
                </a:lnTo>
                <a:lnTo>
                  <a:pt x="1649455" y="1473199"/>
                </a:lnTo>
                <a:close/>
              </a:path>
              <a:path w="1837055" h="1828800" extrusionOk="0">
                <a:moveTo>
                  <a:pt x="1628489" y="1498599"/>
                </a:moveTo>
                <a:lnTo>
                  <a:pt x="208426" y="1498599"/>
                </a:lnTo>
                <a:lnTo>
                  <a:pt x="201329" y="1485899"/>
                </a:lnTo>
                <a:lnTo>
                  <a:pt x="194340" y="1473199"/>
                </a:lnTo>
                <a:lnTo>
                  <a:pt x="1642575" y="1473199"/>
                </a:lnTo>
                <a:lnTo>
                  <a:pt x="1635587" y="1485899"/>
                </a:lnTo>
                <a:lnTo>
                  <a:pt x="1628489" y="1498599"/>
                </a:lnTo>
                <a:close/>
              </a:path>
              <a:path w="1837055" h="1828800" extrusionOk="0">
                <a:moveTo>
                  <a:pt x="1606560" y="1523999"/>
                </a:moveTo>
                <a:lnTo>
                  <a:pt x="230355" y="1523999"/>
                </a:lnTo>
                <a:lnTo>
                  <a:pt x="222941" y="1511299"/>
                </a:lnTo>
                <a:lnTo>
                  <a:pt x="215631" y="1498599"/>
                </a:lnTo>
                <a:lnTo>
                  <a:pt x="1621284" y="1498599"/>
                </a:lnTo>
                <a:lnTo>
                  <a:pt x="1613975" y="1511299"/>
                </a:lnTo>
                <a:lnTo>
                  <a:pt x="1606560" y="1523999"/>
                </a:lnTo>
                <a:close/>
              </a:path>
              <a:path w="1837055" h="1828800" extrusionOk="0">
                <a:moveTo>
                  <a:pt x="1583698" y="1549399"/>
                </a:moveTo>
                <a:lnTo>
                  <a:pt x="253217" y="1549399"/>
                </a:lnTo>
                <a:lnTo>
                  <a:pt x="245495" y="1536699"/>
                </a:lnTo>
                <a:lnTo>
                  <a:pt x="237874" y="1523999"/>
                </a:lnTo>
                <a:lnTo>
                  <a:pt x="1599041" y="1523999"/>
                </a:lnTo>
                <a:lnTo>
                  <a:pt x="1591420" y="1536699"/>
                </a:lnTo>
                <a:lnTo>
                  <a:pt x="1583698" y="1549399"/>
                </a:lnTo>
                <a:close/>
              </a:path>
              <a:path w="1837055" h="1828800" extrusionOk="0">
                <a:moveTo>
                  <a:pt x="1559935" y="1574799"/>
                </a:moveTo>
                <a:lnTo>
                  <a:pt x="276981" y="1574799"/>
                </a:lnTo>
                <a:lnTo>
                  <a:pt x="268961" y="1562099"/>
                </a:lnTo>
                <a:lnTo>
                  <a:pt x="261039" y="1549399"/>
                </a:lnTo>
                <a:lnTo>
                  <a:pt x="1575876" y="1549399"/>
                </a:lnTo>
                <a:lnTo>
                  <a:pt x="1567954" y="1562099"/>
                </a:lnTo>
                <a:lnTo>
                  <a:pt x="1559935" y="1574799"/>
                </a:lnTo>
                <a:close/>
              </a:path>
              <a:path w="1837055" h="1828800" extrusionOk="0">
                <a:moveTo>
                  <a:pt x="1543609" y="1587499"/>
                </a:moveTo>
                <a:lnTo>
                  <a:pt x="293306" y="1587499"/>
                </a:lnTo>
                <a:lnTo>
                  <a:pt x="285096" y="1574799"/>
                </a:lnTo>
                <a:lnTo>
                  <a:pt x="1551819" y="1574799"/>
                </a:lnTo>
                <a:lnTo>
                  <a:pt x="1543609" y="1587499"/>
                </a:lnTo>
                <a:close/>
              </a:path>
              <a:path w="1837055" h="1828800" extrusionOk="0">
                <a:moveTo>
                  <a:pt x="1518415" y="1612899"/>
                </a:moveTo>
                <a:lnTo>
                  <a:pt x="318501" y="1612899"/>
                </a:lnTo>
                <a:lnTo>
                  <a:pt x="310011" y="1600199"/>
                </a:lnTo>
                <a:lnTo>
                  <a:pt x="301612" y="1587499"/>
                </a:lnTo>
                <a:lnTo>
                  <a:pt x="1535303" y="1587499"/>
                </a:lnTo>
                <a:lnTo>
                  <a:pt x="1526904" y="1600199"/>
                </a:lnTo>
                <a:lnTo>
                  <a:pt x="1518415" y="1612899"/>
                </a:lnTo>
                <a:close/>
              </a:path>
              <a:path w="1837055" h="1828800" extrusionOk="0">
                <a:moveTo>
                  <a:pt x="1501165" y="1625599"/>
                </a:moveTo>
                <a:lnTo>
                  <a:pt x="335750" y="1625599"/>
                </a:lnTo>
                <a:lnTo>
                  <a:pt x="327080" y="1612899"/>
                </a:lnTo>
                <a:lnTo>
                  <a:pt x="1509835" y="1612899"/>
                </a:lnTo>
                <a:lnTo>
                  <a:pt x="1501165" y="1625599"/>
                </a:lnTo>
                <a:close/>
              </a:path>
              <a:path w="1837055" h="1828800" extrusionOk="0">
                <a:moveTo>
                  <a:pt x="1483565" y="1638299"/>
                </a:moveTo>
                <a:lnTo>
                  <a:pt x="353351" y="1638299"/>
                </a:lnTo>
                <a:lnTo>
                  <a:pt x="344508" y="1625599"/>
                </a:lnTo>
                <a:lnTo>
                  <a:pt x="1492408" y="1625599"/>
                </a:lnTo>
                <a:lnTo>
                  <a:pt x="1483565" y="1638299"/>
                </a:lnTo>
                <a:close/>
              </a:path>
              <a:path w="1837055" h="1828800" extrusionOk="0">
                <a:moveTo>
                  <a:pt x="1465624" y="1650999"/>
                </a:moveTo>
                <a:lnTo>
                  <a:pt x="371292" y="1650999"/>
                </a:lnTo>
                <a:lnTo>
                  <a:pt x="362278" y="1638299"/>
                </a:lnTo>
                <a:lnTo>
                  <a:pt x="1474637" y="1638299"/>
                </a:lnTo>
                <a:lnTo>
                  <a:pt x="1465624" y="1650999"/>
                </a:lnTo>
                <a:close/>
              </a:path>
              <a:path w="1837055" h="1828800" extrusionOk="0">
                <a:moveTo>
                  <a:pt x="1447353" y="1663699"/>
                </a:moveTo>
                <a:lnTo>
                  <a:pt x="389562" y="1663699"/>
                </a:lnTo>
                <a:lnTo>
                  <a:pt x="380387" y="1650999"/>
                </a:lnTo>
                <a:lnTo>
                  <a:pt x="1456528" y="1650999"/>
                </a:lnTo>
                <a:lnTo>
                  <a:pt x="1447353" y="1663699"/>
                </a:lnTo>
                <a:close/>
              </a:path>
              <a:path w="1837055" h="1828800" extrusionOk="0">
                <a:moveTo>
                  <a:pt x="1428764" y="1676399"/>
                </a:moveTo>
                <a:lnTo>
                  <a:pt x="408151" y="1676399"/>
                </a:lnTo>
                <a:lnTo>
                  <a:pt x="398817" y="1663699"/>
                </a:lnTo>
                <a:lnTo>
                  <a:pt x="1438098" y="1663699"/>
                </a:lnTo>
                <a:lnTo>
                  <a:pt x="1428764" y="1676399"/>
                </a:lnTo>
                <a:close/>
              </a:path>
              <a:path w="1837055" h="1828800" extrusionOk="0">
                <a:moveTo>
                  <a:pt x="1409868" y="1689099"/>
                </a:moveTo>
                <a:lnTo>
                  <a:pt x="427048" y="1689099"/>
                </a:lnTo>
                <a:lnTo>
                  <a:pt x="417562" y="1676399"/>
                </a:lnTo>
                <a:lnTo>
                  <a:pt x="1419353" y="1676399"/>
                </a:lnTo>
                <a:lnTo>
                  <a:pt x="1409868" y="1689099"/>
                </a:lnTo>
                <a:close/>
              </a:path>
              <a:path w="1837055" h="1828800" extrusionOk="0">
                <a:moveTo>
                  <a:pt x="1390675" y="1701799"/>
                </a:moveTo>
                <a:lnTo>
                  <a:pt x="446240" y="1701799"/>
                </a:lnTo>
                <a:lnTo>
                  <a:pt x="436607" y="1689099"/>
                </a:lnTo>
                <a:lnTo>
                  <a:pt x="1400308" y="1689099"/>
                </a:lnTo>
                <a:lnTo>
                  <a:pt x="1390675" y="1701799"/>
                </a:lnTo>
                <a:close/>
              </a:path>
              <a:path w="1837055" h="1828800" extrusionOk="0">
                <a:moveTo>
                  <a:pt x="1371198" y="1714499"/>
                </a:moveTo>
                <a:lnTo>
                  <a:pt x="465717" y="1714499"/>
                </a:lnTo>
                <a:lnTo>
                  <a:pt x="455945" y="1701799"/>
                </a:lnTo>
                <a:lnTo>
                  <a:pt x="1380971" y="1701799"/>
                </a:lnTo>
                <a:lnTo>
                  <a:pt x="1371198" y="1714499"/>
                </a:lnTo>
                <a:close/>
              </a:path>
              <a:path w="1837055" h="1828800" extrusionOk="0">
                <a:moveTo>
                  <a:pt x="1351448" y="1727199"/>
                </a:moveTo>
                <a:lnTo>
                  <a:pt x="485467" y="1727199"/>
                </a:lnTo>
                <a:lnTo>
                  <a:pt x="475558" y="1714499"/>
                </a:lnTo>
                <a:lnTo>
                  <a:pt x="1361357" y="1714499"/>
                </a:lnTo>
                <a:lnTo>
                  <a:pt x="1351448" y="1727199"/>
                </a:lnTo>
                <a:close/>
              </a:path>
              <a:path w="1837055" h="1828800" extrusionOk="0">
                <a:moveTo>
                  <a:pt x="1321339" y="1739899"/>
                </a:moveTo>
                <a:lnTo>
                  <a:pt x="515576" y="1739899"/>
                </a:lnTo>
                <a:lnTo>
                  <a:pt x="505477" y="1727199"/>
                </a:lnTo>
                <a:lnTo>
                  <a:pt x="1331438" y="1727199"/>
                </a:lnTo>
                <a:lnTo>
                  <a:pt x="1321339" y="1739899"/>
                </a:lnTo>
                <a:close/>
              </a:path>
              <a:path w="1837055" h="1828800" extrusionOk="0">
                <a:moveTo>
                  <a:pt x="1300959" y="1752599"/>
                </a:moveTo>
                <a:lnTo>
                  <a:pt x="535956" y="1752599"/>
                </a:lnTo>
                <a:lnTo>
                  <a:pt x="525737" y="1739899"/>
                </a:lnTo>
                <a:lnTo>
                  <a:pt x="1311178" y="1739899"/>
                </a:lnTo>
                <a:lnTo>
                  <a:pt x="1300959" y="1752599"/>
                </a:lnTo>
                <a:close/>
              </a:path>
              <a:path w="1837055" h="1828800" extrusionOk="0">
                <a:moveTo>
                  <a:pt x="1269963" y="1765299"/>
                </a:moveTo>
                <a:lnTo>
                  <a:pt x="566952" y="1765299"/>
                </a:lnTo>
                <a:lnTo>
                  <a:pt x="556564" y="1752599"/>
                </a:lnTo>
                <a:lnTo>
                  <a:pt x="1280351" y="1752599"/>
                </a:lnTo>
                <a:lnTo>
                  <a:pt x="1269963" y="1765299"/>
                </a:lnTo>
                <a:close/>
              </a:path>
              <a:path w="1837055" h="1828800" extrusionOk="0">
                <a:moveTo>
                  <a:pt x="1238490" y="1777999"/>
                </a:moveTo>
                <a:lnTo>
                  <a:pt x="598425" y="1777999"/>
                </a:lnTo>
                <a:lnTo>
                  <a:pt x="587884" y="1765299"/>
                </a:lnTo>
                <a:lnTo>
                  <a:pt x="1249031" y="1765299"/>
                </a:lnTo>
                <a:lnTo>
                  <a:pt x="1238490" y="1777999"/>
                </a:lnTo>
                <a:close/>
              </a:path>
              <a:path w="1837055" h="1828800" extrusionOk="0">
                <a:moveTo>
                  <a:pt x="1195859" y="1790699"/>
                </a:moveTo>
                <a:lnTo>
                  <a:pt x="641056" y="1790699"/>
                </a:lnTo>
                <a:lnTo>
                  <a:pt x="630332" y="1777999"/>
                </a:lnTo>
                <a:lnTo>
                  <a:pt x="1206583" y="1777999"/>
                </a:lnTo>
                <a:lnTo>
                  <a:pt x="1195859" y="1790699"/>
                </a:lnTo>
                <a:close/>
              </a:path>
              <a:path w="1837055" h="1828800" extrusionOk="0">
                <a:moveTo>
                  <a:pt x="1163441" y="1803399"/>
                </a:moveTo>
                <a:lnTo>
                  <a:pt x="673475" y="1803399"/>
                </a:lnTo>
                <a:lnTo>
                  <a:pt x="662631" y="1790699"/>
                </a:lnTo>
                <a:lnTo>
                  <a:pt x="1174285" y="1790699"/>
                </a:lnTo>
                <a:lnTo>
                  <a:pt x="1163441" y="1803399"/>
                </a:lnTo>
                <a:close/>
              </a:path>
              <a:path w="1837055" h="1828800" extrusionOk="0">
                <a:moveTo>
                  <a:pt x="1108696" y="1816099"/>
                </a:moveTo>
                <a:lnTo>
                  <a:pt x="728219" y="1816099"/>
                </a:lnTo>
                <a:lnTo>
                  <a:pt x="717207" y="1803399"/>
                </a:lnTo>
                <a:lnTo>
                  <a:pt x="1119708" y="1803399"/>
                </a:lnTo>
                <a:lnTo>
                  <a:pt x="1108696" y="1816099"/>
                </a:lnTo>
                <a:close/>
              </a:path>
              <a:path w="1837055" h="1828800" extrusionOk="0">
                <a:moveTo>
                  <a:pt x="1030895" y="1828799"/>
                </a:moveTo>
                <a:lnTo>
                  <a:pt x="806020" y="1828799"/>
                </a:lnTo>
                <a:lnTo>
                  <a:pt x="794842" y="1816099"/>
                </a:lnTo>
                <a:lnTo>
                  <a:pt x="1042073" y="1816099"/>
                </a:lnTo>
                <a:lnTo>
                  <a:pt x="1030895" y="1828799"/>
                </a:lnTo>
                <a:close/>
              </a:path>
            </a:pathLst>
          </a:custGeom>
          <a:solidFill>
            <a:srgbClr val="FFFFFF">
              <a:alpha val="3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782127" y="1065758"/>
            <a:ext cx="17631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Cormorant Upright"/>
                <a:ea typeface="Cormorant Upright"/>
                <a:cs typeface="Cormorant Upright"/>
                <a:sym typeface="Cormorant Upright"/>
              </a:rPr>
              <a:t>Image submissions</a:t>
            </a:r>
            <a:endParaRPr sz="1800" b="1" dirty="0">
              <a:solidFill>
                <a:schemeClr val="accent4"/>
              </a:solidFill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/>
          <p:nvPr/>
        </p:nvSpPr>
        <p:spPr>
          <a:xfrm>
            <a:off x="0" y="0"/>
            <a:ext cx="3333750" cy="33337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740663" y="1213103"/>
            <a:ext cx="1831847" cy="938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/>
          <p:nvPr/>
        </p:nvSpPr>
        <p:spPr>
          <a:xfrm>
            <a:off x="0" y="0"/>
            <a:ext cx="3333750" cy="3333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740663" y="1213103"/>
            <a:ext cx="1831847" cy="938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0" y="0"/>
            <a:ext cx="3333750" cy="3333750"/>
          </a:xfrm>
          <a:custGeom>
            <a:avLst/>
            <a:gdLst/>
            <a:ahLst/>
            <a:cxnLst/>
            <a:rect l="l" t="t" r="r" b="b"/>
            <a:pathLst>
              <a:path w="3333750" h="3333750" extrusionOk="0">
                <a:moveTo>
                  <a:pt x="0" y="3333749"/>
                </a:moveTo>
                <a:lnTo>
                  <a:pt x="3333749" y="3333749"/>
                </a:lnTo>
                <a:lnTo>
                  <a:pt x="3333749" y="0"/>
                </a:lnTo>
                <a:lnTo>
                  <a:pt x="0" y="0"/>
                </a:lnTo>
                <a:lnTo>
                  <a:pt x="0" y="3333749"/>
                </a:lnTo>
                <a:close/>
              </a:path>
            </a:pathLst>
          </a:custGeom>
          <a:solidFill>
            <a:srgbClr val="42CF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152206" y="608746"/>
            <a:ext cx="3035300" cy="2404745"/>
          </a:xfrm>
          <a:custGeom>
            <a:avLst/>
            <a:gdLst/>
            <a:ahLst/>
            <a:cxnLst/>
            <a:rect l="l" t="t" r="r" b="b"/>
            <a:pathLst>
              <a:path w="3035300" h="2404745" extrusionOk="0">
                <a:moveTo>
                  <a:pt x="1806623" y="2404451"/>
                </a:moveTo>
                <a:lnTo>
                  <a:pt x="1998664" y="1931976"/>
                </a:lnTo>
                <a:lnTo>
                  <a:pt x="175786" y="1897112"/>
                </a:lnTo>
                <a:lnTo>
                  <a:pt x="0" y="149075"/>
                </a:lnTo>
                <a:lnTo>
                  <a:pt x="3034718" y="0"/>
                </a:lnTo>
                <a:lnTo>
                  <a:pt x="2929822" y="1941594"/>
                </a:lnTo>
                <a:lnTo>
                  <a:pt x="2497728" y="1941594"/>
                </a:lnTo>
                <a:lnTo>
                  <a:pt x="1806623" y="2404451"/>
                </a:lnTo>
                <a:close/>
              </a:path>
              <a:path w="3035300" h="2404745" extrusionOk="0">
                <a:moveTo>
                  <a:pt x="2929367" y="1950009"/>
                </a:moveTo>
                <a:lnTo>
                  <a:pt x="2497728" y="1941594"/>
                </a:lnTo>
                <a:lnTo>
                  <a:pt x="2929822" y="1941594"/>
                </a:lnTo>
                <a:lnTo>
                  <a:pt x="2929367" y="1950009"/>
                </a:lnTo>
                <a:close/>
              </a:path>
            </a:pathLst>
          </a:custGeom>
          <a:solidFill>
            <a:srgbClr val="FFDD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740663" y="1213103"/>
            <a:ext cx="1831847" cy="9387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0" y="0"/>
            <a:ext cx="3333750" cy="33337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0" y="2998712"/>
            <a:ext cx="1218565" cy="335280"/>
          </a:xfrm>
          <a:custGeom>
            <a:avLst/>
            <a:gdLst/>
            <a:ahLst/>
            <a:cxnLst/>
            <a:rect l="l" t="t" r="r" b="b"/>
            <a:pathLst>
              <a:path w="1218565" h="335279" extrusionOk="0">
                <a:moveTo>
                  <a:pt x="802979" y="46104"/>
                </a:moveTo>
                <a:lnTo>
                  <a:pt x="77280" y="46104"/>
                </a:lnTo>
                <a:lnTo>
                  <a:pt x="126100" y="45493"/>
                </a:lnTo>
                <a:lnTo>
                  <a:pt x="174808" y="43192"/>
                </a:lnTo>
                <a:lnTo>
                  <a:pt x="223336" y="38160"/>
                </a:lnTo>
                <a:lnTo>
                  <a:pt x="274287" y="29958"/>
                </a:lnTo>
                <a:lnTo>
                  <a:pt x="375126" y="11730"/>
                </a:lnTo>
                <a:lnTo>
                  <a:pt x="426097" y="4659"/>
                </a:lnTo>
                <a:lnTo>
                  <a:pt x="478159" y="920"/>
                </a:lnTo>
                <a:lnTo>
                  <a:pt x="517805" y="0"/>
                </a:lnTo>
                <a:lnTo>
                  <a:pt x="563421" y="17"/>
                </a:lnTo>
                <a:lnTo>
                  <a:pt x="612848" y="1916"/>
                </a:lnTo>
                <a:lnTo>
                  <a:pt x="663922" y="6639"/>
                </a:lnTo>
                <a:lnTo>
                  <a:pt x="714483" y="15127"/>
                </a:lnTo>
                <a:lnTo>
                  <a:pt x="762367" y="28324"/>
                </a:lnTo>
                <a:lnTo>
                  <a:pt x="802979" y="46104"/>
                </a:lnTo>
                <a:close/>
              </a:path>
              <a:path w="1218565" h="335279" extrusionOk="0">
                <a:moveTo>
                  <a:pt x="1218005" y="335037"/>
                </a:moveTo>
                <a:lnTo>
                  <a:pt x="0" y="335037"/>
                </a:lnTo>
                <a:lnTo>
                  <a:pt x="0" y="46276"/>
                </a:lnTo>
                <a:lnTo>
                  <a:pt x="28416" y="46068"/>
                </a:lnTo>
                <a:lnTo>
                  <a:pt x="802979" y="46104"/>
                </a:lnTo>
                <a:lnTo>
                  <a:pt x="841461" y="72610"/>
                </a:lnTo>
                <a:lnTo>
                  <a:pt x="868347" y="105585"/>
                </a:lnTo>
                <a:lnTo>
                  <a:pt x="876788" y="149643"/>
                </a:lnTo>
                <a:lnTo>
                  <a:pt x="876108" y="173239"/>
                </a:lnTo>
                <a:lnTo>
                  <a:pt x="877670" y="196499"/>
                </a:lnTo>
                <a:lnTo>
                  <a:pt x="913039" y="252429"/>
                </a:lnTo>
                <a:lnTo>
                  <a:pt x="975981" y="281688"/>
                </a:lnTo>
                <a:lnTo>
                  <a:pt x="1044312" y="288618"/>
                </a:lnTo>
                <a:lnTo>
                  <a:pt x="1078826" y="289687"/>
                </a:lnTo>
                <a:lnTo>
                  <a:pt x="1113198" y="292251"/>
                </a:lnTo>
                <a:lnTo>
                  <a:pt x="1160471" y="302839"/>
                </a:lnTo>
                <a:lnTo>
                  <a:pt x="1201353" y="321969"/>
                </a:lnTo>
                <a:lnTo>
                  <a:pt x="1218005" y="335037"/>
                </a:lnTo>
                <a:close/>
              </a:path>
            </a:pathLst>
          </a:custGeom>
          <a:solidFill>
            <a:srgbClr val="FFE8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416459" y="0"/>
            <a:ext cx="1917700" cy="661035"/>
          </a:xfrm>
          <a:custGeom>
            <a:avLst/>
            <a:gdLst/>
            <a:ahLst/>
            <a:cxnLst/>
            <a:rect l="l" t="t" r="r" b="b"/>
            <a:pathLst>
              <a:path w="1917700" h="661035" extrusionOk="0">
                <a:moveTo>
                  <a:pt x="1876981" y="660420"/>
                </a:moveTo>
                <a:lnTo>
                  <a:pt x="1828019" y="658396"/>
                </a:lnTo>
                <a:lnTo>
                  <a:pt x="1779493" y="652951"/>
                </a:lnTo>
                <a:lnTo>
                  <a:pt x="1731470" y="644266"/>
                </a:lnTo>
                <a:lnTo>
                  <a:pt x="1684019" y="632520"/>
                </a:lnTo>
                <a:lnTo>
                  <a:pt x="1637210" y="617895"/>
                </a:lnTo>
                <a:lnTo>
                  <a:pt x="1591112" y="600570"/>
                </a:lnTo>
                <a:lnTo>
                  <a:pt x="1545793" y="580725"/>
                </a:lnTo>
                <a:lnTo>
                  <a:pt x="1501323" y="558541"/>
                </a:lnTo>
                <a:lnTo>
                  <a:pt x="1457769" y="534198"/>
                </a:lnTo>
                <a:lnTo>
                  <a:pt x="1415202" y="507877"/>
                </a:lnTo>
                <a:lnTo>
                  <a:pt x="1373690" y="479756"/>
                </a:lnTo>
                <a:lnTo>
                  <a:pt x="1333303" y="450017"/>
                </a:lnTo>
                <a:lnTo>
                  <a:pt x="1290600" y="417486"/>
                </a:lnTo>
                <a:lnTo>
                  <a:pt x="1249343" y="386635"/>
                </a:lnTo>
                <a:lnTo>
                  <a:pt x="1209168" y="357514"/>
                </a:lnTo>
                <a:lnTo>
                  <a:pt x="1169711" y="330175"/>
                </a:lnTo>
                <a:lnTo>
                  <a:pt x="1130607" y="304666"/>
                </a:lnTo>
                <a:lnTo>
                  <a:pt x="1091494" y="281038"/>
                </a:lnTo>
                <a:lnTo>
                  <a:pt x="1052007" y="259340"/>
                </a:lnTo>
                <a:lnTo>
                  <a:pt x="1011783" y="239624"/>
                </a:lnTo>
                <a:lnTo>
                  <a:pt x="970457" y="221938"/>
                </a:lnTo>
                <a:lnTo>
                  <a:pt x="927666" y="206332"/>
                </a:lnTo>
                <a:lnTo>
                  <a:pt x="883046" y="192858"/>
                </a:lnTo>
                <a:lnTo>
                  <a:pt x="836234" y="181564"/>
                </a:lnTo>
                <a:lnTo>
                  <a:pt x="786865" y="172501"/>
                </a:lnTo>
                <a:lnTo>
                  <a:pt x="734575" y="165719"/>
                </a:lnTo>
                <a:lnTo>
                  <a:pt x="679001" y="161268"/>
                </a:lnTo>
                <a:lnTo>
                  <a:pt x="484185" y="151555"/>
                </a:lnTo>
                <a:lnTo>
                  <a:pt x="435459" y="148066"/>
                </a:lnTo>
                <a:lnTo>
                  <a:pt x="387014" y="143452"/>
                </a:lnTo>
                <a:lnTo>
                  <a:pt x="338992" y="137361"/>
                </a:lnTo>
                <a:lnTo>
                  <a:pt x="291538" y="129443"/>
                </a:lnTo>
                <a:lnTo>
                  <a:pt x="244797" y="119347"/>
                </a:lnTo>
                <a:lnTo>
                  <a:pt x="198913" y="106723"/>
                </a:lnTo>
                <a:lnTo>
                  <a:pt x="154030" y="91219"/>
                </a:lnTo>
                <a:lnTo>
                  <a:pt x="110292" y="72486"/>
                </a:lnTo>
                <a:lnTo>
                  <a:pt x="67844" y="50172"/>
                </a:lnTo>
                <a:lnTo>
                  <a:pt x="27858" y="23695"/>
                </a:lnTo>
                <a:lnTo>
                  <a:pt x="0" y="0"/>
                </a:lnTo>
                <a:lnTo>
                  <a:pt x="1917290" y="0"/>
                </a:lnTo>
                <a:lnTo>
                  <a:pt x="1917290" y="659131"/>
                </a:lnTo>
                <a:lnTo>
                  <a:pt x="1876981" y="660420"/>
                </a:lnTo>
                <a:close/>
              </a:path>
            </a:pathLst>
          </a:custGeom>
          <a:solidFill>
            <a:srgbClr val="FFE8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751591" y="751522"/>
            <a:ext cx="1837055" cy="1828800"/>
          </a:xfrm>
          <a:custGeom>
            <a:avLst/>
            <a:gdLst/>
            <a:ahLst/>
            <a:cxnLst/>
            <a:rect l="l" t="t" r="r" b="b"/>
            <a:pathLst>
              <a:path w="1837055" h="1828800" extrusionOk="0">
                <a:moveTo>
                  <a:pt x="1075491" y="12699"/>
                </a:moveTo>
                <a:lnTo>
                  <a:pt x="761424" y="12699"/>
                </a:lnTo>
                <a:lnTo>
                  <a:pt x="772541" y="0"/>
                </a:lnTo>
                <a:lnTo>
                  <a:pt x="1064374" y="0"/>
                </a:lnTo>
                <a:lnTo>
                  <a:pt x="1075491" y="12699"/>
                </a:lnTo>
                <a:close/>
              </a:path>
              <a:path w="1837055" h="1828800" extrusionOk="0">
                <a:moveTo>
                  <a:pt x="1141641" y="25399"/>
                </a:moveTo>
                <a:lnTo>
                  <a:pt x="695274" y="25399"/>
                </a:lnTo>
                <a:lnTo>
                  <a:pt x="706225" y="12699"/>
                </a:lnTo>
                <a:lnTo>
                  <a:pt x="1130690" y="12699"/>
                </a:lnTo>
                <a:lnTo>
                  <a:pt x="1141641" y="25399"/>
                </a:lnTo>
                <a:close/>
              </a:path>
              <a:path w="1837055" h="1828800" extrusionOk="0">
                <a:moveTo>
                  <a:pt x="1185092" y="38099"/>
                </a:moveTo>
                <a:lnTo>
                  <a:pt x="651823" y="38099"/>
                </a:lnTo>
                <a:lnTo>
                  <a:pt x="662631" y="25399"/>
                </a:lnTo>
                <a:lnTo>
                  <a:pt x="1174285" y="25399"/>
                </a:lnTo>
                <a:lnTo>
                  <a:pt x="1185092" y="38099"/>
                </a:lnTo>
                <a:close/>
              </a:path>
              <a:path w="1837055" h="1828800" extrusionOk="0">
                <a:moveTo>
                  <a:pt x="1227900" y="50799"/>
                </a:moveTo>
                <a:lnTo>
                  <a:pt x="609015" y="50799"/>
                </a:lnTo>
                <a:lnTo>
                  <a:pt x="619652" y="38099"/>
                </a:lnTo>
                <a:lnTo>
                  <a:pt x="1217263" y="38099"/>
                </a:lnTo>
                <a:lnTo>
                  <a:pt x="1227900" y="50799"/>
                </a:lnTo>
                <a:close/>
              </a:path>
              <a:path w="1837055" h="1828800" extrusionOk="0">
                <a:moveTo>
                  <a:pt x="1259522" y="63499"/>
                </a:moveTo>
                <a:lnTo>
                  <a:pt x="577393" y="63499"/>
                </a:lnTo>
                <a:lnTo>
                  <a:pt x="587884" y="50799"/>
                </a:lnTo>
                <a:lnTo>
                  <a:pt x="1249031" y="50799"/>
                </a:lnTo>
                <a:lnTo>
                  <a:pt x="1259522" y="63499"/>
                </a:lnTo>
                <a:close/>
              </a:path>
              <a:path w="1837055" h="1828800" extrusionOk="0">
                <a:moveTo>
                  <a:pt x="1290683" y="76199"/>
                </a:moveTo>
                <a:lnTo>
                  <a:pt x="546232" y="76199"/>
                </a:lnTo>
                <a:lnTo>
                  <a:pt x="556564" y="63499"/>
                </a:lnTo>
                <a:lnTo>
                  <a:pt x="1280351" y="63499"/>
                </a:lnTo>
                <a:lnTo>
                  <a:pt x="1290683" y="76199"/>
                </a:lnTo>
                <a:close/>
              </a:path>
              <a:path w="1837055" h="1828800" extrusionOk="0">
                <a:moveTo>
                  <a:pt x="1321339" y="88899"/>
                </a:moveTo>
                <a:lnTo>
                  <a:pt x="515576" y="88899"/>
                </a:lnTo>
                <a:lnTo>
                  <a:pt x="525737" y="76199"/>
                </a:lnTo>
                <a:lnTo>
                  <a:pt x="1311178" y="76199"/>
                </a:lnTo>
                <a:lnTo>
                  <a:pt x="1321339" y="88899"/>
                </a:lnTo>
                <a:close/>
              </a:path>
              <a:path w="1837055" h="1828800" extrusionOk="0">
                <a:moveTo>
                  <a:pt x="1341474" y="101599"/>
                </a:moveTo>
                <a:lnTo>
                  <a:pt x="495441" y="101599"/>
                </a:lnTo>
                <a:lnTo>
                  <a:pt x="505477" y="88899"/>
                </a:lnTo>
                <a:lnTo>
                  <a:pt x="1331438" y="88899"/>
                </a:lnTo>
                <a:lnTo>
                  <a:pt x="1341474" y="101599"/>
                </a:lnTo>
                <a:close/>
              </a:path>
              <a:path w="1837055" h="1828800" extrusionOk="0">
                <a:moveTo>
                  <a:pt x="1371198" y="114299"/>
                </a:moveTo>
                <a:lnTo>
                  <a:pt x="465717" y="114299"/>
                </a:lnTo>
                <a:lnTo>
                  <a:pt x="475558" y="101599"/>
                </a:lnTo>
                <a:lnTo>
                  <a:pt x="1361357" y="101599"/>
                </a:lnTo>
                <a:lnTo>
                  <a:pt x="1371198" y="114299"/>
                </a:lnTo>
                <a:close/>
              </a:path>
              <a:path w="1837055" h="1828800" extrusionOk="0">
                <a:moveTo>
                  <a:pt x="1390675" y="126999"/>
                </a:moveTo>
                <a:lnTo>
                  <a:pt x="446240" y="126999"/>
                </a:lnTo>
                <a:lnTo>
                  <a:pt x="455945" y="114299"/>
                </a:lnTo>
                <a:lnTo>
                  <a:pt x="1380971" y="114299"/>
                </a:lnTo>
                <a:lnTo>
                  <a:pt x="1390675" y="126999"/>
                </a:lnTo>
                <a:close/>
              </a:path>
              <a:path w="1837055" h="1828800" extrusionOk="0">
                <a:moveTo>
                  <a:pt x="1409868" y="139699"/>
                </a:moveTo>
                <a:lnTo>
                  <a:pt x="427048" y="139699"/>
                </a:lnTo>
                <a:lnTo>
                  <a:pt x="436607" y="126999"/>
                </a:lnTo>
                <a:lnTo>
                  <a:pt x="1400308" y="126999"/>
                </a:lnTo>
                <a:lnTo>
                  <a:pt x="1409868" y="139699"/>
                </a:lnTo>
                <a:close/>
              </a:path>
              <a:path w="1837055" h="1828800" extrusionOk="0">
                <a:moveTo>
                  <a:pt x="1428764" y="152399"/>
                </a:moveTo>
                <a:lnTo>
                  <a:pt x="408151" y="152399"/>
                </a:lnTo>
                <a:lnTo>
                  <a:pt x="417562" y="139699"/>
                </a:lnTo>
                <a:lnTo>
                  <a:pt x="1419353" y="139699"/>
                </a:lnTo>
                <a:lnTo>
                  <a:pt x="1428764" y="152399"/>
                </a:lnTo>
                <a:close/>
              </a:path>
              <a:path w="1837055" h="1828800" extrusionOk="0">
                <a:moveTo>
                  <a:pt x="1447353" y="165099"/>
                </a:moveTo>
                <a:lnTo>
                  <a:pt x="389562" y="165099"/>
                </a:lnTo>
                <a:lnTo>
                  <a:pt x="398817" y="152399"/>
                </a:lnTo>
                <a:lnTo>
                  <a:pt x="1438098" y="152399"/>
                </a:lnTo>
                <a:lnTo>
                  <a:pt x="1447353" y="165099"/>
                </a:lnTo>
                <a:close/>
              </a:path>
              <a:path w="1837055" h="1828800" extrusionOk="0">
                <a:moveTo>
                  <a:pt x="1465624" y="177799"/>
                </a:moveTo>
                <a:lnTo>
                  <a:pt x="371292" y="177799"/>
                </a:lnTo>
                <a:lnTo>
                  <a:pt x="380387" y="165099"/>
                </a:lnTo>
                <a:lnTo>
                  <a:pt x="1456528" y="165099"/>
                </a:lnTo>
                <a:lnTo>
                  <a:pt x="1465624" y="177799"/>
                </a:lnTo>
                <a:close/>
              </a:path>
              <a:path w="1837055" h="1828800" extrusionOk="0">
                <a:moveTo>
                  <a:pt x="1483565" y="190499"/>
                </a:moveTo>
                <a:lnTo>
                  <a:pt x="353351" y="190499"/>
                </a:lnTo>
                <a:lnTo>
                  <a:pt x="362278" y="177799"/>
                </a:lnTo>
                <a:lnTo>
                  <a:pt x="1474637" y="177799"/>
                </a:lnTo>
                <a:lnTo>
                  <a:pt x="1483565" y="190499"/>
                </a:lnTo>
                <a:close/>
              </a:path>
              <a:path w="1837055" h="1828800" extrusionOk="0">
                <a:moveTo>
                  <a:pt x="1501165" y="203199"/>
                </a:moveTo>
                <a:lnTo>
                  <a:pt x="335750" y="203199"/>
                </a:lnTo>
                <a:lnTo>
                  <a:pt x="344508" y="190499"/>
                </a:lnTo>
                <a:lnTo>
                  <a:pt x="1492408" y="190499"/>
                </a:lnTo>
                <a:lnTo>
                  <a:pt x="1501165" y="203199"/>
                </a:lnTo>
                <a:close/>
              </a:path>
              <a:path w="1837055" h="1828800" extrusionOk="0">
                <a:moveTo>
                  <a:pt x="1526904" y="228599"/>
                </a:moveTo>
                <a:lnTo>
                  <a:pt x="310011" y="228599"/>
                </a:lnTo>
                <a:lnTo>
                  <a:pt x="318501" y="215899"/>
                </a:lnTo>
                <a:lnTo>
                  <a:pt x="327080" y="203199"/>
                </a:lnTo>
                <a:lnTo>
                  <a:pt x="1509835" y="203199"/>
                </a:lnTo>
                <a:lnTo>
                  <a:pt x="1518415" y="215899"/>
                </a:lnTo>
                <a:lnTo>
                  <a:pt x="1526904" y="228599"/>
                </a:lnTo>
                <a:close/>
              </a:path>
              <a:path w="1837055" h="1828800" extrusionOk="0">
                <a:moveTo>
                  <a:pt x="1543609" y="241299"/>
                </a:moveTo>
                <a:lnTo>
                  <a:pt x="293306" y="241299"/>
                </a:lnTo>
                <a:lnTo>
                  <a:pt x="301612" y="228599"/>
                </a:lnTo>
                <a:lnTo>
                  <a:pt x="1535303" y="228599"/>
                </a:lnTo>
                <a:lnTo>
                  <a:pt x="1543609" y="241299"/>
                </a:lnTo>
                <a:close/>
              </a:path>
              <a:path w="1837055" h="1828800" extrusionOk="0">
                <a:moveTo>
                  <a:pt x="1567954" y="266699"/>
                </a:moveTo>
                <a:lnTo>
                  <a:pt x="268961" y="266699"/>
                </a:lnTo>
                <a:lnTo>
                  <a:pt x="276981" y="253999"/>
                </a:lnTo>
                <a:lnTo>
                  <a:pt x="285096" y="241299"/>
                </a:lnTo>
                <a:lnTo>
                  <a:pt x="1551819" y="241299"/>
                </a:lnTo>
                <a:lnTo>
                  <a:pt x="1559935" y="253999"/>
                </a:lnTo>
                <a:lnTo>
                  <a:pt x="1567954" y="266699"/>
                </a:lnTo>
                <a:close/>
              </a:path>
              <a:path w="1837055" h="1828800" extrusionOk="0">
                <a:moveTo>
                  <a:pt x="1591420" y="292099"/>
                </a:moveTo>
                <a:lnTo>
                  <a:pt x="245495" y="292099"/>
                </a:lnTo>
                <a:lnTo>
                  <a:pt x="253217" y="279399"/>
                </a:lnTo>
                <a:lnTo>
                  <a:pt x="261039" y="266699"/>
                </a:lnTo>
                <a:lnTo>
                  <a:pt x="1575876" y="266699"/>
                </a:lnTo>
                <a:lnTo>
                  <a:pt x="1583698" y="279399"/>
                </a:lnTo>
                <a:lnTo>
                  <a:pt x="1591420" y="292099"/>
                </a:lnTo>
                <a:close/>
              </a:path>
              <a:path w="1837055" h="1828800" extrusionOk="0">
                <a:moveTo>
                  <a:pt x="1613975" y="317499"/>
                </a:moveTo>
                <a:lnTo>
                  <a:pt x="222941" y="317499"/>
                </a:lnTo>
                <a:lnTo>
                  <a:pt x="230355" y="304799"/>
                </a:lnTo>
                <a:lnTo>
                  <a:pt x="237874" y="292099"/>
                </a:lnTo>
                <a:lnTo>
                  <a:pt x="1599041" y="292099"/>
                </a:lnTo>
                <a:lnTo>
                  <a:pt x="1606560" y="304799"/>
                </a:lnTo>
                <a:lnTo>
                  <a:pt x="1613975" y="317499"/>
                </a:lnTo>
                <a:close/>
              </a:path>
              <a:path w="1837055" h="1828800" extrusionOk="0">
                <a:moveTo>
                  <a:pt x="1635587" y="342899"/>
                </a:moveTo>
                <a:lnTo>
                  <a:pt x="201329" y="342899"/>
                </a:lnTo>
                <a:lnTo>
                  <a:pt x="208426" y="330199"/>
                </a:lnTo>
                <a:lnTo>
                  <a:pt x="215631" y="317499"/>
                </a:lnTo>
                <a:lnTo>
                  <a:pt x="1621284" y="317499"/>
                </a:lnTo>
                <a:lnTo>
                  <a:pt x="1628489" y="330199"/>
                </a:lnTo>
                <a:lnTo>
                  <a:pt x="1635587" y="342899"/>
                </a:lnTo>
                <a:close/>
              </a:path>
              <a:path w="1837055" h="1828800" extrusionOk="0">
                <a:moveTo>
                  <a:pt x="1656225" y="368299"/>
                </a:moveTo>
                <a:lnTo>
                  <a:pt x="180690" y="368299"/>
                </a:lnTo>
                <a:lnTo>
                  <a:pt x="187460" y="355599"/>
                </a:lnTo>
                <a:lnTo>
                  <a:pt x="194340" y="342899"/>
                </a:lnTo>
                <a:lnTo>
                  <a:pt x="1642575" y="342899"/>
                </a:lnTo>
                <a:lnTo>
                  <a:pt x="1649455" y="355599"/>
                </a:lnTo>
                <a:lnTo>
                  <a:pt x="1656225" y="368299"/>
                </a:lnTo>
                <a:close/>
              </a:path>
              <a:path w="1837055" h="1828800" extrusionOk="0">
                <a:moveTo>
                  <a:pt x="1682185" y="406399"/>
                </a:moveTo>
                <a:lnTo>
                  <a:pt x="154730" y="406399"/>
                </a:lnTo>
                <a:lnTo>
                  <a:pt x="161050" y="393699"/>
                </a:lnTo>
                <a:lnTo>
                  <a:pt x="167484" y="380999"/>
                </a:lnTo>
                <a:lnTo>
                  <a:pt x="174030" y="368299"/>
                </a:lnTo>
                <a:lnTo>
                  <a:pt x="1662885" y="368299"/>
                </a:lnTo>
                <a:lnTo>
                  <a:pt x="1669431" y="380999"/>
                </a:lnTo>
                <a:lnTo>
                  <a:pt x="1675865" y="393699"/>
                </a:lnTo>
                <a:lnTo>
                  <a:pt x="1682185" y="406399"/>
                </a:lnTo>
                <a:close/>
              </a:path>
              <a:path w="1837055" h="1828800" extrusionOk="0">
                <a:moveTo>
                  <a:pt x="1706304" y="444499"/>
                </a:moveTo>
                <a:lnTo>
                  <a:pt x="130610" y="444499"/>
                </a:lnTo>
                <a:lnTo>
                  <a:pt x="136465" y="431799"/>
                </a:lnTo>
                <a:lnTo>
                  <a:pt x="142437" y="419099"/>
                </a:lnTo>
                <a:lnTo>
                  <a:pt x="148525" y="406399"/>
                </a:lnTo>
                <a:lnTo>
                  <a:pt x="1688390" y="406399"/>
                </a:lnTo>
                <a:lnTo>
                  <a:pt x="1694478" y="419099"/>
                </a:lnTo>
                <a:lnTo>
                  <a:pt x="1700450" y="431799"/>
                </a:lnTo>
                <a:lnTo>
                  <a:pt x="1706304" y="444499"/>
                </a:lnTo>
                <a:close/>
              </a:path>
              <a:path w="1837055" h="1828800" extrusionOk="0">
                <a:moveTo>
                  <a:pt x="1733779" y="495299"/>
                </a:moveTo>
                <a:lnTo>
                  <a:pt x="103136" y="495299"/>
                </a:lnTo>
                <a:lnTo>
                  <a:pt x="108389" y="482599"/>
                </a:lnTo>
                <a:lnTo>
                  <a:pt x="113764" y="469899"/>
                </a:lnTo>
                <a:lnTo>
                  <a:pt x="119259" y="457199"/>
                </a:lnTo>
                <a:lnTo>
                  <a:pt x="124875" y="444499"/>
                </a:lnTo>
                <a:lnTo>
                  <a:pt x="1712040" y="444499"/>
                </a:lnTo>
                <a:lnTo>
                  <a:pt x="1717656" y="457199"/>
                </a:lnTo>
                <a:lnTo>
                  <a:pt x="1723151" y="469899"/>
                </a:lnTo>
                <a:lnTo>
                  <a:pt x="1728526" y="482599"/>
                </a:lnTo>
                <a:lnTo>
                  <a:pt x="1733779" y="495299"/>
                </a:lnTo>
                <a:close/>
              </a:path>
              <a:path w="1837055" h="1828800" extrusionOk="0">
                <a:moveTo>
                  <a:pt x="1758184" y="546099"/>
                </a:moveTo>
                <a:lnTo>
                  <a:pt x="78731" y="546099"/>
                </a:lnTo>
                <a:lnTo>
                  <a:pt x="83362" y="533399"/>
                </a:lnTo>
                <a:lnTo>
                  <a:pt x="88119" y="520699"/>
                </a:lnTo>
                <a:lnTo>
                  <a:pt x="93001" y="507999"/>
                </a:lnTo>
                <a:lnTo>
                  <a:pt x="98007" y="495299"/>
                </a:lnTo>
                <a:lnTo>
                  <a:pt x="1738908" y="495299"/>
                </a:lnTo>
                <a:lnTo>
                  <a:pt x="1743914" y="507999"/>
                </a:lnTo>
                <a:lnTo>
                  <a:pt x="1748796" y="520699"/>
                </a:lnTo>
                <a:lnTo>
                  <a:pt x="1753553" y="533399"/>
                </a:lnTo>
                <a:lnTo>
                  <a:pt x="1758184" y="546099"/>
                </a:lnTo>
                <a:close/>
              </a:path>
              <a:path w="1837055" h="1828800" extrusionOk="0">
                <a:moveTo>
                  <a:pt x="1779429" y="596899"/>
                </a:moveTo>
                <a:lnTo>
                  <a:pt x="57486" y="596899"/>
                </a:lnTo>
                <a:lnTo>
                  <a:pt x="61478" y="584199"/>
                </a:lnTo>
                <a:lnTo>
                  <a:pt x="65599" y="571499"/>
                </a:lnTo>
                <a:lnTo>
                  <a:pt x="69849" y="558799"/>
                </a:lnTo>
                <a:lnTo>
                  <a:pt x="74227" y="546099"/>
                </a:lnTo>
                <a:lnTo>
                  <a:pt x="1762688" y="546099"/>
                </a:lnTo>
                <a:lnTo>
                  <a:pt x="1767066" y="558799"/>
                </a:lnTo>
                <a:lnTo>
                  <a:pt x="1771316" y="571499"/>
                </a:lnTo>
                <a:lnTo>
                  <a:pt x="1775437" y="584199"/>
                </a:lnTo>
                <a:lnTo>
                  <a:pt x="1779429" y="596899"/>
                </a:lnTo>
                <a:close/>
              </a:path>
              <a:path w="1837055" h="1828800" extrusionOk="0">
                <a:moveTo>
                  <a:pt x="1803712" y="673099"/>
                </a:moveTo>
                <a:lnTo>
                  <a:pt x="33203" y="673099"/>
                </a:lnTo>
                <a:lnTo>
                  <a:pt x="36276" y="660399"/>
                </a:lnTo>
                <a:lnTo>
                  <a:pt x="46290" y="622299"/>
                </a:lnTo>
                <a:lnTo>
                  <a:pt x="53624" y="596899"/>
                </a:lnTo>
                <a:lnTo>
                  <a:pt x="1783291" y="596899"/>
                </a:lnTo>
                <a:lnTo>
                  <a:pt x="1794095" y="634999"/>
                </a:lnTo>
                <a:lnTo>
                  <a:pt x="1803712" y="673099"/>
                </a:lnTo>
                <a:close/>
              </a:path>
              <a:path w="1837055" h="1828800" extrusionOk="0">
                <a:moveTo>
                  <a:pt x="1821467" y="749299"/>
                </a:moveTo>
                <a:lnTo>
                  <a:pt x="15448" y="749299"/>
                </a:lnTo>
                <a:lnTo>
                  <a:pt x="17580" y="736599"/>
                </a:lnTo>
                <a:lnTo>
                  <a:pt x="24786" y="698499"/>
                </a:lnTo>
                <a:lnTo>
                  <a:pt x="30264" y="673099"/>
                </a:lnTo>
                <a:lnTo>
                  <a:pt x="1806652" y="673099"/>
                </a:lnTo>
                <a:lnTo>
                  <a:pt x="1814667" y="711199"/>
                </a:lnTo>
                <a:lnTo>
                  <a:pt x="1821467" y="749299"/>
                </a:lnTo>
                <a:close/>
              </a:path>
              <a:path w="1837055" h="1828800" extrusionOk="0">
                <a:moveTo>
                  <a:pt x="1834496" y="850899"/>
                </a:moveTo>
                <a:lnTo>
                  <a:pt x="2419" y="850899"/>
                </a:lnTo>
                <a:lnTo>
                  <a:pt x="3317" y="838199"/>
                </a:lnTo>
                <a:lnTo>
                  <a:pt x="6838" y="800099"/>
                </a:lnTo>
                <a:lnTo>
                  <a:pt x="11594" y="761999"/>
                </a:lnTo>
                <a:lnTo>
                  <a:pt x="13453" y="749299"/>
                </a:lnTo>
                <a:lnTo>
                  <a:pt x="1823462" y="749299"/>
                </a:lnTo>
                <a:lnTo>
                  <a:pt x="1828629" y="787399"/>
                </a:lnTo>
                <a:lnTo>
                  <a:pt x="1832562" y="825499"/>
                </a:lnTo>
                <a:lnTo>
                  <a:pt x="1834496" y="850899"/>
                </a:lnTo>
                <a:close/>
              </a:path>
              <a:path w="1837055" h="1828800" extrusionOk="0">
                <a:moveTo>
                  <a:pt x="1836708" y="939799"/>
                </a:moveTo>
                <a:lnTo>
                  <a:pt x="207" y="939799"/>
                </a:lnTo>
                <a:lnTo>
                  <a:pt x="0" y="927099"/>
                </a:lnTo>
                <a:lnTo>
                  <a:pt x="0" y="901699"/>
                </a:lnTo>
                <a:lnTo>
                  <a:pt x="207" y="888999"/>
                </a:lnTo>
                <a:lnTo>
                  <a:pt x="553" y="876299"/>
                </a:lnTo>
                <a:lnTo>
                  <a:pt x="1037" y="863599"/>
                </a:lnTo>
                <a:lnTo>
                  <a:pt x="1659" y="850899"/>
                </a:lnTo>
                <a:lnTo>
                  <a:pt x="1835256" y="850899"/>
                </a:lnTo>
                <a:lnTo>
                  <a:pt x="1836708" y="888999"/>
                </a:lnTo>
                <a:lnTo>
                  <a:pt x="1836916" y="927099"/>
                </a:lnTo>
                <a:lnTo>
                  <a:pt x="1836708" y="939799"/>
                </a:lnTo>
                <a:close/>
              </a:path>
              <a:path w="1837055" h="1828800" extrusionOk="0">
                <a:moveTo>
                  <a:pt x="1828629" y="1041399"/>
                </a:moveTo>
                <a:lnTo>
                  <a:pt x="8286" y="1041399"/>
                </a:lnTo>
                <a:lnTo>
                  <a:pt x="6838" y="1028699"/>
                </a:lnTo>
                <a:lnTo>
                  <a:pt x="3317" y="990599"/>
                </a:lnTo>
                <a:lnTo>
                  <a:pt x="1037" y="952499"/>
                </a:lnTo>
                <a:lnTo>
                  <a:pt x="553" y="939799"/>
                </a:lnTo>
                <a:lnTo>
                  <a:pt x="1836363" y="939799"/>
                </a:lnTo>
                <a:lnTo>
                  <a:pt x="1834496" y="977899"/>
                </a:lnTo>
                <a:lnTo>
                  <a:pt x="1831388" y="1015999"/>
                </a:lnTo>
                <a:lnTo>
                  <a:pt x="1828629" y="1041399"/>
                </a:lnTo>
                <a:close/>
              </a:path>
              <a:path w="1837055" h="1828800" extrusionOk="0">
                <a:moveTo>
                  <a:pt x="1812130" y="1130299"/>
                </a:moveTo>
                <a:lnTo>
                  <a:pt x="24786" y="1130299"/>
                </a:lnTo>
                <a:lnTo>
                  <a:pt x="22249" y="1117599"/>
                </a:lnTo>
                <a:lnTo>
                  <a:pt x="15448" y="1079499"/>
                </a:lnTo>
                <a:lnTo>
                  <a:pt x="9872" y="1041399"/>
                </a:lnTo>
                <a:lnTo>
                  <a:pt x="1827043" y="1041399"/>
                </a:lnTo>
                <a:lnTo>
                  <a:pt x="1821467" y="1079499"/>
                </a:lnTo>
                <a:lnTo>
                  <a:pt x="1814667" y="1117599"/>
                </a:lnTo>
                <a:lnTo>
                  <a:pt x="1812130" y="1130299"/>
                </a:lnTo>
                <a:close/>
              </a:path>
              <a:path w="1837055" h="1828800" extrusionOk="0">
                <a:moveTo>
                  <a:pt x="1790625" y="1206499"/>
                </a:moveTo>
                <a:lnTo>
                  <a:pt x="46290" y="1206499"/>
                </a:lnTo>
                <a:lnTo>
                  <a:pt x="42820" y="1193799"/>
                </a:lnTo>
                <a:lnTo>
                  <a:pt x="33203" y="1155699"/>
                </a:lnTo>
                <a:lnTo>
                  <a:pt x="27457" y="1130299"/>
                </a:lnTo>
                <a:lnTo>
                  <a:pt x="1809458" y="1130299"/>
                </a:lnTo>
                <a:lnTo>
                  <a:pt x="1800639" y="1168399"/>
                </a:lnTo>
                <a:lnTo>
                  <a:pt x="1790625" y="1206499"/>
                </a:lnTo>
                <a:close/>
              </a:path>
              <a:path w="1837055" h="1828800" extrusionOk="0">
                <a:moveTo>
                  <a:pt x="1767066" y="1269999"/>
                </a:moveTo>
                <a:lnTo>
                  <a:pt x="69849" y="1269999"/>
                </a:lnTo>
                <a:lnTo>
                  <a:pt x="65599" y="1257299"/>
                </a:lnTo>
                <a:lnTo>
                  <a:pt x="61478" y="1244599"/>
                </a:lnTo>
                <a:lnTo>
                  <a:pt x="57486" y="1231899"/>
                </a:lnTo>
                <a:lnTo>
                  <a:pt x="53624" y="1219199"/>
                </a:lnTo>
                <a:lnTo>
                  <a:pt x="49891" y="1206499"/>
                </a:lnTo>
                <a:lnTo>
                  <a:pt x="1787024" y="1206499"/>
                </a:lnTo>
                <a:lnTo>
                  <a:pt x="1775437" y="1244599"/>
                </a:lnTo>
                <a:lnTo>
                  <a:pt x="1767066" y="1269999"/>
                </a:lnTo>
                <a:close/>
              </a:path>
              <a:path w="1837055" h="1828800" extrusionOk="0">
                <a:moveTo>
                  <a:pt x="1743914" y="1320799"/>
                </a:moveTo>
                <a:lnTo>
                  <a:pt x="93001" y="1320799"/>
                </a:lnTo>
                <a:lnTo>
                  <a:pt x="88119" y="1308099"/>
                </a:lnTo>
                <a:lnTo>
                  <a:pt x="83362" y="1295399"/>
                </a:lnTo>
                <a:lnTo>
                  <a:pt x="78731" y="1282699"/>
                </a:lnTo>
                <a:lnTo>
                  <a:pt x="74227" y="1269999"/>
                </a:lnTo>
                <a:lnTo>
                  <a:pt x="1762688" y="1269999"/>
                </a:lnTo>
                <a:lnTo>
                  <a:pt x="1758184" y="1282699"/>
                </a:lnTo>
                <a:lnTo>
                  <a:pt x="1753553" y="1295399"/>
                </a:lnTo>
                <a:lnTo>
                  <a:pt x="1748796" y="1308099"/>
                </a:lnTo>
                <a:lnTo>
                  <a:pt x="1743914" y="1320799"/>
                </a:lnTo>
                <a:close/>
              </a:path>
              <a:path w="1837055" h="1828800" extrusionOk="0">
                <a:moveTo>
                  <a:pt x="1723151" y="1358899"/>
                </a:moveTo>
                <a:lnTo>
                  <a:pt x="113764" y="1358899"/>
                </a:lnTo>
                <a:lnTo>
                  <a:pt x="108389" y="1346199"/>
                </a:lnTo>
                <a:lnTo>
                  <a:pt x="103136" y="1333499"/>
                </a:lnTo>
                <a:lnTo>
                  <a:pt x="98007" y="1320799"/>
                </a:lnTo>
                <a:lnTo>
                  <a:pt x="1738909" y="1320799"/>
                </a:lnTo>
                <a:lnTo>
                  <a:pt x="1733779" y="1333499"/>
                </a:lnTo>
                <a:lnTo>
                  <a:pt x="1728526" y="1346199"/>
                </a:lnTo>
                <a:lnTo>
                  <a:pt x="1723151" y="1358899"/>
                </a:lnTo>
                <a:close/>
              </a:path>
              <a:path w="1837055" h="1828800" extrusionOk="0">
                <a:moveTo>
                  <a:pt x="1694479" y="1409699"/>
                </a:moveTo>
                <a:lnTo>
                  <a:pt x="142437" y="1409699"/>
                </a:lnTo>
                <a:lnTo>
                  <a:pt x="136465" y="1396999"/>
                </a:lnTo>
                <a:lnTo>
                  <a:pt x="130610" y="1384299"/>
                </a:lnTo>
                <a:lnTo>
                  <a:pt x="124875" y="1371599"/>
                </a:lnTo>
                <a:lnTo>
                  <a:pt x="119259" y="1358899"/>
                </a:lnTo>
                <a:lnTo>
                  <a:pt x="1717656" y="1358899"/>
                </a:lnTo>
                <a:lnTo>
                  <a:pt x="1712041" y="1371599"/>
                </a:lnTo>
                <a:lnTo>
                  <a:pt x="1706305" y="1384299"/>
                </a:lnTo>
                <a:lnTo>
                  <a:pt x="1700450" y="1396999"/>
                </a:lnTo>
                <a:lnTo>
                  <a:pt x="1694479" y="1409699"/>
                </a:lnTo>
                <a:close/>
              </a:path>
              <a:path w="1837055" h="1828800" extrusionOk="0">
                <a:moveTo>
                  <a:pt x="1675865" y="1435099"/>
                </a:moveTo>
                <a:lnTo>
                  <a:pt x="161050" y="1435099"/>
                </a:lnTo>
                <a:lnTo>
                  <a:pt x="154730" y="1422399"/>
                </a:lnTo>
                <a:lnTo>
                  <a:pt x="148525" y="1409699"/>
                </a:lnTo>
                <a:lnTo>
                  <a:pt x="1688390" y="1409699"/>
                </a:lnTo>
                <a:lnTo>
                  <a:pt x="1682185" y="1422399"/>
                </a:lnTo>
                <a:lnTo>
                  <a:pt x="1675865" y="1435099"/>
                </a:lnTo>
                <a:close/>
              </a:path>
              <a:path w="1837055" h="1828800" extrusionOk="0">
                <a:moveTo>
                  <a:pt x="1649455" y="1473199"/>
                </a:moveTo>
                <a:lnTo>
                  <a:pt x="187460" y="1473199"/>
                </a:lnTo>
                <a:lnTo>
                  <a:pt x="180690" y="1460499"/>
                </a:lnTo>
                <a:lnTo>
                  <a:pt x="174030" y="1447799"/>
                </a:lnTo>
                <a:lnTo>
                  <a:pt x="167484" y="1435099"/>
                </a:lnTo>
                <a:lnTo>
                  <a:pt x="1669431" y="1435099"/>
                </a:lnTo>
                <a:lnTo>
                  <a:pt x="1662885" y="1447799"/>
                </a:lnTo>
                <a:lnTo>
                  <a:pt x="1656225" y="1460499"/>
                </a:lnTo>
                <a:lnTo>
                  <a:pt x="1649455" y="1473199"/>
                </a:lnTo>
                <a:close/>
              </a:path>
              <a:path w="1837055" h="1828800" extrusionOk="0">
                <a:moveTo>
                  <a:pt x="1628489" y="1498599"/>
                </a:moveTo>
                <a:lnTo>
                  <a:pt x="208426" y="1498599"/>
                </a:lnTo>
                <a:lnTo>
                  <a:pt x="201329" y="1485899"/>
                </a:lnTo>
                <a:lnTo>
                  <a:pt x="194340" y="1473199"/>
                </a:lnTo>
                <a:lnTo>
                  <a:pt x="1642575" y="1473199"/>
                </a:lnTo>
                <a:lnTo>
                  <a:pt x="1635587" y="1485899"/>
                </a:lnTo>
                <a:lnTo>
                  <a:pt x="1628489" y="1498599"/>
                </a:lnTo>
                <a:close/>
              </a:path>
              <a:path w="1837055" h="1828800" extrusionOk="0">
                <a:moveTo>
                  <a:pt x="1606560" y="1523999"/>
                </a:moveTo>
                <a:lnTo>
                  <a:pt x="230355" y="1523999"/>
                </a:lnTo>
                <a:lnTo>
                  <a:pt x="222941" y="1511299"/>
                </a:lnTo>
                <a:lnTo>
                  <a:pt x="215631" y="1498599"/>
                </a:lnTo>
                <a:lnTo>
                  <a:pt x="1621284" y="1498599"/>
                </a:lnTo>
                <a:lnTo>
                  <a:pt x="1613975" y="1511299"/>
                </a:lnTo>
                <a:lnTo>
                  <a:pt x="1606560" y="1523999"/>
                </a:lnTo>
                <a:close/>
              </a:path>
              <a:path w="1837055" h="1828800" extrusionOk="0">
                <a:moveTo>
                  <a:pt x="1583698" y="1549399"/>
                </a:moveTo>
                <a:lnTo>
                  <a:pt x="253217" y="1549399"/>
                </a:lnTo>
                <a:lnTo>
                  <a:pt x="245495" y="1536699"/>
                </a:lnTo>
                <a:lnTo>
                  <a:pt x="237874" y="1523999"/>
                </a:lnTo>
                <a:lnTo>
                  <a:pt x="1599041" y="1523999"/>
                </a:lnTo>
                <a:lnTo>
                  <a:pt x="1591420" y="1536699"/>
                </a:lnTo>
                <a:lnTo>
                  <a:pt x="1583698" y="1549399"/>
                </a:lnTo>
                <a:close/>
              </a:path>
              <a:path w="1837055" h="1828800" extrusionOk="0">
                <a:moveTo>
                  <a:pt x="1559935" y="1574799"/>
                </a:moveTo>
                <a:lnTo>
                  <a:pt x="276981" y="1574799"/>
                </a:lnTo>
                <a:lnTo>
                  <a:pt x="268961" y="1562099"/>
                </a:lnTo>
                <a:lnTo>
                  <a:pt x="261039" y="1549399"/>
                </a:lnTo>
                <a:lnTo>
                  <a:pt x="1575876" y="1549399"/>
                </a:lnTo>
                <a:lnTo>
                  <a:pt x="1567954" y="1562099"/>
                </a:lnTo>
                <a:lnTo>
                  <a:pt x="1559935" y="1574799"/>
                </a:lnTo>
                <a:close/>
              </a:path>
              <a:path w="1837055" h="1828800" extrusionOk="0">
                <a:moveTo>
                  <a:pt x="1543609" y="1587499"/>
                </a:moveTo>
                <a:lnTo>
                  <a:pt x="293306" y="1587499"/>
                </a:lnTo>
                <a:lnTo>
                  <a:pt x="285096" y="1574799"/>
                </a:lnTo>
                <a:lnTo>
                  <a:pt x="1551819" y="1574799"/>
                </a:lnTo>
                <a:lnTo>
                  <a:pt x="1543609" y="1587499"/>
                </a:lnTo>
                <a:close/>
              </a:path>
              <a:path w="1837055" h="1828800" extrusionOk="0">
                <a:moveTo>
                  <a:pt x="1518415" y="1612899"/>
                </a:moveTo>
                <a:lnTo>
                  <a:pt x="318501" y="1612899"/>
                </a:lnTo>
                <a:lnTo>
                  <a:pt x="310011" y="1600199"/>
                </a:lnTo>
                <a:lnTo>
                  <a:pt x="301612" y="1587499"/>
                </a:lnTo>
                <a:lnTo>
                  <a:pt x="1535303" y="1587499"/>
                </a:lnTo>
                <a:lnTo>
                  <a:pt x="1526904" y="1600199"/>
                </a:lnTo>
                <a:lnTo>
                  <a:pt x="1518415" y="1612899"/>
                </a:lnTo>
                <a:close/>
              </a:path>
              <a:path w="1837055" h="1828800" extrusionOk="0">
                <a:moveTo>
                  <a:pt x="1501165" y="1625599"/>
                </a:moveTo>
                <a:lnTo>
                  <a:pt x="335750" y="1625599"/>
                </a:lnTo>
                <a:lnTo>
                  <a:pt x="327080" y="1612899"/>
                </a:lnTo>
                <a:lnTo>
                  <a:pt x="1509835" y="1612899"/>
                </a:lnTo>
                <a:lnTo>
                  <a:pt x="1501165" y="1625599"/>
                </a:lnTo>
                <a:close/>
              </a:path>
              <a:path w="1837055" h="1828800" extrusionOk="0">
                <a:moveTo>
                  <a:pt x="1483565" y="1638299"/>
                </a:moveTo>
                <a:lnTo>
                  <a:pt x="353351" y="1638299"/>
                </a:lnTo>
                <a:lnTo>
                  <a:pt x="344508" y="1625599"/>
                </a:lnTo>
                <a:lnTo>
                  <a:pt x="1492408" y="1625599"/>
                </a:lnTo>
                <a:lnTo>
                  <a:pt x="1483565" y="1638299"/>
                </a:lnTo>
                <a:close/>
              </a:path>
              <a:path w="1837055" h="1828800" extrusionOk="0">
                <a:moveTo>
                  <a:pt x="1465624" y="1650999"/>
                </a:moveTo>
                <a:lnTo>
                  <a:pt x="371292" y="1650999"/>
                </a:lnTo>
                <a:lnTo>
                  <a:pt x="362278" y="1638299"/>
                </a:lnTo>
                <a:lnTo>
                  <a:pt x="1474637" y="1638299"/>
                </a:lnTo>
                <a:lnTo>
                  <a:pt x="1465624" y="1650999"/>
                </a:lnTo>
                <a:close/>
              </a:path>
              <a:path w="1837055" h="1828800" extrusionOk="0">
                <a:moveTo>
                  <a:pt x="1447353" y="1663699"/>
                </a:moveTo>
                <a:lnTo>
                  <a:pt x="389562" y="1663699"/>
                </a:lnTo>
                <a:lnTo>
                  <a:pt x="380387" y="1650999"/>
                </a:lnTo>
                <a:lnTo>
                  <a:pt x="1456528" y="1650999"/>
                </a:lnTo>
                <a:lnTo>
                  <a:pt x="1447353" y="1663699"/>
                </a:lnTo>
                <a:close/>
              </a:path>
              <a:path w="1837055" h="1828800" extrusionOk="0">
                <a:moveTo>
                  <a:pt x="1428764" y="1676399"/>
                </a:moveTo>
                <a:lnTo>
                  <a:pt x="408151" y="1676399"/>
                </a:lnTo>
                <a:lnTo>
                  <a:pt x="398817" y="1663699"/>
                </a:lnTo>
                <a:lnTo>
                  <a:pt x="1438098" y="1663699"/>
                </a:lnTo>
                <a:lnTo>
                  <a:pt x="1428764" y="1676399"/>
                </a:lnTo>
                <a:close/>
              </a:path>
              <a:path w="1837055" h="1828800" extrusionOk="0">
                <a:moveTo>
                  <a:pt x="1409868" y="1689099"/>
                </a:moveTo>
                <a:lnTo>
                  <a:pt x="427048" y="1689099"/>
                </a:lnTo>
                <a:lnTo>
                  <a:pt x="417562" y="1676399"/>
                </a:lnTo>
                <a:lnTo>
                  <a:pt x="1419353" y="1676399"/>
                </a:lnTo>
                <a:lnTo>
                  <a:pt x="1409868" y="1689099"/>
                </a:lnTo>
                <a:close/>
              </a:path>
              <a:path w="1837055" h="1828800" extrusionOk="0">
                <a:moveTo>
                  <a:pt x="1390675" y="1701799"/>
                </a:moveTo>
                <a:lnTo>
                  <a:pt x="446240" y="1701799"/>
                </a:lnTo>
                <a:lnTo>
                  <a:pt x="436607" y="1689099"/>
                </a:lnTo>
                <a:lnTo>
                  <a:pt x="1400308" y="1689099"/>
                </a:lnTo>
                <a:lnTo>
                  <a:pt x="1390675" y="1701799"/>
                </a:lnTo>
                <a:close/>
              </a:path>
              <a:path w="1837055" h="1828800" extrusionOk="0">
                <a:moveTo>
                  <a:pt x="1371198" y="1714499"/>
                </a:moveTo>
                <a:lnTo>
                  <a:pt x="465717" y="1714499"/>
                </a:lnTo>
                <a:lnTo>
                  <a:pt x="455945" y="1701799"/>
                </a:lnTo>
                <a:lnTo>
                  <a:pt x="1380971" y="1701799"/>
                </a:lnTo>
                <a:lnTo>
                  <a:pt x="1371198" y="1714499"/>
                </a:lnTo>
                <a:close/>
              </a:path>
              <a:path w="1837055" h="1828800" extrusionOk="0">
                <a:moveTo>
                  <a:pt x="1351448" y="1727199"/>
                </a:moveTo>
                <a:lnTo>
                  <a:pt x="485467" y="1727199"/>
                </a:lnTo>
                <a:lnTo>
                  <a:pt x="475558" y="1714499"/>
                </a:lnTo>
                <a:lnTo>
                  <a:pt x="1361357" y="1714499"/>
                </a:lnTo>
                <a:lnTo>
                  <a:pt x="1351448" y="1727199"/>
                </a:lnTo>
                <a:close/>
              </a:path>
              <a:path w="1837055" h="1828800" extrusionOk="0">
                <a:moveTo>
                  <a:pt x="1321339" y="1739899"/>
                </a:moveTo>
                <a:lnTo>
                  <a:pt x="515576" y="1739899"/>
                </a:lnTo>
                <a:lnTo>
                  <a:pt x="505477" y="1727199"/>
                </a:lnTo>
                <a:lnTo>
                  <a:pt x="1331438" y="1727199"/>
                </a:lnTo>
                <a:lnTo>
                  <a:pt x="1321339" y="1739899"/>
                </a:lnTo>
                <a:close/>
              </a:path>
              <a:path w="1837055" h="1828800" extrusionOk="0">
                <a:moveTo>
                  <a:pt x="1300959" y="1752599"/>
                </a:moveTo>
                <a:lnTo>
                  <a:pt x="535956" y="1752599"/>
                </a:lnTo>
                <a:lnTo>
                  <a:pt x="525737" y="1739899"/>
                </a:lnTo>
                <a:lnTo>
                  <a:pt x="1311178" y="1739899"/>
                </a:lnTo>
                <a:lnTo>
                  <a:pt x="1300959" y="1752599"/>
                </a:lnTo>
                <a:close/>
              </a:path>
              <a:path w="1837055" h="1828800" extrusionOk="0">
                <a:moveTo>
                  <a:pt x="1269963" y="1765299"/>
                </a:moveTo>
                <a:lnTo>
                  <a:pt x="566952" y="1765299"/>
                </a:lnTo>
                <a:lnTo>
                  <a:pt x="556564" y="1752599"/>
                </a:lnTo>
                <a:lnTo>
                  <a:pt x="1280351" y="1752599"/>
                </a:lnTo>
                <a:lnTo>
                  <a:pt x="1269963" y="1765299"/>
                </a:lnTo>
                <a:close/>
              </a:path>
              <a:path w="1837055" h="1828800" extrusionOk="0">
                <a:moveTo>
                  <a:pt x="1238490" y="1777999"/>
                </a:moveTo>
                <a:lnTo>
                  <a:pt x="598425" y="1777999"/>
                </a:lnTo>
                <a:lnTo>
                  <a:pt x="587884" y="1765299"/>
                </a:lnTo>
                <a:lnTo>
                  <a:pt x="1249031" y="1765299"/>
                </a:lnTo>
                <a:lnTo>
                  <a:pt x="1238490" y="1777999"/>
                </a:lnTo>
                <a:close/>
              </a:path>
              <a:path w="1837055" h="1828800" extrusionOk="0">
                <a:moveTo>
                  <a:pt x="1195859" y="1790699"/>
                </a:moveTo>
                <a:lnTo>
                  <a:pt x="641056" y="1790699"/>
                </a:lnTo>
                <a:lnTo>
                  <a:pt x="630332" y="1777999"/>
                </a:lnTo>
                <a:lnTo>
                  <a:pt x="1206583" y="1777999"/>
                </a:lnTo>
                <a:lnTo>
                  <a:pt x="1195859" y="1790699"/>
                </a:lnTo>
                <a:close/>
              </a:path>
              <a:path w="1837055" h="1828800" extrusionOk="0">
                <a:moveTo>
                  <a:pt x="1163441" y="1803399"/>
                </a:moveTo>
                <a:lnTo>
                  <a:pt x="673475" y="1803399"/>
                </a:lnTo>
                <a:lnTo>
                  <a:pt x="662631" y="1790699"/>
                </a:lnTo>
                <a:lnTo>
                  <a:pt x="1174285" y="1790699"/>
                </a:lnTo>
                <a:lnTo>
                  <a:pt x="1163441" y="1803399"/>
                </a:lnTo>
                <a:close/>
              </a:path>
              <a:path w="1837055" h="1828800" extrusionOk="0">
                <a:moveTo>
                  <a:pt x="1108696" y="1816099"/>
                </a:moveTo>
                <a:lnTo>
                  <a:pt x="728219" y="1816099"/>
                </a:lnTo>
                <a:lnTo>
                  <a:pt x="717207" y="1803399"/>
                </a:lnTo>
                <a:lnTo>
                  <a:pt x="1119708" y="1803399"/>
                </a:lnTo>
                <a:lnTo>
                  <a:pt x="1108696" y="1816099"/>
                </a:lnTo>
                <a:close/>
              </a:path>
              <a:path w="1837055" h="1828800" extrusionOk="0">
                <a:moveTo>
                  <a:pt x="1030895" y="1828799"/>
                </a:moveTo>
                <a:lnTo>
                  <a:pt x="806020" y="1828799"/>
                </a:lnTo>
                <a:lnTo>
                  <a:pt x="794842" y="1816099"/>
                </a:lnTo>
                <a:lnTo>
                  <a:pt x="1042073" y="1816099"/>
                </a:lnTo>
                <a:lnTo>
                  <a:pt x="1030895" y="1828799"/>
                </a:lnTo>
                <a:close/>
              </a:path>
            </a:pathLst>
          </a:custGeom>
          <a:solidFill>
            <a:srgbClr val="FFFFFF">
              <a:alpha val="3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2EF22-C0E2-4277-9354-FE0EC533CEDF}"/>
              </a:ext>
            </a:extLst>
          </p:cNvPr>
          <p:cNvSpPr txBox="1"/>
          <p:nvPr/>
        </p:nvSpPr>
        <p:spPr>
          <a:xfrm>
            <a:off x="910281" y="1315993"/>
            <a:ext cx="155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Next LT Pro" panose="020B0504020202020204" pitchFamily="34" charset="0"/>
              </a:rPr>
              <a:t>Image submissions</a:t>
            </a:r>
            <a:endParaRPr lang="en-GB" sz="1800" dirty="0"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/>
          <p:nvPr/>
        </p:nvSpPr>
        <p:spPr>
          <a:xfrm>
            <a:off x="2357" y="0"/>
            <a:ext cx="3333750" cy="3333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751591" y="751522"/>
            <a:ext cx="1837055" cy="1828800"/>
          </a:xfrm>
          <a:custGeom>
            <a:avLst/>
            <a:gdLst/>
            <a:ahLst/>
            <a:cxnLst/>
            <a:rect l="l" t="t" r="r" b="b"/>
            <a:pathLst>
              <a:path w="1837055" h="1828800" extrusionOk="0">
                <a:moveTo>
                  <a:pt x="1075491" y="12699"/>
                </a:moveTo>
                <a:lnTo>
                  <a:pt x="761424" y="12699"/>
                </a:lnTo>
                <a:lnTo>
                  <a:pt x="772541" y="0"/>
                </a:lnTo>
                <a:lnTo>
                  <a:pt x="1064374" y="0"/>
                </a:lnTo>
                <a:lnTo>
                  <a:pt x="1075491" y="12699"/>
                </a:lnTo>
                <a:close/>
              </a:path>
              <a:path w="1837055" h="1828800" extrusionOk="0">
                <a:moveTo>
                  <a:pt x="1141641" y="25399"/>
                </a:moveTo>
                <a:lnTo>
                  <a:pt x="695274" y="25399"/>
                </a:lnTo>
                <a:lnTo>
                  <a:pt x="706225" y="12699"/>
                </a:lnTo>
                <a:lnTo>
                  <a:pt x="1130690" y="12699"/>
                </a:lnTo>
                <a:lnTo>
                  <a:pt x="1141641" y="25399"/>
                </a:lnTo>
                <a:close/>
              </a:path>
              <a:path w="1837055" h="1828800" extrusionOk="0">
                <a:moveTo>
                  <a:pt x="1185092" y="38099"/>
                </a:moveTo>
                <a:lnTo>
                  <a:pt x="651823" y="38099"/>
                </a:lnTo>
                <a:lnTo>
                  <a:pt x="662631" y="25399"/>
                </a:lnTo>
                <a:lnTo>
                  <a:pt x="1174285" y="25399"/>
                </a:lnTo>
                <a:lnTo>
                  <a:pt x="1185092" y="38099"/>
                </a:lnTo>
                <a:close/>
              </a:path>
              <a:path w="1837055" h="1828800" extrusionOk="0">
                <a:moveTo>
                  <a:pt x="1227900" y="50799"/>
                </a:moveTo>
                <a:lnTo>
                  <a:pt x="609015" y="50799"/>
                </a:lnTo>
                <a:lnTo>
                  <a:pt x="619652" y="38099"/>
                </a:lnTo>
                <a:lnTo>
                  <a:pt x="1217263" y="38099"/>
                </a:lnTo>
                <a:lnTo>
                  <a:pt x="1227900" y="50799"/>
                </a:lnTo>
                <a:close/>
              </a:path>
              <a:path w="1837055" h="1828800" extrusionOk="0">
                <a:moveTo>
                  <a:pt x="1259522" y="63499"/>
                </a:moveTo>
                <a:lnTo>
                  <a:pt x="577393" y="63499"/>
                </a:lnTo>
                <a:lnTo>
                  <a:pt x="587884" y="50799"/>
                </a:lnTo>
                <a:lnTo>
                  <a:pt x="1249031" y="50799"/>
                </a:lnTo>
                <a:lnTo>
                  <a:pt x="1259522" y="63499"/>
                </a:lnTo>
                <a:close/>
              </a:path>
              <a:path w="1837055" h="1828800" extrusionOk="0">
                <a:moveTo>
                  <a:pt x="1290683" y="76199"/>
                </a:moveTo>
                <a:lnTo>
                  <a:pt x="546232" y="76199"/>
                </a:lnTo>
                <a:lnTo>
                  <a:pt x="556564" y="63499"/>
                </a:lnTo>
                <a:lnTo>
                  <a:pt x="1280351" y="63499"/>
                </a:lnTo>
                <a:lnTo>
                  <a:pt x="1290683" y="76199"/>
                </a:lnTo>
                <a:close/>
              </a:path>
              <a:path w="1837055" h="1828800" extrusionOk="0">
                <a:moveTo>
                  <a:pt x="1321339" y="88899"/>
                </a:moveTo>
                <a:lnTo>
                  <a:pt x="515576" y="88899"/>
                </a:lnTo>
                <a:lnTo>
                  <a:pt x="525737" y="76199"/>
                </a:lnTo>
                <a:lnTo>
                  <a:pt x="1311178" y="76199"/>
                </a:lnTo>
                <a:lnTo>
                  <a:pt x="1321339" y="88899"/>
                </a:lnTo>
                <a:close/>
              </a:path>
              <a:path w="1837055" h="1828800" extrusionOk="0">
                <a:moveTo>
                  <a:pt x="1341474" y="101599"/>
                </a:moveTo>
                <a:lnTo>
                  <a:pt x="495441" y="101599"/>
                </a:lnTo>
                <a:lnTo>
                  <a:pt x="505477" y="88899"/>
                </a:lnTo>
                <a:lnTo>
                  <a:pt x="1331438" y="88899"/>
                </a:lnTo>
                <a:lnTo>
                  <a:pt x="1341474" y="101599"/>
                </a:lnTo>
                <a:close/>
              </a:path>
              <a:path w="1837055" h="1828800" extrusionOk="0">
                <a:moveTo>
                  <a:pt x="1371198" y="114299"/>
                </a:moveTo>
                <a:lnTo>
                  <a:pt x="465717" y="114299"/>
                </a:lnTo>
                <a:lnTo>
                  <a:pt x="475558" y="101599"/>
                </a:lnTo>
                <a:lnTo>
                  <a:pt x="1361357" y="101599"/>
                </a:lnTo>
                <a:lnTo>
                  <a:pt x="1371198" y="114299"/>
                </a:lnTo>
                <a:close/>
              </a:path>
              <a:path w="1837055" h="1828800" extrusionOk="0">
                <a:moveTo>
                  <a:pt x="1390675" y="126999"/>
                </a:moveTo>
                <a:lnTo>
                  <a:pt x="446240" y="126999"/>
                </a:lnTo>
                <a:lnTo>
                  <a:pt x="455945" y="114299"/>
                </a:lnTo>
                <a:lnTo>
                  <a:pt x="1380971" y="114299"/>
                </a:lnTo>
                <a:lnTo>
                  <a:pt x="1390675" y="126999"/>
                </a:lnTo>
                <a:close/>
              </a:path>
              <a:path w="1837055" h="1828800" extrusionOk="0">
                <a:moveTo>
                  <a:pt x="1409868" y="139699"/>
                </a:moveTo>
                <a:lnTo>
                  <a:pt x="427048" y="139699"/>
                </a:lnTo>
                <a:lnTo>
                  <a:pt x="436607" y="126999"/>
                </a:lnTo>
                <a:lnTo>
                  <a:pt x="1400308" y="126999"/>
                </a:lnTo>
                <a:lnTo>
                  <a:pt x="1409868" y="139699"/>
                </a:lnTo>
                <a:close/>
              </a:path>
              <a:path w="1837055" h="1828800" extrusionOk="0">
                <a:moveTo>
                  <a:pt x="1428764" y="152399"/>
                </a:moveTo>
                <a:lnTo>
                  <a:pt x="408151" y="152399"/>
                </a:lnTo>
                <a:lnTo>
                  <a:pt x="417562" y="139699"/>
                </a:lnTo>
                <a:lnTo>
                  <a:pt x="1419353" y="139699"/>
                </a:lnTo>
                <a:lnTo>
                  <a:pt x="1428764" y="152399"/>
                </a:lnTo>
                <a:close/>
              </a:path>
              <a:path w="1837055" h="1828800" extrusionOk="0">
                <a:moveTo>
                  <a:pt x="1447353" y="165099"/>
                </a:moveTo>
                <a:lnTo>
                  <a:pt x="389562" y="165099"/>
                </a:lnTo>
                <a:lnTo>
                  <a:pt x="398817" y="152399"/>
                </a:lnTo>
                <a:lnTo>
                  <a:pt x="1438098" y="152399"/>
                </a:lnTo>
                <a:lnTo>
                  <a:pt x="1447353" y="165099"/>
                </a:lnTo>
                <a:close/>
              </a:path>
              <a:path w="1837055" h="1828800" extrusionOk="0">
                <a:moveTo>
                  <a:pt x="1465624" y="177799"/>
                </a:moveTo>
                <a:lnTo>
                  <a:pt x="371292" y="177799"/>
                </a:lnTo>
                <a:lnTo>
                  <a:pt x="380387" y="165099"/>
                </a:lnTo>
                <a:lnTo>
                  <a:pt x="1456528" y="165099"/>
                </a:lnTo>
                <a:lnTo>
                  <a:pt x="1465624" y="177799"/>
                </a:lnTo>
                <a:close/>
              </a:path>
              <a:path w="1837055" h="1828800" extrusionOk="0">
                <a:moveTo>
                  <a:pt x="1483565" y="190499"/>
                </a:moveTo>
                <a:lnTo>
                  <a:pt x="353351" y="190499"/>
                </a:lnTo>
                <a:lnTo>
                  <a:pt x="362278" y="177799"/>
                </a:lnTo>
                <a:lnTo>
                  <a:pt x="1474637" y="177799"/>
                </a:lnTo>
                <a:lnTo>
                  <a:pt x="1483565" y="190499"/>
                </a:lnTo>
                <a:close/>
              </a:path>
              <a:path w="1837055" h="1828800" extrusionOk="0">
                <a:moveTo>
                  <a:pt x="1501165" y="203199"/>
                </a:moveTo>
                <a:lnTo>
                  <a:pt x="335750" y="203199"/>
                </a:lnTo>
                <a:lnTo>
                  <a:pt x="344508" y="190499"/>
                </a:lnTo>
                <a:lnTo>
                  <a:pt x="1492408" y="190499"/>
                </a:lnTo>
                <a:lnTo>
                  <a:pt x="1501165" y="203199"/>
                </a:lnTo>
                <a:close/>
              </a:path>
              <a:path w="1837055" h="1828800" extrusionOk="0">
                <a:moveTo>
                  <a:pt x="1526904" y="228599"/>
                </a:moveTo>
                <a:lnTo>
                  <a:pt x="310011" y="228599"/>
                </a:lnTo>
                <a:lnTo>
                  <a:pt x="318501" y="215899"/>
                </a:lnTo>
                <a:lnTo>
                  <a:pt x="327080" y="203199"/>
                </a:lnTo>
                <a:lnTo>
                  <a:pt x="1509835" y="203199"/>
                </a:lnTo>
                <a:lnTo>
                  <a:pt x="1518415" y="215899"/>
                </a:lnTo>
                <a:lnTo>
                  <a:pt x="1526904" y="228599"/>
                </a:lnTo>
                <a:close/>
              </a:path>
              <a:path w="1837055" h="1828800" extrusionOk="0">
                <a:moveTo>
                  <a:pt x="1543609" y="241299"/>
                </a:moveTo>
                <a:lnTo>
                  <a:pt x="293306" y="241299"/>
                </a:lnTo>
                <a:lnTo>
                  <a:pt x="301612" y="228599"/>
                </a:lnTo>
                <a:lnTo>
                  <a:pt x="1535303" y="228599"/>
                </a:lnTo>
                <a:lnTo>
                  <a:pt x="1543609" y="241299"/>
                </a:lnTo>
                <a:close/>
              </a:path>
              <a:path w="1837055" h="1828800" extrusionOk="0">
                <a:moveTo>
                  <a:pt x="1567954" y="266699"/>
                </a:moveTo>
                <a:lnTo>
                  <a:pt x="268961" y="266699"/>
                </a:lnTo>
                <a:lnTo>
                  <a:pt x="276981" y="253999"/>
                </a:lnTo>
                <a:lnTo>
                  <a:pt x="285096" y="241299"/>
                </a:lnTo>
                <a:lnTo>
                  <a:pt x="1551819" y="241299"/>
                </a:lnTo>
                <a:lnTo>
                  <a:pt x="1559935" y="253999"/>
                </a:lnTo>
                <a:lnTo>
                  <a:pt x="1567954" y="266699"/>
                </a:lnTo>
                <a:close/>
              </a:path>
              <a:path w="1837055" h="1828800" extrusionOk="0">
                <a:moveTo>
                  <a:pt x="1591420" y="292099"/>
                </a:moveTo>
                <a:lnTo>
                  <a:pt x="245495" y="292099"/>
                </a:lnTo>
                <a:lnTo>
                  <a:pt x="253217" y="279399"/>
                </a:lnTo>
                <a:lnTo>
                  <a:pt x="261039" y="266699"/>
                </a:lnTo>
                <a:lnTo>
                  <a:pt x="1575876" y="266699"/>
                </a:lnTo>
                <a:lnTo>
                  <a:pt x="1583698" y="279399"/>
                </a:lnTo>
                <a:lnTo>
                  <a:pt x="1591420" y="292099"/>
                </a:lnTo>
                <a:close/>
              </a:path>
              <a:path w="1837055" h="1828800" extrusionOk="0">
                <a:moveTo>
                  <a:pt x="1613975" y="317499"/>
                </a:moveTo>
                <a:lnTo>
                  <a:pt x="222941" y="317499"/>
                </a:lnTo>
                <a:lnTo>
                  <a:pt x="230355" y="304799"/>
                </a:lnTo>
                <a:lnTo>
                  <a:pt x="237874" y="292099"/>
                </a:lnTo>
                <a:lnTo>
                  <a:pt x="1599041" y="292099"/>
                </a:lnTo>
                <a:lnTo>
                  <a:pt x="1606560" y="304799"/>
                </a:lnTo>
                <a:lnTo>
                  <a:pt x="1613975" y="317499"/>
                </a:lnTo>
                <a:close/>
              </a:path>
              <a:path w="1837055" h="1828800" extrusionOk="0">
                <a:moveTo>
                  <a:pt x="1635587" y="342899"/>
                </a:moveTo>
                <a:lnTo>
                  <a:pt x="201329" y="342899"/>
                </a:lnTo>
                <a:lnTo>
                  <a:pt x="208426" y="330199"/>
                </a:lnTo>
                <a:lnTo>
                  <a:pt x="215631" y="317499"/>
                </a:lnTo>
                <a:lnTo>
                  <a:pt x="1621284" y="317499"/>
                </a:lnTo>
                <a:lnTo>
                  <a:pt x="1628489" y="330199"/>
                </a:lnTo>
                <a:lnTo>
                  <a:pt x="1635587" y="342899"/>
                </a:lnTo>
                <a:close/>
              </a:path>
              <a:path w="1837055" h="1828800" extrusionOk="0">
                <a:moveTo>
                  <a:pt x="1656225" y="368299"/>
                </a:moveTo>
                <a:lnTo>
                  <a:pt x="180690" y="368299"/>
                </a:lnTo>
                <a:lnTo>
                  <a:pt x="187460" y="355599"/>
                </a:lnTo>
                <a:lnTo>
                  <a:pt x="194340" y="342899"/>
                </a:lnTo>
                <a:lnTo>
                  <a:pt x="1642575" y="342899"/>
                </a:lnTo>
                <a:lnTo>
                  <a:pt x="1649455" y="355599"/>
                </a:lnTo>
                <a:lnTo>
                  <a:pt x="1656225" y="368299"/>
                </a:lnTo>
                <a:close/>
              </a:path>
              <a:path w="1837055" h="1828800" extrusionOk="0">
                <a:moveTo>
                  <a:pt x="1682185" y="406399"/>
                </a:moveTo>
                <a:lnTo>
                  <a:pt x="154730" y="406399"/>
                </a:lnTo>
                <a:lnTo>
                  <a:pt x="161050" y="393699"/>
                </a:lnTo>
                <a:lnTo>
                  <a:pt x="167484" y="380999"/>
                </a:lnTo>
                <a:lnTo>
                  <a:pt x="174030" y="368299"/>
                </a:lnTo>
                <a:lnTo>
                  <a:pt x="1662885" y="368299"/>
                </a:lnTo>
                <a:lnTo>
                  <a:pt x="1669431" y="380999"/>
                </a:lnTo>
                <a:lnTo>
                  <a:pt x="1675865" y="393699"/>
                </a:lnTo>
                <a:lnTo>
                  <a:pt x="1682185" y="406399"/>
                </a:lnTo>
                <a:close/>
              </a:path>
              <a:path w="1837055" h="1828800" extrusionOk="0">
                <a:moveTo>
                  <a:pt x="1706304" y="444499"/>
                </a:moveTo>
                <a:lnTo>
                  <a:pt x="130610" y="444499"/>
                </a:lnTo>
                <a:lnTo>
                  <a:pt x="136465" y="431799"/>
                </a:lnTo>
                <a:lnTo>
                  <a:pt x="142437" y="419099"/>
                </a:lnTo>
                <a:lnTo>
                  <a:pt x="148525" y="406399"/>
                </a:lnTo>
                <a:lnTo>
                  <a:pt x="1688390" y="406399"/>
                </a:lnTo>
                <a:lnTo>
                  <a:pt x="1694478" y="419099"/>
                </a:lnTo>
                <a:lnTo>
                  <a:pt x="1700450" y="431799"/>
                </a:lnTo>
                <a:lnTo>
                  <a:pt x="1706304" y="444499"/>
                </a:lnTo>
                <a:close/>
              </a:path>
              <a:path w="1837055" h="1828800" extrusionOk="0">
                <a:moveTo>
                  <a:pt x="1733779" y="495299"/>
                </a:moveTo>
                <a:lnTo>
                  <a:pt x="103136" y="495299"/>
                </a:lnTo>
                <a:lnTo>
                  <a:pt x="108389" y="482599"/>
                </a:lnTo>
                <a:lnTo>
                  <a:pt x="113764" y="469899"/>
                </a:lnTo>
                <a:lnTo>
                  <a:pt x="119259" y="457199"/>
                </a:lnTo>
                <a:lnTo>
                  <a:pt x="124875" y="444499"/>
                </a:lnTo>
                <a:lnTo>
                  <a:pt x="1712040" y="444499"/>
                </a:lnTo>
                <a:lnTo>
                  <a:pt x="1717656" y="457199"/>
                </a:lnTo>
                <a:lnTo>
                  <a:pt x="1723151" y="469899"/>
                </a:lnTo>
                <a:lnTo>
                  <a:pt x="1728526" y="482599"/>
                </a:lnTo>
                <a:lnTo>
                  <a:pt x="1733779" y="495299"/>
                </a:lnTo>
                <a:close/>
              </a:path>
              <a:path w="1837055" h="1828800" extrusionOk="0">
                <a:moveTo>
                  <a:pt x="1758184" y="546099"/>
                </a:moveTo>
                <a:lnTo>
                  <a:pt x="78731" y="546099"/>
                </a:lnTo>
                <a:lnTo>
                  <a:pt x="83362" y="533399"/>
                </a:lnTo>
                <a:lnTo>
                  <a:pt x="88119" y="520699"/>
                </a:lnTo>
                <a:lnTo>
                  <a:pt x="93001" y="507999"/>
                </a:lnTo>
                <a:lnTo>
                  <a:pt x="98007" y="495299"/>
                </a:lnTo>
                <a:lnTo>
                  <a:pt x="1738908" y="495299"/>
                </a:lnTo>
                <a:lnTo>
                  <a:pt x="1743914" y="507999"/>
                </a:lnTo>
                <a:lnTo>
                  <a:pt x="1748796" y="520699"/>
                </a:lnTo>
                <a:lnTo>
                  <a:pt x="1753553" y="533399"/>
                </a:lnTo>
                <a:lnTo>
                  <a:pt x="1758184" y="546099"/>
                </a:lnTo>
                <a:close/>
              </a:path>
              <a:path w="1837055" h="1828800" extrusionOk="0">
                <a:moveTo>
                  <a:pt x="1779429" y="596899"/>
                </a:moveTo>
                <a:lnTo>
                  <a:pt x="57486" y="596899"/>
                </a:lnTo>
                <a:lnTo>
                  <a:pt x="61478" y="584199"/>
                </a:lnTo>
                <a:lnTo>
                  <a:pt x="65599" y="571499"/>
                </a:lnTo>
                <a:lnTo>
                  <a:pt x="69849" y="558799"/>
                </a:lnTo>
                <a:lnTo>
                  <a:pt x="74227" y="546099"/>
                </a:lnTo>
                <a:lnTo>
                  <a:pt x="1762688" y="546099"/>
                </a:lnTo>
                <a:lnTo>
                  <a:pt x="1767066" y="558799"/>
                </a:lnTo>
                <a:lnTo>
                  <a:pt x="1771316" y="571499"/>
                </a:lnTo>
                <a:lnTo>
                  <a:pt x="1775437" y="584199"/>
                </a:lnTo>
                <a:lnTo>
                  <a:pt x="1779429" y="596899"/>
                </a:lnTo>
                <a:close/>
              </a:path>
              <a:path w="1837055" h="1828800" extrusionOk="0">
                <a:moveTo>
                  <a:pt x="1803712" y="673099"/>
                </a:moveTo>
                <a:lnTo>
                  <a:pt x="33203" y="673099"/>
                </a:lnTo>
                <a:lnTo>
                  <a:pt x="36276" y="660399"/>
                </a:lnTo>
                <a:lnTo>
                  <a:pt x="46290" y="622299"/>
                </a:lnTo>
                <a:lnTo>
                  <a:pt x="53624" y="596899"/>
                </a:lnTo>
                <a:lnTo>
                  <a:pt x="1783291" y="596899"/>
                </a:lnTo>
                <a:lnTo>
                  <a:pt x="1794095" y="634999"/>
                </a:lnTo>
                <a:lnTo>
                  <a:pt x="1803712" y="673099"/>
                </a:lnTo>
                <a:close/>
              </a:path>
              <a:path w="1837055" h="1828800" extrusionOk="0">
                <a:moveTo>
                  <a:pt x="1821467" y="749299"/>
                </a:moveTo>
                <a:lnTo>
                  <a:pt x="15448" y="749299"/>
                </a:lnTo>
                <a:lnTo>
                  <a:pt x="17580" y="736599"/>
                </a:lnTo>
                <a:lnTo>
                  <a:pt x="24786" y="698499"/>
                </a:lnTo>
                <a:lnTo>
                  <a:pt x="30264" y="673099"/>
                </a:lnTo>
                <a:lnTo>
                  <a:pt x="1806652" y="673099"/>
                </a:lnTo>
                <a:lnTo>
                  <a:pt x="1814667" y="711199"/>
                </a:lnTo>
                <a:lnTo>
                  <a:pt x="1821467" y="749299"/>
                </a:lnTo>
                <a:close/>
              </a:path>
              <a:path w="1837055" h="1828800" extrusionOk="0">
                <a:moveTo>
                  <a:pt x="1834496" y="850899"/>
                </a:moveTo>
                <a:lnTo>
                  <a:pt x="2419" y="850899"/>
                </a:lnTo>
                <a:lnTo>
                  <a:pt x="3317" y="838199"/>
                </a:lnTo>
                <a:lnTo>
                  <a:pt x="6838" y="800099"/>
                </a:lnTo>
                <a:lnTo>
                  <a:pt x="11594" y="761999"/>
                </a:lnTo>
                <a:lnTo>
                  <a:pt x="13453" y="749299"/>
                </a:lnTo>
                <a:lnTo>
                  <a:pt x="1823462" y="749299"/>
                </a:lnTo>
                <a:lnTo>
                  <a:pt x="1828629" y="787399"/>
                </a:lnTo>
                <a:lnTo>
                  <a:pt x="1832562" y="825499"/>
                </a:lnTo>
                <a:lnTo>
                  <a:pt x="1834496" y="850899"/>
                </a:lnTo>
                <a:close/>
              </a:path>
              <a:path w="1837055" h="1828800" extrusionOk="0">
                <a:moveTo>
                  <a:pt x="1836708" y="939799"/>
                </a:moveTo>
                <a:lnTo>
                  <a:pt x="207" y="939799"/>
                </a:lnTo>
                <a:lnTo>
                  <a:pt x="0" y="927099"/>
                </a:lnTo>
                <a:lnTo>
                  <a:pt x="0" y="901699"/>
                </a:lnTo>
                <a:lnTo>
                  <a:pt x="207" y="888999"/>
                </a:lnTo>
                <a:lnTo>
                  <a:pt x="553" y="876299"/>
                </a:lnTo>
                <a:lnTo>
                  <a:pt x="1037" y="863599"/>
                </a:lnTo>
                <a:lnTo>
                  <a:pt x="1659" y="850899"/>
                </a:lnTo>
                <a:lnTo>
                  <a:pt x="1835256" y="850899"/>
                </a:lnTo>
                <a:lnTo>
                  <a:pt x="1836708" y="888999"/>
                </a:lnTo>
                <a:lnTo>
                  <a:pt x="1836916" y="927099"/>
                </a:lnTo>
                <a:lnTo>
                  <a:pt x="1836708" y="939799"/>
                </a:lnTo>
                <a:close/>
              </a:path>
              <a:path w="1837055" h="1828800" extrusionOk="0">
                <a:moveTo>
                  <a:pt x="1828629" y="1041399"/>
                </a:moveTo>
                <a:lnTo>
                  <a:pt x="8286" y="1041399"/>
                </a:lnTo>
                <a:lnTo>
                  <a:pt x="6838" y="1028699"/>
                </a:lnTo>
                <a:lnTo>
                  <a:pt x="3317" y="990599"/>
                </a:lnTo>
                <a:lnTo>
                  <a:pt x="1037" y="952499"/>
                </a:lnTo>
                <a:lnTo>
                  <a:pt x="553" y="939799"/>
                </a:lnTo>
                <a:lnTo>
                  <a:pt x="1836363" y="939799"/>
                </a:lnTo>
                <a:lnTo>
                  <a:pt x="1834496" y="977899"/>
                </a:lnTo>
                <a:lnTo>
                  <a:pt x="1831388" y="1015999"/>
                </a:lnTo>
                <a:lnTo>
                  <a:pt x="1828629" y="1041399"/>
                </a:lnTo>
                <a:close/>
              </a:path>
              <a:path w="1837055" h="1828800" extrusionOk="0">
                <a:moveTo>
                  <a:pt x="1812130" y="1130299"/>
                </a:moveTo>
                <a:lnTo>
                  <a:pt x="24786" y="1130299"/>
                </a:lnTo>
                <a:lnTo>
                  <a:pt x="22249" y="1117599"/>
                </a:lnTo>
                <a:lnTo>
                  <a:pt x="15448" y="1079499"/>
                </a:lnTo>
                <a:lnTo>
                  <a:pt x="9872" y="1041399"/>
                </a:lnTo>
                <a:lnTo>
                  <a:pt x="1827043" y="1041399"/>
                </a:lnTo>
                <a:lnTo>
                  <a:pt x="1821467" y="1079499"/>
                </a:lnTo>
                <a:lnTo>
                  <a:pt x="1814667" y="1117599"/>
                </a:lnTo>
                <a:lnTo>
                  <a:pt x="1812130" y="1130299"/>
                </a:lnTo>
                <a:close/>
              </a:path>
              <a:path w="1837055" h="1828800" extrusionOk="0">
                <a:moveTo>
                  <a:pt x="1790625" y="1206499"/>
                </a:moveTo>
                <a:lnTo>
                  <a:pt x="46290" y="1206499"/>
                </a:lnTo>
                <a:lnTo>
                  <a:pt x="42820" y="1193799"/>
                </a:lnTo>
                <a:lnTo>
                  <a:pt x="33203" y="1155699"/>
                </a:lnTo>
                <a:lnTo>
                  <a:pt x="27457" y="1130299"/>
                </a:lnTo>
                <a:lnTo>
                  <a:pt x="1809458" y="1130299"/>
                </a:lnTo>
                <a:lnTo>
                  <a:pt x="1800639" y="1168399"/>
                </a:lnTo>
                <a:lnTo>
                  <a:pt x="1790625" y="1206499"/>
                </a:lnTo>
                <a:close/>
              </a:path>
              <a:path w="1837055" h="1828800" extrusionOk="0">
                <a:moveTo>
                  <a:pt x="1767066" y="1269999"/>
                </a:moveTo>
                <a:lnTo>
                  <a:pt x="69849" y="1269999"/>
                </a:lnTo>
                <a:lnTo>
                  <a:pt x="65599" y="1257299"/>
                </a:lnTo>
                <a:lnTo>
                  <a:pt x="61478" y="1244599"/>
                </a:lnTo>
                <a:lnTo>
                  <a:pt x="57486" y="1231899"/>
                </a:lnTo>
                <a:lnTo>
                  <a:pt x="53624" y="1219199"/>
                </a:lnTo>
                <a:lnTo>
                  <a:pt x="49891" y="1206499"/>
                </a:lnTo>
                <a:lnTo>
                  <a:pt x="1787024" y="1206499"/>
                </a:lnTo>
                <a:lnTo>
                  <a:pt x="1775437" y="1244599"/>
                </a:lnTo>
                <a:lnTo>
                  <a:pt x="1767066" y="1269999"/>
                </a:lnTo>
                <a:close/>
              </a:path>
              <a:path w="1837055" h="1828800" extrusionOk="0">
                <a:moveTo>
                  <a:pt x="1743914" y="1320799"/>
                </a:moveTo>
                <a:lnTo>
                  <a:pt x="93001" y="1320799"/>
                </a:lnTo>
                <a:lnTo>
                  <a:pt x="88119" y="1308099"/>
                </a:lnTo>
                <a:lnTo>
                  <a:pt x="83362" y="1295399"/>
                </a:lnTo>
                <a:lnTo>
                  <a:pt x="78731" y="1282699"/>
                </a:lnTo>
                <a:lnTo>
                  <a:pt x="74227" y="1269999"/>
                </a:lnTo>
                <a:lnTo>
                  <a:pt x="1762688" y="1269999"/>
                </a:lnTo>
                <a:lnTo>
                  <a:pt x="1758184" y="1282699"/>
                </a:lnTo>
                <a:lnTo>
                  <a:pt x="1753553" y="1295399"/>
                </a:lnTo>
                <a:lnTo>
                  <a:pt x="1748796" y="1308099"/>
                </a:lnTo>
                <a:lnTo>
                  <a:pt x="1743914" y="1320799"/>
                </a:lnTo>
                <a:close/>
              </a:path>
              <a:path w="1837055" h="1828800" extrusionOk="0">
                <a:moveTo>
                  <a:pt x="1723151" y="1358899"/>
                </a:moveTo>
                <a:lnTo>
                  <a:pt x="113764" y="1358899"/>
                </a:lnTo>
                <a:lnTo>
                  <a:pt x="108389" y="1346199"/>
                </a:lnTo>
                <a:lnTo>
                  <a:pt x="103136" y="1333499"/>
                </a:lnTo>
                <a:lnTo>
                  <a:pt x="98007" y="1320799"/>
                </a:lnTo>
                <a:lnTo>
                  <a:pt x="1738909" y="1320799"/>
                </a:lnTo>
                <a:lnTo>
                  <a:pt x="1733779" y="1333499"/>
                </a:lnTo>
                <a:lnTo>
                  <a:pt x="1728526" y="1346199"/>
                </a:lnTo>
                <a:lnTo>
                  <a:pt x="1723151" y="1358899"/>
                </a:lnTo>
                <a:close/>
              </a:path>
              <a:path w="1837055" h="1828800" extrusionOk="0">
                <a:moveTo>
                  <a:pt x="1694479" y="1409699"/>
                </a:moveTo>
                <a:lnTo>
                  <a:pt x="142437" y="1409699"/>
                </a:lnTo>
                <a:lnTo>
                  <a:pt x="136465" y="1396999"/>
                </a:lnTo>
                <a:lnTo>
                  <a:pt x="130610" y="1384299"/>
                </a:lnTo>
                <a:lnTo>
                  <a:pt x="124875" y="1371599"/>
                </a:lnTo>
                <a:lnTo>
                  <a:pt x="119259" y="1358899"/>
                </a:lnTo>
                <a:lnTo>
                  <a:pt x="1717656" y="1358899"/>
                </a:lnTo>
                <a:lnTo>
                  <a:pt x="1712041" y="1371599"/>
                </a:lnTo>
                <a:lnTo>
                  <a:pt x="1706305" y="1384299"/>
                </a:lnTo>
                <a:lnTo>
                  <a:pt x="1700450" y="1396999"/>
                </a:lnTo>
                <a:lnTo>
                  <a:pt x="1694479" y="1409699"/>
                </a:lnTo>
                <a:close/>
              </a:path>
              <a:path w="1837055" h="1828800" extrusionOk="0">
                <a:moveTo>
                  <a:pt x="1675865" y="1435099"/>
                </a:moveTo>
                <a:lnTo>
                  <a:pt x="161050" y="1435099"/>
                </a:lnTo>
                <a:lnTo>
                  <a:pt x="154730" y="1422399"/>
                </a:lnTo>
                <a:lnTo>
                  <a:pt x="148525" y="1409699"/>
                </a:lnTo>
                <a:lnTo>
                  <a:pt x="1688390" y="1409699"/>
                </a:lnTo>
                <a:lnTo>
                  <a:pt x="1682185" y="1422399"/>
                </a:lnTo>
                <a:lnTo>
                  <a:pt x="1675865" y="1435099"/>
                </a:lnTo>
                <a:close/>
              </a:path>
              <a:path w="1837055" h="1828800" extrusionOk="0">
                <a:moveTo>
                  <a:pt x="1649455" y="1473199"/>
                </a:moveTo>
                <a:lnTo>
                  <a:pt x="187460" y="1473199"/>
                </a:lnTo>
                <a:lnTo>
                  <a:pt x="180690" y="1460499"/>
                </a:lnTo>
                <a:lnTo>
                  <a:pt x="174030" y="1447799"/>
                </a:lnTo>
                <a:lnTo>
                  <a:pt x="167484" y="1435099"/>
                </a:lnTo>
                <a:lnTo>
                  <a:pt x="1669431" y="1435099"/>
                </a:lnTo>
                <a:lnTo>
                  <a:pt x="1662885" y="1447799"/>
                </a:lnTo>
                <a:lnTo>
                  <a:pt x="1656225" y="1460499"/>
                </a:lnTo>
                <a:lnTo>
                  <a:pt x="1649455" y="1473199"/>
                </a:lnTo>
                <a:close/>
              </a:path>
              <a:path w="1837055" h="1828800" extrusionOk="0">
                <a:moveTo>
                  <a:pt x="1628489" y="1498599"/>
                </a:moveTo>
                <a:lnTo>
                  <a:pt x="208426" y="1498599"/>
                </a:lnTo>
                <a:lnTo>
                  <a:pt x="201329" y="1485899"/>
                </a:lnTo>
                <a:lnTo>
                  <a:pt x="194340" y="1473199"/>
                </a:lnTo>
                <a:lnTo>
                  <a:pt x="1642575" y="1473199"/>
                </a:lnTo>
                <a:lnTo>
                  <a:pt x="1635587" y="1485899"/>
                </a:lnTo>
                <a:lnTo>
                  <a:pt x="1628489" y="1498599"/>
                </a:lnTo>
                <a:close/>
              </a:path>
              <a:path w="1837055" h="1828800" extrusionOk="0">
                <a:moveTo>
                  <a:pt x="1606560" y="1523999"/>
                </a:moveTo>
                <a:lnTo>
                  <a:pt x="230355" y="1523999"/>
                </a:lnTo>
                <a:lnTo>
                  <a:pt x="222941" y="1511299"/>
                </a:lnTo>
                <a:lnTo>
                  <a:pt x="215631" y="1498599"/>
                </a:lnTo>
                <a:lnTo>
                  <a:pt x="1621284" y="1498599"/>
                </a:lnTo>
                <a:lnTo>
                  <a:pt x="1613975" y="1511299"/>
                </a:lnTo>
                <a:lnTo>
                  <a:pt x="1606560" y="1523999"/>
                </a:lnTo>
                <a:close/>
              </a:path>
              <a:path w="1837055" h="1828800" extrusionOk="0">
                <a:moveTo>
                  <a:pt x="1583698" y="1549399"/>
                </a:moveTo>
                <a:lnTo>
                  <a:pt x="253217" y="1549399"/>
                </a:lnTo>
                <a:lnTo>
                  <a:pt x="245495" y="1536699"/>
                </a:lnTo>
                <a:lnTo>
                  <a:pt x="237874" y="1523999"/>
                </a:lnTo>
                <a:lnTo>
                  <a:pt x="1599041" y="1523999"/>
                </a:lnTo>
                <a:lnTo>
                  <a:pt x="1591420" y="1536699"/>
                </a:lnTo>
                <a:lnTo>
                  <a:pt x="1583698" y="1549399"/>
                </a:lnTo>
                <a:close/>
              </a:path>
              <a:path w="1837055" h="1828800" extrusionOk="0">
                <a:moveTo>
                  <a:pt x="1559935" y="1574799"/>
                </a:moveTo>
                <a:lnTo>
                  <a:pt x="276981" y="1574799"/>
                </a:lnTo>
                <a:lnTo>
                  <a:pt x="268961" y="1562099"/>
                </a:lnTo>
                <a:lnTo>
                  <a:pt x="261039" y="1549399"/>
                </a:lnTo>
                <a:lnTo>
                  <a:pt x="1575876" y="1549399"/>
                </a:lnTo>
                <a:lnTo>
                  <a:pt x="1567954" y="1562099"/>
                </a:lnTo>
                <a:lnTo>
                  <a:pt x="1559935" y="1574799"/>
                </a:lnTo>
                <a:close/>
              </a:path>
              <a:path w="1837055" h="1828800" extrusionOk="0">
                <a:moveTo>
                  <a:pt x="1543609" y="1587499"/>
                </a:moveTo>
                <a:lnTo>
                  <a:pt x="293306" y="1587499"/>
                </a:lnTo>
                <a:lnTo>
                  <a:pt x="285096" y="1574799"/>
                </a:lnTo>
                <a:lnTo>
                  <a:pt x="1551819" y="1574799"/>
                </a:lnTo>
                <a:lnTo>
                  <a:pt x="1543609" y="1587499"/>
                </a:lnTo>
                <a:close/>
              </a:path>
              <a:path w="1837055" h="1828800" extrusionOk="0">
                <a:moveTo>
                  <a:pt x="1518415" y="1612899"/>
                </a:moveTo>
                <a:lnTo>
                  <a:pt x="318501" y="1612899"/>
                </a:lnTo>
                <a:lnTo>
                  <a:pt x="310011" y="1600199"/>
                </a:lnTo>
                <a:lnTo>
                  <a:pt x="301612" y="1587499"/>
                </a:lnTo>
                <a:lnTo>
                  <a:pt x="1535303" y="1587499"/>
                </a:lnTo>
                <a:lnTo>
                  <a:pt x="1526904" y="1600199"/>
                </a:lnTo>
                <a:lnTo>
                  <a:pt x="1518415" y="1612899"/>
                </a:lnTo>
                <a:close/>
              </a:path>
              <a:path w="1837055" h="1828800" extrusionOk="0">
                <a:moveTo>
                  <a:pt x="1501165" y="1625599"/>
                </a:moveTo>
                <a:lnTo>
                  <a:pt x="335750" y="1625599"/>
                </a:lnTo>
                <a:lnTo>
                  <a:pt x="327080" y="1612899"/>
                </a:lnTo>
                <a:lnTo>
                  <a:pt x="1509835" y="1612899"/>
                </a:lnTo>
                <a:lnTo>
                  <a:pt x="1501165" y="1625599"/>
                </a:lnTo>
                <a:close/>
              </a:path>
              <a:path w="1837055" h="1828800" extrusionOk="0">
                <a:moveTo>
                  <a:pt x="1483565" y="1638299"/>
                </a:moveTo>
                <a:lnTo>
                  <a:pt x="353351" y="1638299"/>
                </a:lnTo>
                <a:lnTo>
                  <a:pt x="344508" y="1625599"/>
                </a:lnTo>
                <a:lnTo>
                  <a:pt x="1492408" y="1625599"/>
                </a:lnTo>
                <a:lnTo>
                  <a:pt x="1483565" y="1638299"/>
                </a:lnTo>
                <a:close/>
              </a:path>
              <a:path w="1837055" h="1828800" extrusionOk="0">
                <a:moveTo>
                  <a:pt x="1465624" y="1650999"/>
                </a:moveTo>
                <a:lnTo>
                  <a:pt x="371292" y="1650999"/>
                </a:lnTo>
                <a:lnTo>
                  <a:pt x="362278" y="1638299"/>
                </a:lnTo>
                <a:lnTo>
                  <a:pt x="1474637" y="1638299"/>
                </a:lnTo>
                <a:lnTo>
                  <a:pt x="1465624" y="1650999"/>
                </a:lnTo>
                <a:close/>
              </a:path>
              <a:path w="1837055" h="1828800" extrusionOk="0">
                <a:moveTo>
                  <a:pt x="1447353" y="1663699"/>
                </a:moveTo>
                <a:lnTo>
                  <a:pt x="389562" y="1663699"/>
                </a:lnTo>
                <a:lnTo>
                  <a:pt x="380387" y="1650999"/>
                </a:lnTo>
                <a:lnTo>
                  <a:pt x="1456528" y="1650999"/>
                </a:lnTo>
                <a:lnTo>
                  <a:pt x="1447353" y="1663699"/>
                </a:lnTo>
                <a:close/>
              </a:path>
              <a:path w="1837055" h="1828800" extrusionOk="0">
                <a:moveTo>
                  <a:pt x="1428764" y="1676399"/>
                </a:moveTo>
                <a:lnTo>
                  <a:pt x="408151" y="1676399"/>
                </a:lnTo>
                <a:lnTo>
                  <a:pt x="398817" y="1663699"/>
                </a:lnTo>
                <a:lnTo>
                  <a:pt x="1438098" y="1663699"/>
                </a:lnTo>
                <a:lnTo>
                  <a:pt x="1428764" y="1676399"/>
                </a:lnTo>
                <a:close/>
              </a:path>
              <a:path w="1837055" h="1828800" extrusionOk="0">
                <a:moveTo>
                  <a:pt x="1409868" y="1689099"/>
                </a:moveTo>
                <a:lnTo>
                  <a:pt x="427048" y="1689099"/>
                </a:lnTo>
                <a:lnTo>
                  <a:pt x="417562" y="1676399"/>
                </a:lnTo>
                <a:lnTo>
                  <a:pt x="1419353" y="1676399"/>
                </a:lnTo>
                <a:lnTo>
                  <a:pt x="1409868" y="1689099"/>
                </a:lnTo>
                <a:close/>
              </a:path>
              <a:path w="1837055" h="1828800" extrusionOk="0">
                <a:moveTo>
                  <a:pt x="1390675" y="1701799"/>
                </a:moveTo>
                <a:lnTo>
                  <a:pt x="446240" y="1701799"/>
                </a:lnTo>
                <a:lnTo>
                  <a:pt x="436607" y="1689099"/>
                </a:lnTo>
                <a:lnTo>
                  <a:pt x="1400308" y="1689099"/>
                </a:lnTo>
                <a:lnTo>
                  <a:pt x="1390675" y="1701799"/>
                </a:lnTo>
                <a:close/>
              </a:path>
              <a:path w="1837055" h="1828800" extrusionOk="0">
                <a:moveTo>
                  <a:pt x="1371198" y="1714499"/>
                </a:moveTo>
                <a:lnTo>
                  <a:pt x="465717" y="1714499"/>
                </a:lnTo>
                <a:lnTo>
                  <a:pt x="455945" y="1701799"/>
                </a:lnTo>
                <a:lnTo>
                  <a:pt x="1380971" y="1701799"/>
                </a:lnTo>
                <a:lnTo>
                  <a:pt x="1371198" y="1714499"/>
                </a:lnTo>
                <a:close/>
              </a:path>
              <a:path w="1837055" h="1828800" extrusionOk="0">
                <a:moveTo>
                  <a:pt x="1351448" y="1727199"/>
                </a:moveTo>
                <a:lnTo>
                  <a:pt x="485467" y="1727199"/>
                </a:lnTo>
                <a:lnTo>
                  <a:pt x="475558" y="1714499"/>
                </a:lnTo>
                <a:lnTo>
                  <a:pt x="1361357" y="1714499"/>
                </a:lnTo>
                <a:lnTo>
                  <a:pt x="1351448" y="1727199"/>
                </a:lnTo>
                <a:close/>
              </a:path>
              <a:path w="1837055" h="1828800" extrusionOk="0">
                <a:moveTo>
                  <a:pt x="1321339" y="1739899"/>
                </a:moveTo>
                <a:lnTo>
                  <a:pt x="515576" y="1739899"/>
                </a:lnTo>
                <a:lnTo>
                  <a:pt x="505477" y="1727199"/>
                </a:lnTo>
                <a:lnTo>
                  <a:pt x="1331438" y="1727199"/>
                </a:lnTo>
                <a:lnTo>
                  <a:pt x="1321339" y="1739899"/>
                </a:lnTo>
                <a:close/>
              </a:path>
              <a:path w="1837055" h="1828800" extrusionOk="0">
                <a:moveTo>
                  <a:pt x="1300959" y="1752599"/>
                </a:moveTo>
                <a:lnTo>
                  <a:pt x="535956" y="1752599"/>
                </a:lnTo>
                <a:lnTo>
                  <a:pt x="525737" y="1739899"/>
                </a:lnTo>
                <a:lnTo>
                  <a:pt x="1311178" y="1739899"/>
                </a:lnTo>
                <a:lnTo>
                  <a:pt x="1300959" y="1752599"/>
                </a:lnTo>
                <a:close/>
              </a:path>
              <a:path w="1837055" h="1828800" extrusionOk="0">
                <a:moveTo>
                  <a:pt x="1269963" y="1765299"/>
                </a:moveTo>
                <a:lnTo>
                  <a:pt x="566952" y="1765299"/>
                </a:lnTo>
                <a:lnTo>
                  <a:pt x="556564" y="1752599"/>
                </a:lnTo>
                <a:lnTo>
                  <a:pt x="1280351" y="1752599"/>
                </a:lnTo>
                <a:lnTo>
                  <a:pt x="1269963" y="1765299"/>
                </a:lnTo>
                <a:close/>
              </a:path>
              <a:path w="1837055" h="1828800" extrusionOk="0">
                <a:moveTo>
                  <a:pt x="1238490" y="1777999"/>
                </a:moveTo>
                <a:lnTo>
                  <a:pt x="598425" y="1777999"/>
                </a:lnTo>
                <a:lnTo>
                  <a:pt x="587884" y="1765299"/>
                </a:lnTo>
                <a:lnTo>
                  <a:pt x="1249031" y="1765299"/>
                </a:lnTo>
                <a:lnTo>
                  <a:pt x="1238490" y="1777999"/>
                </a:lnTo>
                <a:close/>
              </a:path>
              <a:path w="1837055" h="1828800" extrusionOk="0">
                <a:moveTo>
                  <a:pt x="1195859" y="1790699"/>
                </a:moveTo>
                <a:lnTo>
                  <a:pt x="641056" y="1790699"/>
                </a:lnTo>
                <a:lnTo>
                  <a:pt x="630332" y="1777999"/>
                </a:lnTo>
                <a:lnTo>
                  <a:pt x="1206583" y="1777999"/>
                </a:lnTo>
                <a:lnTo>
                  <a:pt x="1195859" y="1790699"/>
                </a:lnTo>
                <a:close/>
              </a:path>
              <a:path w="1837055" h="1828800" extrusionOk="0">
                <a:moveTo>
                  <a:pt x="1163441" y="1803399"/>
                </a:moveTo>
                <a:lnTo>
                  <a:pt x="673475" y="1803399"/>
                </a:lnTo>
                <a:lnTo>
                  <a:pt x="662631" y="1790699"/>
                </a:lnTo>
                <a:lnTo>
                  <a:pt x="1174285" y="1790699"/>
                </a:lnTo>
                <a:lnTo>
                  <a:pt x="1163441" y="1803399"/>
                </a:lnTo>
                <a:close/>
              </a:path>
              <a:path w="1837055" h="1828800" extrusionOk="0">
                <a:moveTo>
                  <a:pt x="1108696" y="1816099"/>
                </a:moveTo>
                <a:lnTo>
                  <a:pt x="728219" y="1816099"/>
                </a:lnTo>
                <a:lnTo>
                  <a:pt x="717207" y="1803399"/>
                </a:lnTo>
                <a:lnTo>
                  <a:pt x="1119708" y="1803399"/>
                </a:lnTo>
                <a:lnTo>
                  <a:pt x="1108696" y="1816099"/>
                </a:lnTo>
                <a:close/>
              </a:path>
              <a:path w="1837055" h="1828800" extrusionOk="0">
                <a:moveTo>
                  <a:pt x="1030895" y="1828799"/>
                </a:moveTo>
                <a:lnTo>
                  <a:pt x="806020" y="1828799"/>
                </a:lnTo>
                <a:lnTo>
                  <a:pt x="794842" y="1816099"/>
                </a:lnTo>
                <a:lnTo>
                  <a:pt x="1042073" y="1816099"/>
                </a:lnTo>
                <a:lnTo>
                  <a:pt x="1030895" y="1828799"/>
                </a:lnTo>
                <a:close/>
              </a:path>
            </a:pathLst>
          </a:custGeom>
          <a:solidFill>
            <a:srgbClr val="FFFFFF">
              <a:alpha val="3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900A9B24-3751-4584-BFC0-112A70675EA5}"/>
              </a:ext>
            </a:extLst>
          </p:cNvPr>
          <p:cNvSpPr txBox="1"/>
          <p:nvPr/>
        </p:nvSpPr>
        <p:spPr>
          <a:xfrm>
            <a:off x="751591" y="971937"/>
            <a:ext cx="176314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Upright"/>
                <a:ea typeface="Cormorant Upright"/>
                <a:cs typeface="Cormorant Upright"/>
                <a:sym typeface="Cormorant Upright"/>
              </a:rPr>
              <a:t>The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Upright"/>
                <a:ea typeface="Cormorant Upright"/>
                <a:cs typeface="Cormorant Upright"/>
                <a:sym typeface="Cormorant Upright"/>
              </a:rPr>
              <a:t>Quiz</a:t>
            </a:r>
            <a:endParaRPr sz="40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>
            <a:off x="0" y="0"/>
            <a:ext cx="3333750" cy="33337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751591" y="751522"/>
            <a:ext cx="1837055" cy="1828800"/>
          </a:xfrm>
          <a:custGeom>
            <a:avLst/>
            <a:gdLst/>
            <a:ahLst/>
            <a:cxnLst/>
            <a:rect l="l" t="t" r="r" b="b"/>
            <a:pathLst>
              <a:path w="1837055" h="1828800" extrusionOk="0">
                <a:moveTo>
                  <a:pt x="1075491" y="12699"/>
                </a:moveTo>
                <a:lnTo>
                  <a:pt x="761424" y="12699"/>
                </a:lnTo>
                <a:lnTo>
                  <a:pt x="772541" y="0"/>
                </a:lnTo>
                <a:lnTo>
                  <a:pt x="1064374" y="0"/>
                </a:lnTo>
                <a:lnTo>
                  <a:pt x="1075491" y="12699"/>
                </a:lnTo>
                <a:close/>
              </a:path>
              <a:path w="1837055" h="1828800" extrusionOk="0">
                <a:moveTo>
                  <a:pt x="1141641" y="25399"/>
                </a:moveTo>
                <a:lnTo>
                  <a:pt x="695274" y="25399"/>
                </a:lnTo>
                <a:lnTo>
                  <a:pt x="706225" y="12699"/>
                </a:lnTo>
                <a:lnTo>
                  <a:pt x="1130690" y="12699"/>
                </a:lnTo>
                <a:lnTo>
                  <a:pt x="1141641" y="25399"/>
                </a:lnTo>
                <a:close/>
              </a:path>
              <a:path w="1837055" h="1828800" extrusionOk="0">
                <a:moveTo>
                  <a:pt x="1185092" y="38099"/>
                </a:moveTo>
                <a:lnTo>
                  <a:pt x="651823" y="38099"/>
                </a:lnTo>
                <a:lnTo>
                  <a:pt x="662631" y="25399"/>
                </a:lnTo>
                <a:lnTo>
                  <a:pt x="1174285" y="25399"/>
                </a:lnTo>
                <a:lnTo>
                  <a:pt x="1185092" y="38099"/>
                </a:lnTo>
                <a:close/>
              </a:path>
              <a:path w="1837055" h="1828800" extrusionOk="0">
                <a:moveTo>
                  <a:pt x="1227900" y="50799"/>
                </a:moveTo>
                <a:lnTo>
                  <a:pt x="609015" y="50799"/>
                </a:lnTo>
                <a:lnTo>
                  <a:pt x="619652" y="38099"/>
                </a:lnTo>
                <a:lnTo>
                  <a:pt x="1217263" y="38099"/>
                </a:lnTo>
                <a:lnTo>
                  <a:pt x="1227900" y="50799"/>
                </a:lnTo>
                <a:close/>
              </a:path>
              <a:path w="1837055" h="1828800" extrusionOk="0">
                <a:moveTo>
                  <a:pt x="1259522" y="63499"/>
                </a:moveTo>
                <a:lnTo>
                  <a:pt x="577393" y="63499"/>
                </a:lnTo>
                <a:lnTo>
                  <a:pt x="587884" y="50799"/>
                </a:lnTo>
                <a:lnTo>
                  <a:pt x="1249031" y="50799"/>
                </a:lnTo>
                <a:lnTo>
                  <a:pt x="1259522" y="63499"/>
                </a:lnTo>
                <a:close/>
              </a:path>
              <a:path w="1837055" h="1828800" extrusionOk="0">
                <a:moveTo>
                  <a:pt x="1290683" y="76199"/>
                </a:moveTo>
                <a:lnTo>
                  <a:pt x="546232" y="76199"/>
                </a:lnTo>
                <a:lnTo>
                  <a:pt x="556564" y="63499"/>
                </a:lnTo>
                <a:lnTo>
                  <a:pt x="1280351" y="63499"/>
                </a:lnTo>
                <a:lnTo>
                  <a:pt x="1290683" y="76199"/>
                </a:lnTo>
                <a:close/>
              </a:path>
              <a:path w="1837055" h="1828800" extrusionOk="0">
                <a:moveTo>
                  <a:pt x="1321339" y="88899"/>
                </a:moveTo>
                <a:lnTo>
                  <a:pt x="515576" y="88899"/>
                </a:lnTo>
                <a:lnTo>
                  <a:pt x="525737" y="76199"/>
                </a:lnTo>
                <a:lnTo>
                  <a:pt x="1311178" y="76199"/>
                </a:lnTo>
                <a:lnTo>
                  <a:pt x="1321339" y="88899"/>
                </a:lnTo>
                <a:close/>
              </a:path>
              <a:path w="1837055" h="1828800" extrusionOk="0">
                <a:moveTo>
                  <a:pt x="1341474" y="101599"/>
                </a:moveTo>
                <a:lnTo>
                  <a:pt x="495441" y="101599"/>
                </a:lnTo>
                <a:lnTo>
                  <a:pt x="505477" y="88899"/>
                </a:lnTo>
                <a:lnTo>
                  <a:pt x="1331438" y="88899"/>
                </a:lnTo>
                <a:lnTo>
                  <a:pt x="1341474" y="101599"/>
                </a:lnTo>
                <a:close/>
              </a:path>
              <a:path w="1837055" h="1828800" extrusionOk="0">
                <a:moveTo>
                  <a:pt x="1371198" y="114299"/>
                </a:moveTo>
                <a:lnTo>
                  <a:pt x="465717" y="114299"/>
                </a:lnTo>
                <a:lnTo>
                  <a:pt x="475558" y="101599"/>
                </a:lnTo>
                <a:lnTo>
                  <a:pt x="1361357" y="101599"/>
                </a:lnTo>
                <a:lnTo>
                  <a:pt x="1371198" y="114299"/>
                </a:lnTo>
                <a:close/>
              </a:path>
              <a:path w="1837055" h="1828800" extrusionOk="0">
                <a:moveTo>
                  <a:pt x="1390675" y="126999"/>
                </a:moveTo>
                <a:lnTo>
                  <a:pt x="446240" y="126999"/>
                </a:lnTo>
                <a:lnTo>
                  <a:pt x="455945" y="114299"/>
                </a:lnTo>
                <a:lnTo>
                  <a:pt x="1380971" y="114299"/>
                </a:lnTo>
                <a:lnTo>
                  <a:pt x="1390675" y="126999"/>
                </a:lnTo>
                <a:close/>
              </a:path>
              <a:path w="1837055" h="1828800" extrusionOk="0">
                <a:moveTo>
                  <a:pt x="1409868" y="139699"/>
                </a:moveTo>
                <a:lnTo>
                  <a:pt x="427048" y="139699"/>
                </a:lnTo>
                <a:lnTo>
                  <a:pt x="436607" y="126999"/>
                </a:lnTo>
                <a:lnTo>
                  <a:pt x="1400308" y="126999"/>
                </a:lnTo>
                <a:lnTo>
                  <a:pt x="1409868" y="139699"/>
                </a:lnTo>
                <a:close/>
              </a:path>
              <a:path w="1837055" h="1828800" extrusionOk="0">
                <a:moveTo>
                  <a:pt x="1428764" y="152399"/>
                </a:moveTo>
                <a:lnTo>
                  <a:pt x="408151" y="152399"/>
                </a:lnTo>
                <a:lnTo>
                  <a:pt x="417562" y="139699"/>
                </a:lnTo>
                <a:lnTo>
                  <a:pt x="1419353" y="139699"/>
                </a:lnTo>
                <a:lnTo>
                  <a:pt x="1428764" y="152399"/>
                </a:lnTo>
                <a:close/>
              </a:path>
              <a:path w="1837055" h="1828800" extrusionOk="0">
                <a:moveTo>
                  <a:pt x="1447353" y="165099"/>
                </a:moveTo>
                <a:lnTo>
                  <a:pt x="389562" y="165099"/>
                </a:lnTo>
                <a:lnTo>
                  <a:pt x="398817" y="152399"/>
                </a:lnTo>
                <a:lnTo>
                  <a:pt x="1438098" y="152399"/>
                </a:lnTo>
                <a:lnTo>
                  <a:pt x="1447353" y="165099"/>
                </a:lnTo>
                <a:close/>
              </a:path>
              <a:path w="1837055" h="1828800" extrusionOk="0">
                <a:moveTo>
                  <a:pt x="1465624" y="177799"/>
                </a:moveTo>
                <a:lnTo>
                  <a:pt x="371292" y="177799"/>
                </a:lnTo>
                <a:lnTo>
                  <a:pt x="380387" y="165099"/>
                </a:lnTo>
                <a:lnTo>
                  <a:pt x="1456528" y="165099"/>
                </a:lnTo>
                <a:lnTo>
                  <a:pt x="1465624" y="177799"/>
                </a:lnTo>
                <a:close/>
              </a:path>
              <a:path w="1837055" h="1828800" extrusionOk="0">
                <a:moveTo>
                  <a:pt x="1483565" y="190499"/>
                </a:moveTo>
                <a:lnTo>
                  <a:pt x="353351" y="190499"/>
                </a:lnTo>
                <a:lnTo>
                  <a:pt x="362278" y="177799"/>
                </a:lnTo>
                <a:lnTo>
                  <a:pt x="1474637" y="177799"/>
                </a:lnTo>
                <a:lnTo>
                  <a:pt x="1483565" y="190499"/>
                </a:lnTo>
                <a:close/>
              </a:path>
              <a:path w="1837055" h="1828800" extrusionOk="0">
                <a:moveTo>
                  <a:pt x="1501165" y="203199"/>
                </a:moveTo>
                <a:lnTo>
                  <a:pt x="335750" y="203199"/>
                </a:lnTo>
                <a:lnTo>
                  <a:pt x="344508" y="190499"/>
                </a:lnTo>
                <a:lnTo>
                  <a:pt x="1492408" y="190499"/>
                </a:lnTo>
                <a:lnTo>
                  <a:pt x="1501165" y="203199"/>
                </a:lnTo>
                <a:close/>
              </a:path>
              <a:path w="1837055" h="1828800" extrusionOk="0">
                <a:moveTo>
                  <a:pt x="1526904" y="228599"/>
                </a:moveTo>
                <a:lnTo>
                  <a:pt x="310011" y="228599"/>
                </a:lnTo>
                <a:lnTo>
                  <a:pt x="318501" y="215899"/>
                </a:lnTo>
                <a:lnTo>
                  <a:pt x="327080" y="203199"/>
                </a:lnTo>
                <a:lnTo>
                  <a:pt x="1509835" y="203199"/>
                </a:lnTo>
                <a:lnTo>
                  <a:pt x="1518415" y="215899"/>
                </a:lnTo>
                <a:lnTo>
                  <a:pt x="1526904" y="228599"/>
                </a:lnTo>
                <a:close/>
              </a:path>
              <a:path w="1837055" h="1828800" extrusionOk="0">
                <a:moveTo>
                  <a:pt x="1543609" y="241299"/>
                </a:moveTo>
                <a:lnTo>
                  <a:pt x="293306" y="241299"/>
                </a:lnTo>
                <a:lnTo>
                  <a:pt x="301612" y="228599"/>
                </a:lnTo>
                <a:lnTo>
                  <a:pt x="1535303" y="228599"/>
                </a:lnTo>
                <a:lnTo>
                  <a:pt x="1543609" y="241299"/>
                </a:lnTo>
                <a:close/>
              </a:path>
              <a:path w="1837055" h="1828800" extrusionOk="0">
                <a:moveTo>
                  <a:pt x="1567954" y="266699"/>
                </a:moveTo>
                <a:lnTo>
                  <a:pt x="268961" y="266699"/>
                </a:lnTo>
                <a:lnTo>
                  <a:pt x="276981" y="253999"/>
                </a:lnTo>
                <a:lnTo>
                  <a:pt x="285096" y="241299"/>
                </a:lnTo>
                <a:lnTo>
                  <a:pt x="1551819" y="241299"/>
                </a:lnTo>
                <a:lnTo>
                  <a:pt x="1559935" y="253999"/>
                </a:lnTo>
                <a:lnTo>
                  <a:pt x="1567954" y="266699"/>
                </a:lnTo>
                <a:close/>
              </a:path>
              <a:path w="1837055" h="1828800" extrusionOk="0">
                <a:moveTo>
                  <a:pt x="1591420" y="292099"/>
                </a:moveTo>
                <a:lnTo>
                  <a:pt x="245495" y="292099"/>
                </a:lnTo>
                <a:lnTo>
                  <a:pt x="253217" y="279399"/>
                </a:lnTo>
                <a:lnTo>
                  <a:pt x="261039" y="266699"/>
                </a:lnTo>
                <a:lnTo>
                  <a:pt x="1575876" y="266699"/>
                </a:lnTo>
                <a:lnTo>
                  <a:pt x="1583698" y="279399"/>
                </a:lnTo>
                <a:lnTo>
                  <a:pt x="1591420" y="292099"/>
                </a:lnTo>
                <a:close/>
              </a:path>
              <a:path w="1837055" h="1828800" extrusionOk="0">
                <a:moveTo>
                  <a:pt x="1613975" y="317499"/>
                </a:moveTo>
                <a:lnTo>
                  <a:pt x="222941" y="317499"/>
                </a:lnTo>
                <a:lnTo>
                  <a:pt x="230355" y="304799"/>
                </a:lnTo>
                <a:lnTo>
                  <a:pt x="237874" y="292099"/>
                </a:lnTo>
                <a:lnTo>
                  <a:pt x="1599041" y="292099"/>
                </a:lnTo>
                <a:lnTo>
                  <a:pt x="1606560" y="304799"/>
                </a:lnTo>
                <a:lnTo>
                  <a:pt x="1613975" y="317499"/>
                </a:lnTo>
                <a:close/>
              </a:path>
              <a:path w="1837055" h="1828800" extrusionOk="0">
                <a:moveTo>
                  <a:pt x="1635587" y="342899"/>
                </a:moveTo>
                <a:lnTo>
                  <a:pt x="201329" y="342899"/>
                </a:lnTo>
                <a:lnTo>
                  <a:pt x="208426" y="330199"/>
                </a:lnTo>
                <a:lnTo>
                  <a:pt x="215631" y="317499"/>
                </a:lnTo>
                <a:lnTo>
                  <a:pt x="1621284" y="317499"/>
                </a:lnTo>
                <a:lnTo>
                  <a:pt x="1628489" y="330199"/>
                </a:lnTo>
                <a:lnTo>
                  <a:pt x="1635587" y="342899"/>
                </a:lnTo>
                <a:close/>
              </a:path>
              <a:path w="1837055" h="1828800" extrusionOk="0">
                <a:moveTo>
                  <a:pt x="1656225" y="368299"/>
                </a:moveTo>
                <a:lnTo>
                  <a:pt x="180690" y="368299"/>
                </a:lnTo>
                <a:lnTo>
                  <a:pt x="187460" y="355599"/>
                </a:lnTo>
                <a:lnTo>
                  <a:pt x="194340" y="342899"/>
                </a:lnTo>
                <a:lnTo>
                  <a:pt x="1642575" y="342899"/>
                </a:lnTo>
                <a:lnTo>
                  <a:pt x="1649455" y="355599"/>
                </a:lnTo>
                <a:lnTo>
                  <a:pt x="1656225" y="368299"/>
                </a:lnTo>
                <a:close/>
              </a:path>
              <a:path w="1837055" h="1828800" extrusionOk="0">
                <a:moveTo>
                  <a:pt x="1682185" y="406399"/>
                </a:moveTo>
                <a:lnTo>
                  <a:pt x="154730" y="406399"/>
                </a:lnTo>
                <a:lnTo>
                  <a:pt x="161050" y="393699"/>
                </a:lnTo>
                <a:lnTo>
                  <a:pt x="167484" y="380999"/>
                </a:lnTo>
                <a:lnTo>
                  <a:pt x="174030" y="368299"/>
                </a:lnTo>
                <a:lnTo>
                  <a:pt x="1662885" y="368299"/>
                </a:lnTo>
                <a:lnTo>
                  <a:pt x="1669431" y="380999"/>
                </a:lnTo>
                <a:lnTo>
                  <a:pt x="1675865" y="393699"/>
                </a:lnTo>
                <a:lnTo>
                  <a:pt x="1682185" y="406399"/>
                </a:lnTo>
                <a:close/>
              </a:path>
              <a:path w="1837055" h="1828800" extrusionOk="0">
                <a:moveTo>
                  <a:pt x="1706304" y="444499"/>
                </a:moveTo>
                <a:lnTo>
                  <a:pt x="130610" y="444499"/>
                </a:lnTo>
                <a:lnTo>
                  <a:pt x="136465" y="431799"/>
                </a:lnTo>
                <a:lnTo>
                  <a:pt x="142437" y="419099"/>
                </a:lnTo>
                <a:lnTo>
                  <a:pt x="148525" y="406399"/>
                </a:lnTo>
                <a:lnTo>
                  <a:pt x="1688390" y="406399"/>
                </a:lnTo>
                <a:lnTo>
                  <a:pt x="1694478" y="419099"/>
                </a:lnTo>
                <a:lnTo>
                  <a:pt x="1700450" y="431799"/>
                </a:lnTo>
                <a:lnTo>
                  <a:pt x="1706304" y="444499"/>
                </a:lnTo>
                <a:close/>
              </a:path>
              <a:path w="1837055" h="1828800" extrusionOk="0">
                <a:moveTo>
                  <a:pt x="1733779" y="495299"/>
                </a:moveTo>
                <a:lnTo>
                  <a:pt x="103136" y="495299"/>
                </a:lnTo>
                <a:lnTo>
                  <a:pt x="108389" y="482599"/>
                </a:lnTo>
                <a:lnTo>
                  <a:pt x="113764" y="469899"/>
                </a:lnTo>
                <a:lnTo>
                  <a:pt x="119259" y="457199"/>
                </a:lnTo>
                <a:lnTo>
                  <a:pt x="124875" y="444499"/>
                </a:lnTo>
                <a:lnTo>
                  <a:pt x="1712040" y="444499"/>
                </a:lnTo>
                <a:lnTo>
                  <a:pt x="1717656" y="457199"/>
                </a:lnTo>
                <a:lnTo>
                  <a:pt x="1723151" y="469899"/>
                </a:lnTo>
                <a:lnTo>
                  <a:pt x="1728526" y="482599"/>
                </a:lnTo>
                <a:lnTo>
                  <a:pt x="1733779" y="495299"/>
                </a:lnTo>
                <a:close/>
              </a:path>
              <a:path w="1837055" h="1828800" extrusionOk="0">
                <a:moveTo>
                  <a:pt x="1758184" y="546099"/>
                </a:moveTo>
                <a:lnTo>
                  <a:pt x="78731" y="546099"/>
                </a:lnTo>
                <a:lnTo>
                  <a:pt x="83362" y="533399"/>
                </a:lnTo>
                <a:lnTo>
                  <a:pt x="88119" y="520699"/>
                </a:lnTo>
                <a:lnTo>
                  <a:pt x="93001" y="507999"/>
                </a:lnTo>
                <a:lnTo>
                  <a:pt x="98007" y="495299"/>
                </a:lnTo>
                <a:lnTo>
                  <a:pt x="1738908" y="495299"/>
                </a:lnTo>
                <a:lnTo>
                  <a:pt x="1743914" y="507999"/>
                </a:lnTo>
                <a:lnTo>
                  <a:pt x="1748796" y="520699"/>
                </a:lnTo>
                <a:lnTo>
                  <a:pt x="1753553" y="533399"/>
                </a:lnTo>
                <a:lnTo>
                  <a:pt x="1758184" y="546099"/>
                </a:lnTo>
                <a:close/>
              </a:path>
              <a:path w="1837055" h="1828800" extrusionOk="0">
                <a:moveTo>
                  <a:pt x="1779429" y="596899"/>
                </a:moveTo>
                <a:lnTo>
                  <a:pt x="57486" y="596899"/>
                </a:lnTo>
                <a:lnTo>
                  <a:pt x="61478" y="584199"/>
                </a:lnTo>
                <a:lnTo>
                  <a:pt x="65599" y="571499"/>
                </a:lnTo>
                <a:lnTo>
                  <a:pt x="69849" y="558799"/>
                </a:lnTo>
                <a:lnTo>
                  <a:pt x="74227" y="546099"/>
                </a:lnTo>
                <a:lnTo>
                  <a:pt x="1762688" y="546099"/>
                </a:lnTo>
                <a:lnTo>
                  <a:pt x="1767066" y="558799"/>
                </a:lnTo>
                <a:lnTo>
                  <a:pt x="1771316" y="571499"/>
                </a:lnTo>
                <a:lnTo>
                  <a:pt x="1775437" y="584199"/>
                </a:lnTo>
                <a:lnTo>
                  <a:pt x="1779429" y="596899"/>
                </a:lnTo>
                <a:close/>
              </a:path>
              <a:path w="1837055" h="1828800" extrusionOk="0">
                <a:moveTo>
                  <a:pt x="1803712" y="673099"/>
                </a:moveTo>
                <a:lnTo>
                  <a:pt x="33203" y="673099"/>
                </a:lnTo>
                <a:lnTo>
                  <a:pt x="36276" y="660399"/>
                </a:lnTo>
                <a:lnTo>
                  <a:pt x="46290" y="622299"/>
                </a:lnTo>
                <a:lnTo>
                  <a:pt x="53624" y="596899"/>
                </a:lnTo>
                <a:lnTo>
                  <a:pt x="1783291" y="596899"/>
                </a:lnTo>
                <a:lnTo>
                  <a:pt x="1794095" y="634999"/>
                </a:lnTo>
                <a:lnTo>
                  <a:pt x="1803712" y="673099"/>
                </a:lnTo>
                <a:close/>
              </a:path>
              <a:path w="1837055" h="1828800" extrusionOk="0">
                <a:moveTo>
                  <a:pt x="1821467" y="749299"/>
                </a:moveTo>
                <a:lnTo>
                  <a:pt x="15448" y="749299"/>
                </a:lnTo>
                <a:lnTo>
                  <a:pt x="17580" y="736599"/>
                </a:lnTo>
                <a:lnTo>
                  <a:pt x="24786" y="698499"/>
                </a:lnTo>
                <a:lnTo>
                  <a:pt x="30264" y="673099"/>
                </a:lnTo>
                <a:lnTo>
                  <a:pt x="1806652" y="673099"/>
                </a:lnTo>
                <a:lnTo>
                  <a:pt x="1814667" y="711199"/>
                </a:lnTo>
                <a:lnTo>
                  <a:pt x="1821467" y="749299"/>
                </a:lnTo>
                <a:close/>
              </a:path>
              <a:path w="1837055" h="1828800" extrusionOk="0">
                <a:moveTo>
                  <a:pt x="1834496" y="850899"/>
                </a:moveTo>
                <a:lnTo>
                  <a:pt x="2419" y="850899"/>
                </a:lnTo>
                <a:lnTo>
                  <a:pt x="3317" y="838199"/>
                </a:lnTo>
                <a:lnTo>
                  <a:pt x="6838" y="800099"/>
                </a:lnTo>
                <a:lnTo>
                  <a:pt x="11594" y="761999"/>
                </a:lnTo>
                <a:lnTo>
                  <a:pt x="13453" y="749299"/>
                </a:lnTo>
                <a:lnTo>
                  <a:pt x="1823462" y="749299"/>
                </a:lnTo>
                <a:lnTo>
                  <a:pt x="1828629" y="787399"/>
                </a:lnTo>
                <a:lnTo>
                  <a:pt x="1832562" y="825499"/>
                </a:lnTo>
                <a:lnTo>
                  <a:pt x="1834496" y="850899"/>
                </a:lnTo>
                <a:close/>
              </a:path>
              <a:path w="1837055" h="1828800" extrusionOk="0">
                <a:moveTo>
                  <a:pt x="1836708" y="939799"/>
                </a:moveTo>
                <a:lnTo>
                  <a:pt x="207" y="939799"/>
                </a:lnTo>
                <a:lnTo>
                  <a:pt x="0" y="927099"/>
                </a:lnTo>
                <a:lnTo>
                  <a:pt x="0" y="901699"/>
                </a:lnTo>
                <a:lnTo>
                  <a:pt x="207" y="888999"/>
                </a:lnTo>
                <a:lnTo>
                  <a:pt x="553" y="876299"/>
                </a:lnTo>
                <a:lnTo>
                  <a:pt x="1037" y="863599"/>
                </a:lnTo>
                <a:lnTo>
                  <a:pt x="1659" y="850899"/>
                </a:lnTo>
                <a:lnTo>
                  <a:pt x="1835256" y="850899"/>
                </a:lnTo>
                <a:lnTo>
                  <a:pt x="1836708" y="888999"/>
                </a:lnTo>
                <a:lnTo>
                  <a:pt x="1836916" y="927099"/>
                </a:lnTo>
                <a:lnTo>
                  <a:pt x="1836708" y="939799"/>
                </a:lnTo>
                <a:close/>
              </a:path>
              <a:path w="1837055" h="1828800" extrusionOk="0">
                <a:moveTo>
                  <a:pt x="1828629" y="1041399"/>
                </a:moveTo>
                <a:lnTo>
                  <a:pt x="8286" y="1041399"/>
                </a:lnTo>
                <a:lnTo>
                  <a:pt x="6838" y="1028699"/>
                </a:lnTo>
                <a:lnTo>
                  <a:pt x="3317" y="990599"/>
                </a:lnTo>
                <a:lnTo>
                  <a:pt x="1037" y="952499"/>
                </a:lnTo>
                <a:lnTo>
                  <a:pt x="553" y="939799"/>
                </a:lnTo>
                <a:lnTo>
                  <a:pt x="1836363" y="939799"/>
                </a:lnTo>
                <a:lnTo>
                  <a:pt x="1834496" y="977899"/>
                </a:lnTo>
                <a:lnTo>
                  <a:pt x="1831388" y="1015999"/>
                </a:lnTo>
                <a:lnTo>
                  <a:pt x="1828629" y="1041399"/>
                </a:lnTo>
                <a:close/>
              </a:path>
              <a:path w="1837055" h="1828800" extrusionOk="0">
                <a:moveTo>
                  <a:pt x="1812130" y="1130299"/>
                </a:moveTo>
                <a:lnTo>
                  <a:pt x="24786" y="1130299"/>
                </a:lnTo>
                <a:lnTo>
                  <a:pt x="22249" y="1117599"/>
                </a:lnTo>
                <a:lnTo>
                  <a:pt x="15448" y="1079499"/>
                </a:lnTo>
                <a:lnTo>
                  <a:pt x="9872" y="1041399"/>
                </a:lnTo>
                <a:lnTo>
                  <a:pt x="1827043" y="1041399"/>
                </a:lnTo>
                <a:lnTo>
                  <a:pt x="1821467" y="1079499"/>
                </a:lnTo>
                <a:lnTo>
                  <a:pt x="1814667" y="1117599"/>
                </a:lnTo>
                <a:lnTo>
                  <a:pt x="1812130" y="1130299"/>
                </a:lnTo>
                <a:close/>
              </a:path>
              <a:path w="1837055" h="1828800" extrusionOk="0">
                <a:moveTo>
                  <a:pt x="1790625" y="1206499"/>
                </a:moveTo>
                <a:lnTo>
                  <a:pt x="46290" y="1206499"/>
                </a:lnTo>
                <a:lnTo>
                  <a:pt x="42820" y="1193799"/>
                </a:lnTo>
                <a:lnTo>
                  <a:pt x="33203" y="1155699"/>
                </a:lnTo>
                <a:lnTo>
                  <a:pt x="27457" y="1130299"/>
                </a:lnTo>
                <a:lnTo>
                  <a:pt x="1809458" y="1130299"/>
                </a:lnTo>
                <a:lnTo>
                  <a:pt x="1800639" y="1168399"/>
                </a:lnTo>
                <a:lnTo>
                  <a:pt x="1790625" y="1206499"/>
                </a:lnTo>
                <a:close/>
              </a:path>
              <a:path w="1837055" h="1828800" extrusionOk="0">
                <a:moveTo>
                  <a:pt x="1767066" y="1269999"/>
                </a:moveTo>
                <a:lnTo>
                  <a:pt x="69849" y="1269999"/>
                </a:lnTo>
                <a:lnTo>
                  <a:pt x="65599" y="1257299"/>
                </a:lnTo>
                <a:lnTo>
                  <a:pt x="61478" y="1244599"/>
                </a:lnTo>
                <a:lnTo>
                  <a:pt x="57486" y="1231899"/>
                </a:lnTo>
                <a:lnTo>
                  <a:pt x="53624" y="1219199"/>
                </a:lnTo>
                <a:lnTo>
                  <a:pt x="49891" y="1206499"/>
                </a:lnTo>
                <a:lnTo>
                  <a:pt x="1787024" y="1206499"/>
                </a:lnTo>
                <a:lnTo>
                  <a:pt x="1775437" y="1244599"/>
                </a:lnTo>
                <a:lnTo>
                  <a:pt x="1767066" y="1269999"/>
                </a:lnTo>
                <a:close/>
              </a:path>
              <a:path w="1837055" h="1828800" extrusionOk="0">
                <a:moveTo>
                  <a:pt x="1743914" y="1320799"/>
                </a:moveTo>
                <a:lnTo>
                  <a:pt x="93001" y="1320799"/>
                </a:lnTo>
                <a:lnTo>
                  <a:pt x="88119" y="1308099"/>
                </a:lnTo>
                <a:lnTo>
                  <a:pt x="83362" y="1295399"/>
                </a:lnTo>
                <a:lnTo>
                  <a:pt x="78731" y="1282699"/>
                </a:lnTo>
                <a:lnTo>
                  <a:pt x="74227" y="1269999"/>
                </a:lnTo>
                <a:lnTo>
                  <a:pt x="1762688" y="1269999"/>
                </a:lnTo>
                <a:lnTo>
                  <a:pt x="1758184" y="1282699"/>
                </a:lnTo>
                <a:lnTo>
                  <a:pt x="1753553" y="1295399"/>
                </a:lnTo>
                <a:lnTo>
                  <a:pt x="1748796" y="1308099"/>
                </a:lnTo>
                <a:lnTo>
                  <a:pt x="1743914" y="1320799"/>
                </a:lnTo>
                <a:close/>
              </a:path>
              <a:path w="1837055" h="1828800" extrusionOk="0">
                <a:moveTo>
                  <a:pt x="1723151" y="1358899"/>
                </a:moveTo>
                <a:lnTo>
                  <a:pt x="113764" y="1358899"/>
                </a:lnTo>
                <a:lnTo>
                  <a:pt x="108389" y="1346199"/>
                </a:lnTo>
                <a:lnTo>
                  <a:pt x="103136" y="1333499"/>
                </a:lnTo>
                <a:lnTo>
                  <a:pt x="98007" y="1320799"/>
                </a:lnTo>
                <a:lnTo>
                  <a:pt x="1738909" y="1320799"/>
                </a:lnTo>
                <a:lnTo>
                  <a:pt x="1733779" y="1333499"/>
                </a:lnTo>
                <a:lnTo>
                  <a:pt x="1728526" y="1346199"/>
                </a:lnTo>
                <a:lnTo>
                  <a:pt x="1723151" y="1358899"/>
                </a:lnTo>
                <a:close/>
              </a:path>
              <a:path w="1837055" h="1828800" extrusionOk="0">
                <a:moveTo>
                  <a:pt x="1694479" y="1409699"/>
                </a:moveTo>
                <a:lnTo>
                  <a:pt x="142437" y="1409699"/>
                </a:lnTo>
                <a:lnTo>
                  <a:pt x="136465" y="1396999"/>
                </a:lnTo>
                <a:lnTo>
                  <a:pt x="130610" y="1384299"/>
                </a:lnTo>
                <a:lnTo>
                  <a:pt x="124875" y="1371599"/>
                </a:lnTo>
                <a:lnTo>
                  <a:pt x="119259" y="1358899"/>
                </a:lnTo>
                <a:lnTo>
                  <a:pt x="1717656" y="1358899"/>
                </a:lnTo>
                <a:lnTo>
                  <a:pt x="1712041" y="1371599"/>
                </a:lnTo>
                <a:lnTo>
                  <a:pt x="1706305" y="1384299"/>
                </a:lnTo>
                <a:lnTo>
                  <a:pt x="1700450" y="1396999"/>
                </a:lnTo>
                <a:lnTo>
                  <a:pt x="1694479" y="1409699"/>
                </a:lnTo>
                <a:close/>
              </a:path>
              <a:path w="1837055" h="1828800" extrusionOk="0">
                <a:moveTo>
                  <a:pt x="1675865" y="1435099"/>
                </a:moveTo>
                <a:lnTo>
                  <a:pt x="161050" y="1435099"/>
                </a:lnTo>
                <a:lnTo>
                  <a:pt x="154730" y="1422399"/>
                </a:lnTo>
                <a:lnTo>
                  <a:pt x="148525" y="1409699"/>
                </a:lnTo>
                <a:lnTo>
                  <a:pt x="1688390" y="1409699"/>
                </a:lnTo>
                <a:lnTo>
                  <a:pt x="1682185" y="1422399"/>
                </a:lnTo>
                <a:lnTo>
                  <a:pt x="1675865" y="1435099"/>
                </a:lnTo>
                <a:close/>
              </a:path>
              <a:path w="1837055" h="1828800" extrusionOk="0">
                <a:moveTo>
                  <a:pt x="1649455" y="1473199"/>
                </a:moveTo>
                <a:lnTo>
                  <a:pt x="187460" y="1473199"/>
                </a:lnTo>
                <a:lnTo>
                  <a:pt x="180690" y="1460499"/>
                </a:lnTo>
                <a:lnTo>
                  <a:pt x="174030" y="1447799"/>
                </a:lnTo>
                <a:lnTo>
                  <a:pt x="167484" y="1435099"/>
                </a:lnTo>
                <a:lnTo>
                  <a:pt x="1669431" y="1435099"/>
                </a:lnTo>
                <a:lnTo>
                  <a:pt x="1662885" y="1447799"/>
                </a:lnTo>
                <a:lnTo>
                  <a:pt x="1656225" y="1460499"/>
                </a:lnTo>
                <a:lnTo>
                  <a:pt x="1649455" y="1473199"/>
                </a:lnTo>
                <a:close/>
              </a:path>
              <a:path w="1837055" h="1828800" extrusionOk="0">
                <a:moveTo>
                  <a:pt x="1628489" y="1498599"/>
                </a:moveTo>
                <a:lnTo>
                  <a:pt x="208426" y="1498599"/>
                </a:lnTo>
                <a:lnTo>
                  <a:pt x="201329" y="1485899"/>
                </a:lnTo>
                <a:lnTo>
                  <a:pt x="194340" y="1473199"/>
                </a:lnTo>
                <a:lnTo>
                  <a:pt x="1642575" y="1473199"/>
                </a:lnTo>
                <a:lnTo>
                  <a:pt x="1635587" y="1485899"/>
                </a:lnTo>
                <a:lnTo>
                  <a:pt x="1628489" y="1498599"/>
                </a:lnTo>
                <a:close/>
              </a:path>
              <a:path w="1837055" h="1828800" extrusionOk="0">
                <a:moveTo>
                  <a:pt x="1606560" y="1523999"/>
                </a:moveTo>
                <a:lnTo>
                  <a:pt x="230355" y="1523999"/>
                </a:lnTo>
                <a:lnTo>
                  <a:pt x="222941" y="1511299"/>
                </a:lnTo>
                <a:lnTo>
                  <a:pt x="215631" y="1498599"/>
                </a:lnTo>
                <a:lnTo>
                  <a:pt x="1621284" y="1498599"/>
                </a:lnTo>
                <a:lnTo>
                  <a:pt x="1613975" y="1511299"/>
                </a:lnTo>
                <a:lnTo>
                  <a:pt x="1606560" y="1523999"/>
                </a:lnTo>
                <a:close/>
              </a:path>
              <a:path w="1837055" h="1828800" extrusionOk="0">
                <a:moveTo>
                  <a:pt x="1583698" y="1549399"/>
                </a:moveTo>
                <a:lnTo>
                  <a:pt x="253217" y="1549399"/>
                </a:lnTo>
                <a:lnTo>
                  <a:pt x="245495" y="1536699"/>
                </a:lnTo>
                <a:lnTo>
                  <a:pt x="237874" y="1523999"/>
                </a:lnTo>
                <a:lnTo>
                  <a:pt x="1599041" y="1523999"/>
                </a:lnTo>
                <a:lnTo>
                  <a:pt x="1591420" y="1536699"/>
                </a:lnTo>
                <a:lnTo>
                  <a:pt x="1583698" y="1549399"/>
                </a:lnTo>
                <a:close/>
              </a:path>
              <a:path w="1837055" h="1828800" extrusionOk="0">
                <a:moveTo>
                  <a:pt x="1559935" y="1574799"/>
                </a:moveTo>
                <a:lnTo>
                  <a:pt x="276981" y="1574799"/>
                </a:lnTo>
                <a:lnTo>
                  <a:pt x="268961" y="1562099"/>
                </a:lnTo>
                <a:lnTo>
                  <a:pt x="261039" y="1549399"/>
                </a:lnTo>
                <a:lnTo>
                  <a:pt x="1575876" y="1549399"/>
                </a:lnTo>
                <a:lnTo>
                  <a:pt x="1567954" y="1562099"/>
                </a:lnTo>
                <a:lnTo>
                  <a:pt x="1559935" y="1574799"/>
                </a:lnTo>
                <a:close/>
              </a:path>
              <a:path w="1837055" h="1828800" extrusionOk="0">
                <a:moveTo>
                  <a:pt x="1543609" y="1587499"/>
                </a:moveTo>
                <a:lnTo>
                  <a:pt x="293306" y="1587499"/>
                </a:lnTo>
                <a:lnTo>
                  <a:pt x="285096" y="1574799"/>
                </a:lnTo>
                <a:lnTo>
                  <a:pt x="1551819" y="1574799"/>
                </a:lnTo>
                <a:lnTo>
                  <a:pt x="1543609" y="1587499"/>
                </a:lnTo>
                <a:close/>
              </a:path>
              <a:path w="1837055" h="1828800" extrusionOk="0">
                <a:moveTo>
                  <a:pt x="1518415" y="1612899"/>
                </a:moveTo>
                <a:lnTo>
                  <a:pt x="318501" y="1612899"/>
                </a:lnTo>
                <a:lnTo>
                  <a:pt x="310011" y="1600199"/>
                </a:lnTo>
                <a:lnTo>
                  <a:pt x="301612" y="1587499"/>
                </a:lnTo>
                <a:lnTo>
                  <a:pt x="1535303" y="1587499"/>
                </a:lnTo>
                <a:lnTo>
                  <a:pt x="1526904" y="1600199"/>
                </a:lnTo>
                <a:lnTo>
                  <a:pt x="1518415" y="1612899"/>
                </a:lnTo>
                <a:close/>
              </a:path>
              <a:path w="1837055" h="1828800" extrusionOk="0">
                <a:moveTo>
                  <a:pt x="1501165" y="1625599"/>
                </a:moveTo>
                <a:lnTo>
                  <a:pt x="335750" y="1625599"/>
                </a:lnTo>
                <a:lnTo>
                  <a:pt x="327080" y="1612899"/>
                </a:lnTo>
                <a:lnTo>
                  <a:pt x="1509835" y="1612899"/>
                </a:lnTo>
                <a:lnTo>
                  <a:pt x="1501165" y="1625599"/>
                </a:lnTo>
                <a:close/>
              </a:path>
              <a:path w="1837055" h="1828800" extrusionOk="0">
                <a:moveTo>
                  <a:pt x="1483565" y="1638299"/>
                </a:moveTo>
                <a:lnTo>
                  <a:pt x="353351" y="1638299"/>
                </a:lnTo>
                <a:lnTo>
                  <a:pt x="344508" y="1625599"/>
                </a:lnTo>
                <a:lnTo>
                  <a:pt x="1492408" y="1625599"/>
                </a:lnTo>
                <a:lnTo>
                  <a:pt x="1483565" y="1638299"/>
                </a:lnTo>
                <a:close/>
              </a:path>
              <a:path w="1837055" h="1828800" extrusionOk="0">
                <a:moveTo>
                  <a:pt x="1465624" y="1650999"/>
                </a:moveTo>
                <a:lnTo>
                  <a:pt x="371292" y="1650999"/>
                </a:lnTo>
                <a:lnTo>
                  <a:pt x="362278" y="1638299"/>
                </a:lnTo>
                <a:lnTo>
                  <a:pt x="1474637" y="1638299"/>
                </a:lnTo>
                <a:lnTo>
                  <a:pt x="1465624" y="1650999"/>
                </a:lnTo>
                <a:close/>
              </a:path>
              <a:path w="1837055" h="1828800" extrusionOk="0">
                <a:moveTo>
                  <a:pt x="1447353" y="1663699"/>
                </a:moveTo>
                <a:lnTo>
                  <a:pt x="389562" y="1663699"/>
                </a:lnTo>
                <a:lnTo>
                  <a:pt x="380387" y="1650999"/>
                </a:lnTo>
                <a:lnTo>
                  <a:pt x="1456528" y="1650999"/>
                </a:lnTo>
                <a:lnTo>
                  <a:pt x="1447353" y="1663699"/>
                </a:lnTo>
                <a:close/>
              </a:path>
              <a:path w="1837055" h="1828800" extrusionOk="0">
                <a:moveTo>
                  <a:pt x="1428764" y="1676399"/>
                </a:moveTo>
                <a:lnTo>
                  <a:pt x="408151" y="1676399"/>
                </a:lnTo>
                <a:lnTo>
                  <a:pt x="398817" y="1663699"/>
                </a:lnTo>
                <a:lnTo>
                  <a:pt x="1438098" y="1663699"/>
                </a:lnTo>
                <a:lnTo>
                  <a:pt x="1428764" y="1676399"/>
                </a:lnTo>
                <a:close/>
              </a:path>
              <a:path w="1837055" h="1828800" extrusionOk="0">
                <a:moveTo>
                  <a:pt x="1409868" y="1689099"/>
                </a:moveTo>
                <a:lnTo>
                  <a:pt x="427048" y="1689099"/>
                </a:lnTo>
                <a:lnTo>
                  <a:pt x="417562" y="1676399"/>
                </a:lnTo>
                <a:lnTo>
                  <a:pt x="1419353" y="1676399"/>
                </a:lnTo>
                <a:lnTo>
                  <a:pt x="1409868" y="1689099"/>
                </a:lnTo>
                <a:close/>
              </a:path>
              <a:path w="1837055" h="1828800" extrusionOk="0">
                <a:moveTo>
                  <a:pt x="1390675" y="1701799"/>
                </a:moveTo>
                <a:lnTo>
                  <a:pt x="446240" y="1701799"/>
                </a:lnTo>
                <a:lnTo>
                  <a:pt x="436607" y="1689099"/>
                </a:lnTo>
                <a:lnTo>
                  <a:pt x="1400308" y="1689099"/>
                </a:lnTo>
                <a:lnTo>
                  <a:pt x="1390675" y="1701799"/>
                </a:lnTo>
                <a:close/>
              </a:path>
              <a:path w="1837055" h="1828800" extrusionOk="0">
                <a:moveTo>
                  <a:pt x="1371198" y="1714499"/>
                </a:moveTo>
                <a:lnTo>
                  <a:pt x="465717" y="1714499"/>
                </a:lnTo>
                <a:lnTo>
                  <a:pt x="455945" y="1701799"/>
                </a:lnTo>
                <a:lnTo>
                  <a:pt x="1380971" y="1701799"/>
                </a:lnTo>
                <a:lnTo>
                  <a:pt x="1371198" y="1714499"/>
                </a:lnTo>
                <a:close/>
              </a:path>
              <a:path w="1837055" h="1828800" extrusionOk="0">
                <a:moveTo>
                  <a:pt x="1351448" y="1727199"/>
                </a:moveTo>
                <a:lnTo>
                  <a:pt x="485467" y="1727199"/>
                </a:lnTo>
                <a:lnTo>
                  <a:pt x="475558" y="1714499"/>
                </a:lnTo>
                <a:lnTo>
                  <a:pt x="1361357" y="1714499"/>
                </a:lnTo>
                <a:lnTo>
                  <a:pt x="1351448" y="1727199"/>
                </a:lnTo>
                <a:close/>
              </a:path>
              <a:path w="1837055" h="1828800" extrusionOk="0">
                <a:moveTo>
                  <a:pt x="1321339" y="1739899"/>
                </a:moveTo>
                <a:lnTo>
                  <a:pt x="515576" y="1739899"/>
                </a:lnTo>
                <a:lnTo>
                  <a:pt x="505477" y="1727199"/>
                </a:lnTo>
                <a:lnTo>
                  <a:pt x="1331438" y="1727199"/>
                </a:lnTo>
                <a:lnTo>
                  <a:pt x="1321339" y="1739899"/>
                </a:lnTo>
                <a:close/>
              </a:path>
              <a:path w="1837055" h="1828800" extrusionOk="0">
                <a:moveTo>
                  <a:pt x="1300959" y="1752599"/>
                </a:moveTo>
                <a:lnTo>
                  <a:pt x="535956" y="1752599"/>
                </a:lnTo>
                <a:lnTo>
                  <a:pt x="525737" y="1739899"/>
                </a:lnTo>
                <a:lnTo>
                  <a:pt x="1311178" y="1739899"/>
                </a:lnTo>
                <a:lnTo>
                  <a:pt x="1300959" y="1752599"/>
                </a:lnTo>
                <a:close/>
              </a:path>
              <a:path w="1837055" h="1828800" extrusionOk="0">
                <a:moveTo>
                  <a:pt x="1269963" y="1765299"/>
                </a:moveTo>
                <a:lnTo>
                  <a:pt x="566952" y="1765299"/>
                </a:lnTo>
                <a:lnTo>
                  <a:pt x="556564" y="1752599"/>
                </a:lnTo>
                <a:lnTo>
                  <a:pt x="1280351" y="1752599"/>
                </a:lnTo>
                <a:lnTo>
                  <a:pt x="1269963" y="1765299"/>
                </a:lnTo>
                <a:close/>
              </a:path>
              <a:path w="1837055" h="1828800" extrusionOk="0">
                <a:moveTo>
                  <a:pt x="1238490" y="1777999"/>
                </a:moveTo>
                <a:lnTo>
                  <a:pt x="598425" y="1777999"/>
                </a:lnTo>
                <a:lnTo>
                  <a:pt x="587884" y="1765299"/>
                </a:lnTo>
                <a:lnTo>
                  <a:pt x="1249031" y="1765299"/>
                </a:lnTo>
                <a:lnTo>
                  <a:pt x="1238490" y="1777999"/>
                </a:lnTo>
                <a:close/>
              </a:path>
              <a:path w="1837055" h="1828800" extrusionOk="0">
                <a:moveTo>
                  <a:pt x="1195859" y="1790699"/>
                </a:moveTo>
                <a:lnTo>
                  <a:pt x="641056" y="1790699"/>
                </a:lnTo>
                <a:lnTo>
                  <a:pt x="630332" y="1777999"/>
                </a:lnTo>
                <a:lnTo>
                  <a:pt x="1206583" y="1777999"/>
                </a:lnTo>
                <a:lnTo>
                  <a:pt x="1195859" y="1790699"/>
                </a:lnTo>
                <a:close/>
              </a:path>
              <a:path w="1837055" h="1828800" extrusionOk="0">
                <a:moveTo>
                  <a:pt x="1163441" y="1803399"/>
                </a:moveTo>
                <a:lnTo>
                  <a:pt x="673475" y="1803399"/>
                </a:lnTo>
                <a:lnTo>
                  <a:pt x="662631" y="1790699"/>
                </a:lnTo>
                <a:lnTo>
                  <a:pt x="1174285" y="1790699"/>
                </a:lnTo>
                <a:lnTo>
                  <a:pt x="1163441" y="1803399"/>
                </a:lnTo>
                <a:close/>
              </a:path>
              <a:path w="1837055" h="1828800" extrusionOk="0">
                <a:moveTo>
                  <a:pt x="1108696" y="1816099"/>
                </a:moveTo>
                <a:lnTo>
                  <a:pt x="728219" y="1816099"/>
                </a:lnTo>
                <a:lnTo>
                  <a:pt x="717207" y="1803399"/>
                </a:lnTo>
                <a:lnTo>
                  <a:pt x="1119708" y="1803399"/>
                </a:lnTo>
                <a:lnTo>
                  <a:pt x="1108696" y="1816099"/>
                </a:lnTo>
                <a:close/>
              </a:path>
              <a:path w="1837055" h="1828800" extrusionOk="0">
                <a:moveTo>
                  <a:pt x="1030895" y="1828799"/>
                </a:moveTo>
                <a:lnTo>
                  <a:pt x="806020" y="1828799"/>
                </a:lnTo>
                <a:lnTo>
                  <a:pt x="794842" y="1816099"/>
                </a:lnTo>
                <a:lnTo>
                  <a:pt x="1042073" y="1816099"/>
                </a:lnTo>
                <a:lnTo>
                  <a:pt x="1030895" y="1828799"/>
                </a:lnTo>
                <a:close/>
              </a:path>
            </a:pathLst>
          </a:custGeom>
          <a:solidFill>
            <a:srgbClr val="FFFFFF">
              <a:alpha val="3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740663" y="1213103"/>
            <a:ext cx="1831847" cy="938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>
            <a:off x="0" y="0"/>
            <a:ext cx="3333750" cy="3333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751591" y="465695"/>
            <a:ext cx="1837055" cy="1828800"/>
          </a:xfrm>
          <a:custGeom>
            <a:avLst/>
            <a:gdLst/>
            <a:ahLst/>
            <a:cxnLst/>
            <a:rect l="l" t="t" r="r" b="b"/>
            <a:pathLst>
              <a:path w="1837055" h="1828800" extrusionOk="0">
                <a:moveTo>
                  <a:pt x="1075491" y="12699"/>
                </a:moveTo>
                <a:lnTo>
                  <a:pt x="761424" y="12699"/>
                </a:lnTo>
                <a:lnTo>
                  <a:pt x="772541" y="0"/>
                </a:lnTo>
                <a:lnTo>
                  <a:pt x="1064374" y="0"/>
                </a:lnTo>
                <a:lnTo>
                  <a:pt x="1075491" y="12699"/>
                </a:lnTo>
                <a:close/>
              </a:path>
              <a:path w="1837055" h="1828800" extrusionOk="0">
                <a:moveTo>
                  <a:pt x="1141641" y="25399"/>
                </a:moveTo>
                <a:lnTo>
                  <a:pt x="695274" y="25399"/>
                </a:lnTo>
                <a:lnTo>
                  <a:pt x="706225" y="12699"/>
                </a:lnTo>
                <a:lnTo>
                  <a:pt x="1130690" y="12699"/>
                </a:lnTo>
                <a:lnTo>
                  <a:pt x="1141641" y="25399"/>
                </a:lnTo>
                <a:close/>
              </a:path>
              <a:path w="1837055" h="1828800" extrusionOk="0">
                <a:moveTo>
                  <a:pt x="1185092" y="38099"/>
                </a:moveTo>
                <a:lnTo>
                  <a:pt x="651823" y="38099"/>
                </a:lnTo>
                <a:lnTo>
                  <a:pt x="662631" y="25399"/>
                </a:lnTo>
                <a:lnTo>
                  <a:pt x="1174285" y="25399"/>
                </a:lnTo>
                <a:lnTo>
                  <a:pt x="1185092" y="38099"/>
                </a:lnTo>
                <a:close/>
              </a:path>
              <a:path w="1837055" h="1828800" extrusionOk="0">
                <a:moveTo>
                  <a:pt x="1227900" y="50799"/>
                </a:moveTo>
                <a:lnTo>
                  <a:pt x="609015" y="50799"/>
                </a:lnTo>
                <a:lnTo>
                  <a:pt x="619652" y="38099"/>
                </a:lnTo>
                <a:lnTo>
                  <a:pt x="1217263" y="38099"/>
                </a:lnTo>
                <a:lnTo>
                  <a:pt x="1227900" y="50799"/>
                </a:lnTo>
                <a:close/>
              </a:path>
              <a:path w="1837055" h="1828800" extrusionOk="0">
                <a:moveTo>
                  <a:pt x="1259522" y="63499"/>
                </a:moveTo>
                <a:lnTo>
                  <a:pt x="577393" y="63499"/>
                </a:lnTo>
                <a:lnTo>
                  <a:pt x="587884" y="50799"/>
                </a:lnTo>
                <a:lnTo>
                  <a:pt x="1249031" y="50799"/>
                </a:lnTo>
                <a:lnTo>
                  <a:pt x="1259522" y="63499"/>
                </a:lnTo>
                <a:close/>
              </a:path>
              <a:path w="1837055" h="1828800" extrusionOk="0">
                <a:moveTo>
                  <a:pt x="1290683" y="76199"/>
                </a:moveTo>
                <a:lnTo>
                  <a:pt x="546232" y="76199"/>
                </a:lnTo>
                <a:lnTo>
                  <a:pt x="556564" y="63499"/>
                </a:lnTo>
                <a:lnTo>
                  <a:pt x="1280351" y="63499"/>
                </a:lnTo>
                <a:lnTo>
                  <a:pt x="1290683" y="76199"/>
                </a:lnTo>
                <a:close/>
              </a:path>
              <a:path w="1837055" h="1828800" extrusionOk="0">
                <a:moveTo>
                  <a:pt x="1321339" y="88899"/>
                </a:moveTo>
                <a:lnTo>
                  <a:pt x="515576" y="88899"/>
                </a:lnTo>
                <a:lnTo>
                  <a:pt x="525737" y="76199"/>
                </a:lnTo>
                <a:lnTo>
                  <a:pt x="1311178" y="76199"/>
                </a:lnTo>
                <a:lnTo>
                  <a:pt x="1321339" y="88899"/>
                </a:lnTo>
                <a:close/>
              </a:path>
              <a:path w="1837055" h="1828800" extrusionOk="0">
                <a:moveTo>
                  <a:pt x="1341474" y="101599"/>
                </a:moveTo>
                <a:lnTo>
                  <a:pt x="495441" y="101599"/>
                </a:lnTo>
                <a:lnTo>
                  <a:pt x="505477" y="88899"/>
                </a:lnTo>
                <a:lnTo>
                  <a:pt x="1331438" y="88899"/>
                </a:lnTo>
                <a:lnTo>
                  <a:pt x="1341474" y="101599"/>
                </a:lnTo>
                <a:close/>
              </a:path>
              <a:path w="1837055" h="1828800" extrusionOk="0">
                <a:moveTo>
                  <a:pt x="1371198" y="114299"/>
                </a:moveTo>
                <a:lnTo>
                  <a:pt x="465717" y="114299"/>
                </a:lnTo>
                <a:lnTo>
                  <a:pt x="475558" y="101599"/>
                </a:lnTo>
                <a:lnTo>
                  <a:pt x="1361357" y="101599"/>
                </a:lnTo>
                <a:lnTo>
                  <a:pt x="1371198" y="114299"/>
                </a:lnTo>
                <a:close/>
              </a:path>
              <a:path w="1837055" h="1828800" extrusionOk="0">
                <a:moveTo>
                  <a:pt x="1390675" y="126999"/>
                </a:moveTo>
                <a:lnTo>
                  <a:pt x="446240" y="126999"/>
                </a:lnTo>
                <a:lnTo>
                  <a:pt x="455945" y="114299"/>
                </a:lnTo>
                <a:lnTo>
                  <a:pt x="1380971" y="114299"/>
                </a:lnTo>
                <a:lnTo>
                  <a:pt x="1390675" y="126999"/>
                </a:lnTo>
                <a:close/>
              </a:path>
              <a:path w="1837055" h="1828800" extrusionOk="0">
                <a:moveTo>
                  <a:pt x="1409868" y="139699"/>
                </a:moveTo>
                <a:lnTo>
                  <a:pt x="427048" y="139699"/>
                </a:lnTo>
                <a:lnTo>
                  <a:pt x="436607" y="126999"/>
                </a:lnTo>
                <a:lnTo>
                  <a:pt x="1400308" y="126999"/>
                </a:lnTo>
                <a:lnTo>
                  <a:pt x="1409868" y="139699"/>
                </a:lnTo>
                <a:close/>
              </a:path>
              <a:path w="1837055" h="1828800" extrusionOk="0">
                <a:moveTo>
                  <a:pt x="1428764" y="152399"/>
                </a:moveTo>
                <a:lnTo>
                  <a:pt x="408151" y="152399"/>
                </a:lnTo>
                <a:lnTo>
                  <a:pt x="417562" y="139699"/>
                </a:lnTo>
                <a:lnTo>
                  <a:pt x="1419353" y="139699"/>
                </a:lnTo>
                <a:lnTo>
                  <a:pt x="1428764" y="152399"/>
                </a:lnTo>
                <a:close/>
              </a:path>
              <a:path w="1837055" h="1828800" extrusionOk="0">
                <a:moveTo>
                  <a:pt x="1447353" y="165099"/>
                </a:moveTo>
                <a:lnTo>
                  <a:pt x="389562" y="165099"/>
                </a:lnTo>
                <a:lnTo>
                  <a:pt x="398817" y="152399"/>
                </a:lnTo>
                <a:lnTo>
                  <a:pt x="1438098" y="152399"/>
                </a:lnTo>
                <a:lnTo>
                  <a:pt x="1447353" y="165099"/>
                </a:lnTo>
                <a:close/>
              </a:path>
              <a:path w="1837055" h="1828800" extrusionOk="0">
                <a:moveTo>
                  <a:pt x="1465624" y="177799"/>
                </a:moveTo>
                <a:lnTo>
                  <a:pt x="371292" y="177799"/>
                </a:lnTo>
                <a:lnTo>
                  <a:pt x="380387" y="165099"/>
                </a:lnTo>
                <a:lnTo>
                  <a:pt x="1456528" y="165099"/>
                </a:lnTo>
                <a:lnTo>
                  <a:pt x="1465624" y="177799"/>
                </a:lnTo>
                <a:close/>
              </a:path>
              <a:path w="1837055" h="1828800" extrusionOk="0">
                <a:moveTo>
                  <a:pt x="1483565" y="190499"/>
                </a:moveTo>
                <a:lnTo>
                  <a:pt x="353351" y="190499"/>
                </a:lnTo>
                <a:lnTo>
                  <a:pt x="362278" y="177799"/>
                </a:lnTo>
                <a:lnTo>
                  <a:pt x="1474637" y="177799"/>
                </a:lnTo>
                <a:lnTo>
                  <a:pt x="1483565" y="190499"/>
                </a:lnTo>
                <a:close/>
              </a:path>
              <a:path w="1837055" h="1828800" extrusionOk="0">
                <a:moveTo>
                  <a:pt x="1501165" y="203199"/>
                </a:moveTo>
                <a:lnTo>
                  <a:pt x="335750" y="203199"/>
                </a:lnTo>
                <a:lnTo>
                  <a:pt x="344508" y="190499"/>
                </a:lnTo>
                <a:lnTo>
                  <a:pt x="1492408" y="190499"/>
                </a:lnTo>
                <a:lnTo>
                  <a:pt x="1501165" y="203199"/>
                </a:lnTo>
                <a:close/>
              </a:path>
              <a:path w="1837055" h="1828800" extrusionOk="0">
                <a:moveTo>
                  <a:pt x="1526904" y="228599"/>
                </a:moveTo>
                <a:lnTo>
                  <a:pt x="310011" y="228599"/>
                </a:lnTo>
                <a:lnTo>
                  <a:pt x="318501" y="215899"/>
                </a:lnTo>
                <a:lnTo>
                  <a:pt x="327080" y="203199"/>
                </a:lnTo>
                <a:lnTo>
                  <a:pt x="1509835" y="203199"/>
                </a:lnTo>
                <a:lnTo>
                  <a:pt x="1518415" y="215899"/>
                </a:lnTo>
                <a:lnTo>
                  <a:pt x="1526904" y="228599"/>
                </a:lnTo>
                <a:close/>
              </a:path>
              <a:path w="1837055" h="1828800" extrusionOk="0">
                <a:moveTo>
                  <a:pt x="1543609" y="241299"/>
                </a:moveTo>
                <a:lnTo>
                  <a:pt x="293306" y="241299"/>
                </a:lnTo>
                <a:lnTo>
                  <a:pt x="301612" y="228599"/>
                </a:lnTo>
                <a:lnTo>
                  <a:pt x="1535303" y="228599"/>
                </a:lnTo>
                <a:lnTo>
                  <a:pt x="1543609" y="241299"/>
                </a:lnTo>
                <a:close/>
              </a:path>
              <a:path w="1837055" h="1828800" extrusionOk="0">
                <a:moveTo>
                  <a:pt x="1567954" y="266699"/>
                </a:moveTo>
                <a:lnTo>
                  <a:pt x="268961" y="266699"/>
                </a:lnTo>
                <a:lnTo>
                  <a:pt x="276981" y="253999"/>
                </a:lnTo>
                <a:lnTo>
                  <a:pt x="285096" y="241299"/>
                </a:lnTo>
                <a:lnTo>
                  <a:pt x="1551819" y="241299"/>
                </a:lnTo>
                <a:lnTo>
                  <a:pt x="1559935" y="253999"/>
                </a:lnTo>
                <a:lnTo>
                  <a:pt x="1567954" y="266699"/>
                </a:lnTo>
                <a:close/>
              </a:path>
              <a:path w="1837055" h="1828800" extrusionOk="0">
                <a:moveTo>
                  <a:pt x="1591420" y="292099"/>
                </a:moveTo>
                <a:lnTo>
                  <a:pt x="245495" y="292099"/>
                </a:lnTo>
                <a:lnTo>
                  <a:pt x="253217" y="279399"/>
                </a:lnTo>
                <a:lnTo>
                  <a:pt x="261039" y="266699"/>
                </a:lnTo>
                <a:lnTo>
                  <a:pt x="1575876" y="266699"/>
                </a:lnTo>
                <a:lnTo>
                  <a:pt x="1583698" y="279399"/>
                </a:lnTo>
                <a:lnTo>
                  <a:pt x="1591420" y="292099"/>
                </a:lnTo>
                <a:close/>
              </a:path>
              <a:path w="1837055" h="1828800" extrusionOk="0">
                <a:moveTo>
                  <a:pt x="1613975" y="317499"/>
                </a:moveTo>
                <a:lnTo>
                  <a:pt x="222941" y="317499"/>
                </a:lnTo>
                <a:lnTo>
                  <a:pt x="230355" y="304799"/>
                </a:lnTo>
                <a:lnTo>
                  <a:pt x="237874" y="292099"/>
                </a:lnTo>
                <a:lnTo>
                  <a:pt x="1599041" y="292099"/>
                </a:lnTo>
                <a:lnTo>
                  <a:pt x="1606560" y="304799"/>
                </a:lnTo>
                <a:lnTo>
                  <a:pt x="1613975" y="317499"/>
                </a:lnTo>
                <a:close/>
              </a:path>
              <a:path w="1837055" h="1828800" extrusionOk="0">
                <a:moveTo>
                  <a:pt x="1635587" y="342899"/>
                </a:moveTo>
                <a:lnTo>
                  <a:pt x="201329" y="342899"/>
                </a:lnTo>
                <a:lnTo>
                  <a:pt x="208426" y="330199"/>
                </a:lnTo>
                <a:lnTo>
                  <a:pt x="215631" y="317499"/>
                </a:lnTo>
                <a:lnTo>
                  <a:pt x="1621284" y="317499"/>
                </a:lnTo>
                <a:lnTo>
                  <a:pt x="1628489" y="330199"/>
                </a:lnTo>
                <a:lnTo>
                  <a:pt x="1635587" y="342899"/>
                </a:lnTo>
                <a:close/>
              </a:path>
              <a:path w="1837055" h="1828800" extrusionOk="0">
                <a:moveTo>
                  <a:pt x="1656225" y="368299"/>
                </a:moveTo>
                <a:lnTo>
                  <a:pt x="180690" y="368299"/>
                </a:lnTo>
                <a:lnTo>
                  <a:pt x="187460" y="355599"/>
                </a:lnTo>
                <a:lnTo>
                  <a:pt x="194340" y="342899"/>
                </a:lnTo>
                <a:lnTo>
                  <a:pt x="1642575" y="342899"/>
                </a:lnTo>
                <a:lnTo>
                  <a:pt x="1649455" y="355599"/>
                </a:lnTo>
                <a:lnTo>
                  <a:pt x="1656225" y="368299"/>
                </a:lnTo>
                <a:close/>
              </a:path>
              <a:path w="1837055" h="1828800" extrusionOk="0">
                <a:moveTo>
                  <a:pt x="1682185" y="406399"/>
                </a:moveTo>
                <a:lnTo>
                  <a:pt x="154730" y="406399"/>
                </a:lnTo>
                <a:lnTo>
                  <a:pt x="161050" y="393699"/>
                </a:lnTo>
                <a:lnTo>
                  <a:pt x="167484" y="380999"/>
                </a:lnTo>
                <a:lnTo>
                  <a:pt x="174030" y="368299"/>
                </a:lnTo>
                <a:lnTo>
                  <a:pt x="1662885" y="368299"/>
                </a:lnTo>
                <a:lnTo>
                  <a:pt x="1669431" y="380999"/>
                </a:lnTo>
                <a:lnTo>
                  <a:pt x="1675865" y="393699"/>
                </a:lnTo>
                <a:lnTo>
                  <a:pt x="1682185" y="406399"/>
                </a:lnTo>
                <a:close/>
              </a:path>
              <a:path w="1837055" h="1828800" extrusionOk="0">
                <a:moveTo>
                  <a:pt x="1706304" y="444499"/>
                </a:moveTo>
                <a:lnTo>
                  <a:pt x="130610" y="444499"/>
                </a:lnTo>
                <a:lnTo>
                  <a:pt x="136465" y="431799"/>
                </a:lnTo>
                <a:lnTo>
                  <a:pt x="142437" y="419099"/>
                </a:lnTo>
                <a:lnTo>
                  <a:pt x="148525" y="406399"/>
                </a:lnTo>
                <a:lnTo>
                  <a:pt x="1688390" y="406399"/>
                </a:lnTo>
                <a:lnTo>
                  <a:pt x="1694478" y="419099"/>
                </a:lnTo>
                <a:lnTo>
                  <a:pt x="1700450" y="431799"/>
                </a:lnTo>
                <a:lnTo>
                  <a:pt x="1706304" y="444499"/>
                </a:lnTo>
                <a:close/>
              </a:path>
              <a:path w="1837055" h="1828800" extrusionOk="0">
                <a:moveTo>
                  <a:pt x="1733779" y="495299"/>
                </a:moveTo>
                <a:lnTo>
                  <a:pt x="103136" y="495299"/>
                </a:lnTo>
                <a:lnTo>
                  <a:pt x="108389" y="482599"/>
                </a:lnTo>
                <a:lnTo>
                  <a:pt x="113764" y="469899"/>
                </a:lnTo>
                <a:lnTo>
                  <a:pt x="119259" y="457199"/>
                </a:lnTo>
                <a:lnTo>
                  <a:pt x="124875" y="444499"/>
                </a:lnTo>
                <a:lnTo>
                  <a:pt x="1712040" y="444499"/>
                </a:lnTo>
                <a:lnTo>
                  <a:pt x="1717656" y="457199"/>
                </a:lnTo>
                <a:lnTo>
                  <a:pt x="1723151" y="469899"/>
                </a:lnTo>
                <a:lnTo>
                  <a:pt x="1728526" y="482599"/>
                </a:lnTo>
                <a:lnTo>
                  <a:pt x="1733779" y="495299"/>
                </a:lnTo>
                <a:close/>
              </a:path>
              <a:path w="1837055" h="1828800" extrusionOk="0">
                <a:moveTo>
                  <a:pt x="1758184" y="546099"/>
                </a:moveTo>
                <a:lnTo>
                  <a:pt x="78731" y="546099"/>
                </a:lnTo>
                <a:lnTo>
                  <a:pt x="83362" y="533399"/>
                </a:lnTo>
                <a:lnTo>
                  <a:pt x="88119" y="520699"/>
                </a:lnTo>
                <a:lnTo>
                  <a:pt x="93001" y="507999"/>
                </a:lnTo>
                <a:lnTo>
                  <a:pt x="98007" y="495299"/>
                </a:lnTo>
                <a:lnTo>
                  <a:pt x="1738908" y="495299"/>
                </a:lnTo>
                <a:lnTo>
                  <a:pt x="1743914" y="507999"/>
                </a:lnTo>
                <a:lnTo>
                  <a:pt x="1748796" y="520699"/>
                </a:lnTo>
                <a:lnTo>
                  <a:pt x="1753553" y="533399"/>
                </a:lnTo>
                <a:lnTo>
                  <a:pt x="1758184" y="546099"/>
                </a:lnTo>
                <a:close/>
              </a:path>
              <a:path w="1837055" h="1828800" extrusionOk="0">
                <a:moveTo>
                  <a:pt x="1779429" y="596899"/>
                </a:moveTo>
                <a:lnTo>
                  <a:pt x="57486" y="596899"/>
                </a:lnTo>
                <a:lnTo>
                  <a:pt x="61478" y="584199"/>
                </a:lnTo>
                <a:lnTo>
                  <a:pt x="65599" y="571499"/>
                </a:lnTo>
                <a:lnTo>
                  <a:pt x="69849" y="558799"/>
                </a:lnTo>
                <a:lnTo>
                  <a:pt x="74227" y="546099"/>
                </a:lnTo>
                <a:lnTo>
                  <a:pt x="1762688" y="546099"/>
                </a:lnTo>
                <a:lnTo>
                  <a:pt x="1767066" y="558799"/>
                </a:lnTo>
                <a:lnTo>
                  <a:pt x="1771316" y="571499"/>
                </a:lnTo>
                <a:lnTo>
                  <a:pt x="1775437" y="584199"/>
                </a:lnTo>
                <a:lnTo>
                  <a:pt x="1779429" y="596899"/>
                </a:lnTo>
                <a:close/>
              </a:path>
              <a:path w="1837055" h="1828800" extrusionOk="0">
                <a:moveTo>
                  <a:pt x="1803712" y="673099"/>
                </a:moveTo>
                <a:lnTo>
                  <a:pt x="33203" y="673099"/>
                </a:lnTo>
                <a:lnTo>
                  <a:pt x="36276" y="660399"/>
                </a:lnTo>
                <a:lnTo>
                  <a:pt x="46290" y="622299"/>
                </a:lnTo>
                <a:lnTo>
                  <a:pt x="53624" y="596899"/>
                </a:lnTo>
                <a:lnTo>
                  <a:pt x="1783291" y="596899"/>
                </a:lnTo>
                <a:lnTo>
                  <a:pt x="1794095" y="634999"/>
                </a:lnTo>
                <a:lnTo>
                  <a:pt x="1803712" y="673099"/>
                </a:lnTo>
                <a:close/>
              </a:path>
              <a:path w="1837055" h="1828800" extrusionOk="0">
                <a:moveTo>
                  <a:pt x="1821467" y="749299"/>
                </a:moveTo>
                <a:lnTo>
                  <a:pt x="15448" y="749299"/>
                </a:lnTo>
                <a:lnTo>
                  <a:pt x="17580" y="736599"/>
                </a:lnTo>
                <a:lnTo>
                  <a:pt x="24786" y="698499"/>
                </a:lnTo>
                <a:lnTo>
                  <a:pt x="30264" y="673099"/>
                </a:lnTo>
                <a:lnTo>
                  <a:pt x="1806652" y="673099"/>
                </a:lnTo>
                <a:lnTo>
                  <a:pt x="1814667" y="711199"/>
                </a:lnTo>
                <a:lnTo>
                  <a:pt x="1821467" y="749299"/>
                </a:lnTo>
                <a:close/>
              </a:path>
              <a:path w="1837055" h="1828800" extrusionOk="0">
                <a:moveTo>
                  <a:pt x="1834496" y="850899"/>
                </a:moveTo>
                <a:lnTo>
                  <a:pt x="2419" y="850899"/>
                </a:lnTo>
                <a:lnTo>
                  <a:pt x="3317" y="838199"/>
                </a:lnTo>
                <a:lnTo>
                  <a:pt x="6838" y="800099"/>
                </a:lnTo>
                <a:lnTo>
                  <a:pt x="11594" y="761999"/>
                </a:lnTo>
                <a:lnTo>
                  <a:pt x="13453" y="749299"/>
                </a:lnTo>
                <a:lnTo>
                  <a:pt x="1823462" y="749299"/>
                </a:lnTo>
                <a:lnTo>
                  <a:pt x="1828629" y="787399"/>
                </a:lnTo>
                <a:lnTo>
                  <a:pt x="1832562" y="825499"/>
                </a:lnTo>
                <a:lnTo>
                  <a:pt x="1834496" y="850899"/>
                </a:lnTo>
                <a:close/>
              </a:path>
              <a:path w="1837055" h="1828800" extrusionOk="0">
                <a:moveTo>
                  <a:pt x="1836708" y="939799"/>
                </a:moveTo>
                <a:lnTo>
                  <a:pt x="207" y="939799"/>
                </a:lnTo>
                <a:lnTo>
                  <a:pt x="0" y="927099"/>
                </a:lnTo>
                <a:lnTo>
                  <a:pt x="0" y="901699"/>
                </a:lnTo>
                <a:lnTo>
                  <a:pt x="207" y="888999"/>
                </a:lnTo>
                <a:lnTo>
                  <a:pt x="553" y="876299"/>
                </a:lnTo>
                <a:lnTo>
                  <a:pt x="1037" y="863599"/>
                </a:lnTo>
                <a:lnTo>
                  <a:pt x="1659" y="850899"/>
                </a:lnTo>
                <a:lnTo>
                  <a:pt x="1835256" y="850899"/>
                </a:lnTo>
                <a:lnTo>
                  <a:pt x="1836708" y="888999"/>
                </a:lnTo>
                <a:lnTo>
                  <a:pt x="1836916" y="927099"/>
                </a:lnTo>
                <a:lnTo>
                  <a:pt x="1836708" y="939799"/>
                </a:lnTo>
                <a:close/>
              </a:path>
              <a:path w="1837055" h="1828800" extrusionOk="0">
                <a:moveTo>
                  <a:pt x="1828629" y="1041399"/>
                </a:moveTo>
                <a:lnTo>
                  <a:pt x="8286" y="1041399"/>
                </a:lnTo>
                <a:lnTo>
                  <a:pt x="6838" y="1028699"/>
                </a:lnTo>
                <a:lnTo>
                  <a:pt x="3317" y="990599"/>
                </a:lnTo>
                <a:lnTo>
                  <a:pt x="1037" y="952499"/>
                </a:lnTo>
                <a:lnTo>
                  <a:pt x="553" y="939799"/>
                </a:lnTo>
                <a:lnTo>
                  <a:pt x="1836363" y="939799"/>
                </a:lnTo>
                <a:lnTo>
                  <a:pt x="1834496" y="977899"/>
                </a:lnTo>
                <a:lnTo>
                  <a:pt x="1831388" y="1015999"/>
                </a:lnTo>
                <a:lnTo>
                  <a:pt x="1828629" y="1041399"/>
                </a:lnTo>
                <a:close/>
              </a:path>
              <a:path w="1837055" h="1828800" extrusionOk="0">
                <a:moveTo>
                  <a:pt x="1812130" y="1130299"/>
                </a:moveTo>
                <a:lnTo>
                  <a:pt x="24786" y="1130299"/>
                </a:lnTo>
                <a:lnTo>
                  <a:pt x="22249" y="1117599"/>
                </a:lnTo>
                <a:lnTo>
                  <a:pt x="15448" y="1079499"/>
                </a:lnTo>
                <a:lnTo>
                  <a:pt x="9872" y="1041399"/>
                </a:lnTo>
                <a:lnTo>
                  <a:pt x="1827043" y="1041399"/>
                </a:lnTo>
                <a:lnTo>
                  <a:pt x="1821467" y="1079499"/>
                </a:lnTo>
                <a:lnTo>
                  <a:pt x="1814667" y="1117599"/>
                </a:lnTo>
                <a:lnTo>
                  <a:pt x="1812130" y="1130299"/>
                </a:lnTo>
                <a:close/>
              </a:path>
              <a:path w="1837055" h="1828800" extrusionOk="0">
                <a:moveTo>
                  <a:pt x="1790625" y="1206499"/>
                </a:moveTo>
                <a:lnTo>
                  <a:pt x="46290" y="1206499"/>
                </a:lnTo>
                <a:lnTo>
                  <a:pt x="42820" y="1193799"/>
                </a:lnTo>
                <a:lnTo>
                  <a:pt x="33203" y="1155699"/>
                </a:lnTo>
                <a:lnTo>
                  <a:pt x="27457" y="1130299"/>
                </a:lnTo>
                <a:lnTo>
                  <a:pt x="1809458" y="1130299"/>
                </a:lnTo>
                <a:lnTo>
                  <a:pt x="1800639" y="1168399"/>
                </a:lnTo>
                <a:lnTo>
                  <a:pt x="1790625" y="1206499"/>
                </a:lnTo>
                <a:close/>
              </a:path>
              <a:path w="1837055" h="1828800" extrusionOk="0">
                <a:moveTo>
                  <a:pt x="1767066" y="1269999"/>
                </a:moveTo>
                <a:lnTo>
                  <a:pt x="69849" y="1269999"/>
                </a:lnTo>
                <a:lnTo>
                  <a:pt x="65599" y="1257299"/>
                </a:lnTo>
                <a:lnTo>
                  <a:pt x="61478" y="1244599"/>
                </a:lnTo>
                <a:lnTo>
                  <a:pt x="57486" y="1231899"/>
                </a:lnTo>
                <a:lnTo>
                  <a:pt x="53624" y="1219199"/>
                </a:lnTo>
                <a:lnTo>
                  <a:pt x="49891" y="1206499"/>
                </a:lnTo>
                <a:lnTo>
                  <a:pt x="1787024" y="1206499"/>
                </a:lnTo>
                <a:lnTo>
                  <a:pt x="1775437" y="1244599"/>
                </a:lnTo>
                <a:lnTo>
                  <a:pt x="1767066" y="1269999"/>
                </a:lnTo>
                <a:close/>
              </a:path>
              <a:path w="1837055" h="1828800" extrusionOk="0">
                <a:moveTo>
                  <a:pt x="1743914" y="1320799"/>
                </a:moveTo>
                <a:lnTo>
                  <a:pt x="93001" y="1320799"/>
                </a:lnTo>
                <a:lnTo>
                  <a:pt x="88119" y="1308099"/>
                </a:lnTo>
                <a:lnTo>
                  <a:pt x="83362" y="1295399"/>
                </a:lnTo>
                <a:lnTo>
                  <a:pt x="78731" y="1282699"/>
                </a:lnTo>
                <a:lnTo>
                  <a:pt x="74227" y="1269999"/>
                </a:lnTo>
                <a:lnTo>
                  <a:pt x="1762688" y="1269999"/>
                </a:lnTo>
                <a:lnTo>
                  <a:pt x="1758184" y="1282699"/>
                </a:lnTo>
                <a:lnTo>
                  <a:pt x="1753553" y="1295399"/>
                </a:lnTo>
                <a:lnTo>
                  <a:pt x="1748796" y="1308099"/>
                </a:lnTo>
                <a:lnTo>
                  <a:pt x="1743914" y="1320799"/>
                </a:lnTo>
                <a:close/>
              </a:path>
              <a:path w="1837055" h="1828800" extrusionOk="0">
                <a:moveTo>
                  <a:pt x="1723151" y="1358899"/>
                </a:moveTo>
                <a:lnTo>
                  <a:pt x="113764" y="1358899"/>
                </a:lnTo>
                <a:lnTo>
                  <a:pt x="108389" y="1346199"/>
                </a:lnTo>
                <a:lnTo>
                  <a:pt x="103136" y="1333499"/>
                </a:lnTo>
                <a:lnTo>
                  <a:pt x="98007" y="1320799"/>
                </a:lnTo>
                <a:lnTo>
                  <a:pt x="1738909" y="1320799"/>
                </a:lnTo>
                <a:lnTo>
                  <a:pt x="1733779" y="1333499"/>
                </a:lnTo>
                <a:lnTo>
                  <a:pt x="1728526" y="1346199"/>
                </a:lnTo>
                <a:lnTo>
                  <a:pt x="1723151" y="1358899"/>
                </a:lnTo>
                <a:close/>
              </a:path>
              <a:path w="1837055" h="1828800" extrusionOk="0">
                <a:moveTo>
                  <a:pt x="1694479" y="1409699"/>
                </a:moveTo>
                <a:lnTo>
                  <a:pt x="142437" y="1409699"/>
                </a:lnTo>
                <a:lnTo>
                  <a:pt x="136465" y="1396999"/>
                </a:lnTo>
                <a:lnTo>
                  <a:pt x="130610" y="1384299"/>
                </a:lnTo>
                <a:lnTo>
                  <a:pt x="124875" y="1371599"/>
                </a:lnTo>
                <a:lnTo>
                  <a:pt x="119259" y="1358899"/>
                </a:lnTo>
                <a:lnTo>
                  <a:pt x="1717656" y="1358899"/>
                </a:lnTo>
                <a:lnTo>
                  <a:pt x="1712041" y="1371599"/>
                </a:lnTo>
                <a:lnTo>
                  <a:pt x="1706305" y="1384299"/>
                </a:lnTo>
                <a:lnTo>
                  <a:pt x="1700450" y="1396999"/>
                </a:lnTo>
                <a:lnTo>
                  <a:pt x="1694479" y="1409699"/>
                </a:lnTo>
                <a:close/>
              </a:path>
              <a:path w="1837055" h="1828800" extrusionOk="0">
                <a:moveTo>
                  <a:pt x="1675865" y="1435099"/>
                </a:moveTo>
                <a:lnTo>
                  <a:pt x="161050" y="1435099"/>
                </a:lnTo>
                <a:lnTo>
                  <a:pt x="154730" y="1422399"/>
                </a:lnTo>
                <a:lnTo>
                  <a:pt x="148525" y="1409699"/>
                </a:lnTo>
                <a:lnTo>
                  <a:pt x="1688390" y="1409699"/>
                </a:lnTo>
                <a:lnTo>
                  <a:pt x="1682185" y="1422399"/>
                </a:lnTo>
                <a:lnTo>
                  <a:pt x="1675865" y="1435099"/>
                </a:lnTo>
                <a:close/>
              </a:path>
              <a:path w="1837055" h="1828800" extrusionOk="0">
                <a:moveTo>
                  <a:pt x="1649455" y="1473199"/>
                </a:moveTo>
                <a:lnTo>
                  <a:pt x="187460" y="1473199"/>
                </a:lnTo>
                <a:lnTo>
                  <a:pt x="180690" y="1460499"/>
                </a:lnTo>
                <a:lnTo>
                  <a:pt x="174030" y="1447799"/>
                </a:lnTo>
                <a:lnTo>
                  <a:pt x="167484" y="1435099"/>
                </a:lnTo>
                <a:lnTo>
                  <a:pt x="1669431" y="1435099"/>
                </a:lnTo>
                <a:lnTo>
                  <a:pt x="1662885" y="1447799"/>
                </a:lnTo>
                <a:lnTo>
                  <a:pt x="1656225" y="1460499"/>
                </a:lnTo>
                <a:lnTo>
                  <a:pt x="1649455" y="1473199"/>
                </a:lnTo>
                <a:close/>
              </a:path>
              <a:path w="1837055" h="1828800" extrusionOk="0">
                <a:moveTo>
                  <a:pt x="1628489" y="1498599"/>
                </a:moveTo>
                <a:lnTo>
                  <a:pt x="208426" y="1498599"/>
                </a:lnTo>
                <a:lnTo>
                  <a:pt x="201329" y="1485899"/>
                </a:lnTo>
                <a:lnTo>
                  <a:pt x="194340" y="1473199"/>
                </a:lnTo>
                <a:lnTo>
                  <a:pt x="1642575" y="1473199"/>
                </a:lnTo>
                <a:lnTo>
                  <a:pt x="1635587" y="1485899"/>
                </a:lnTo>
                <a:lnTo>
                  <a:pt x="1628489" y="1498599"/>
                </a:lnTo>
                <a:close/>
              </a:path>
              <a:path w="1837055" h="1828800" extrusionOk="0">
                <a:moveTo>
                  <a:pt x="1606560" y="1523999"/>
                </a:moveTo>
                <a:lnTo>
                  <a:pt x="230355" y="1523999"/>
                </a:lnTo>
                <a:lnTo>
                  <a:pt x="222941" y="1511299"/>
                </a:lnTo>
                <a:lnTo>
                  <a:pt x="215631" y="1498599"/>
                </a:lnTo>
                <a:lnTo>
                  <a:pt x="1621284" y="1498599"/>
                </a:lnTo>
                <a:lnTo>
                  <a:pt x="1613975" y="1511299"/>
                </a:lnTo>
                <a:lnTo>
                  <a:pt x="1606560" y="1523999"/>
                </a:lnTo>
                <a:close/>
              </a:path>
              <a:path w="1837055" h="1828800" extrusionOk="0">
                <a:moveTo>
                  <a:pt x="1583698" y="1549399"/>
                </a:moveTo>
                <a:lnTo>
                  <a:pt x="253217" y="1549399"/>
                </a:lnTo>
                <a:lnTo>
                  <a:pt x="245495" y="1536699"/>
                </a:lnTo>
                <a:lnTo>
                  <a:pt x="237874" y="1523999"/>
                </a:lnTo>
                <a:lnTo>
                  <a:pt x="1599041" y="1523999"/>
                </a:lnTo>
                <a:lnTo>
                  <a:pt x="1591420" y="1536699"/>
                </a:lnTo>
                <a:lnTo>
                  <a:pt x="1583698" y="1549399"/>
                </a:lnTo>
                <a:close/>
              </a:path>
              <a:path w="1837055" h="1828800" extrusionOk="0">
                <a:moveTo>
                  <a:pt x="1559935" y="1574799"/>
                </a:moveTo>
                <a:lnTo>
                  <a:pt x="276981" y="1574799"/>
                </a:lnTo>
                <a:lnTo>
                  <a:pt x="268961" y="1562099"/>
                </a:lnTo>
                <a:lnTo>
                  <a:pt x="261039" y="1549399"/>
                </a:lnTo>
                <a:lnTo>
                  <a:pt x="1575876" y="1549399"/>
                </a:lnTo>
                <a:lnTo>
                  <a:pt x="1567954" y="1562099"/>
                </a:lnTo>
                <a:lnTo>
                  <a:pt x="1559935" y="1574799"/>
                </a:lnTo>
                <a:close/>
              </a:path>
              <a:path w="1837055" h="1828800" extrusionOk="0">
                <a:moveTo>
                  <a:pt x="1543609" y="1587499"/>
                </a:moveTo>
                <a:lnTo>
                  <a:pt x="293306" y="1587499"/>
                </a:lnTo>
                <a:lnTo>
                  <a:pt x="285096" y="1574799"/>
                </a:lnTo>
                <a:lnTo>
                  <a:pt x="1551819" y="1574799"/>
                </a:lnTo>
                <a:lnTo>
                  <a:pt x="1543609" y="1587499"/>
                </a:lnTo>
                <a:close/>
              </a:path>
              <a:path w="1837055" h="1828800" extrusionOk="0">
                <a:moveTo>
                  <a:pt x="1518415" y="1612899"/>
                </a:moveTo>
                <a:lnTo>
                  <a:pt x="318501" y="1612899"/>
                </a:lnTo>
                <a:lnTo>
                  <a:pt x="310011" y="1600199"/>
                </a:lnTo>
                <a:lnTo>
                  <a:pt x="301612" y="1587499"/>
                </a:lnTo>
                <a:lnTo>
                  <a:pt x="1535303" y="1587499"/>
                </a:lnTo>
                <a:lnTo>
                  <a:pt x="1526904" y="1600199"/>
                </a:lnTo>
                <a:lnTo>
                  <a:pt x="1518415" y="1612899"/>
                </a:lnTo>
                <a:close/>
              </a:path>
              <a:path w="1837055" h="1828800" extrusionOk="0">
                <a:moveTo>
                  <a:pt x="1501165" y="1625599"/>
                </a:moveTo>
                <a:lnTo>
                  <a:pt x="335750" y="1625599"/>
                </a:lnTo>
                <a:lnTo>
                  <a:pt x="327080" y="1612899"/>
                </a:lnTo>
                <a:lnTo>
                  <a:pt x="1509835" y="1612899"/>
                </a:lnTo>
                <a:lnTo>
                  <a:pt x="1501165" y="1625599"/>
                </a:lnTo>
                <a:close/>
              </a:path>
              <a:path w="1837055" h="1828800" extrusionOk="0">
                <a:moveTo>
                  <a:pt x="1483565" y="1638299"/>
                </a:moveTo>
                <a:lnTo>
                  <a:pt x="353351" y="1638299"/>
                </a:lnTo>
                <a:lnTo>
                  <a:pt x="344508" y="1625599"/>
                </a:lnTo>
                <a:lnTo>
                  <a:pt x="1492408" y="1625599"/>
                </a:lnTo>
                <a:lnTo>
                  <a:pt x="1483565" y="1638299"/>
                </a:lnTo>
                <a:close/>
              </a:path>
              <a:path w="1837055" h="1828800" extrusionOk="0">
                <a:moveTo>
                  <a:pt x="1465624" y="1650999"/>
                </a:moveTo>
                <a:lnTo>
                  <a:pt x="371292" y="1650999"/>
                </a:lnTo>
                <a:lnTo>
                  <a:pt x="362278" y="1638299"/>
                </a:lnTo>
                <a:lnTo>
                  <a:pt x="1474637" y="1638299"/>
                </a:lnTo>
                <a:lnTo>
                  <a:pt x="1465624" y="1650999"/>
                </a:lnTo>
                <a:close/>
              </a:path>
              <a:path w="1837055" h="1828800" extrusionOk="0">
                <a:moveTo>
                  <a:pt x="1447353" y="1663699"/>
                </a:moveTo>
                <a:lnTo>
                  <a:pt x="389562" y="1663699"/>
                </a:lnTo>
                <a:lnTo>
                  <a:pt x="380387" y="1650999"/>
                </a:lnTo>
                <a:lnTo>
                  <a:pt x="1456528" y="1650999"/>
                </a:lnTo>
                <a:lnTo>
                  <a:pt x="1447353" y="1663699"/>
                </a:lnTo>
                <a:close/>
              </a:path>
              <a:path w="1837055" h="1828800" extrusionOk="0">
                <a:moveTo>
                  <a:pt x="1428764" y="1676399"/>
                </a:moveTo>
                <a:lnTo>
                  <a:pt x="408151" y="1676399"/>
                </a:lnTo>
                <a:lnTo>
                  <a:pt x="398817" y="1663699"/>
                </a:lnTo>
                <a:lnTo>
                  <a:pt x="1438098" y="1663699"/>
                </a:lnTo>
                <a:lnTo>
                  <a:pt x="1428764" y="1676399"/>
                </a:lnTo>
                <a:close/>
              </a:path>
              <a:path w="1837055" h="1828800" extrusionOk="0">
                <a:moveTo>
                  <a:pt x="1409868" y="1689099"/>
                </a:moveTo>
                <a:lnTo>
                  <a:pt x="427048" y="1689099"/>
                </a:lnTo>
                <a:lnTo>
                  <a:pt x="417562" y="1676399"/>
                </a:lnTo>
                <a:lnTo>
                  <a:pt x="1419353" y="1676399"/>
                </a:lnTo>
                <a:lnTo>
                  <a:pt x="1409868" y="1689099"/>
                </a:lnTo>
                <a:close/>
              </a:path>
              <a:path w="1837055" h="1828800" extrusionOk="0">
                <a:moveTo>
                  <a:pt x="1390675" y="1701799"/>
                </a:moveTo>
                <a:lnTo>
                  <a:pt x="446240" y="1701799"/>
                </a:lnTo>
                <a:lnTo>
                  <a:pt x="436607" y="1689099"/>
                </a:lnTo>
                <a:lnTo>
                  <a:pt x="1400308" y="1689099"/>
                </a:lnTo>
                <a:lnTo>
                  <a:pt x="1390675" y="1701799"/>
                </a:lnTo>
                <a:close/>
              </a:path>
              <a:path w="1837055" h="1828800" extrusionOk="0">
                <a:moveTo>
                  <a:pt x="1371198" y="1714499"/>
                </a:moveTo>
                <a:lnTo>
                  <a:pt x="465717" y="1714499"/>
                </a:lnTo>
                <a:lnTo>
                  <a:pt x="455945" y="1701799"/>
                </a:lnTo>
                <a:lnTo>
                  <a:pt x="1380971" y="1701799"/>
                </a:lnTo>
                <a:lnTo>
                  <a:pt x="1371198" y="1714499"/>
                </a:lnTo>
                <a:close/>
              </a:path>
              <a:path w="1837055" h="1828800" extrusionOk="0">
                <a:moveTo>
                  <a:pt x="1351448" y="1727199"/>
                </a:moveTo>
                <a:lnTo>
                  <a:pt x="485467" y="1727199"/>
                </a:lnTo>
                <a:lnTo>
                  <a:pt x="475558" y="1714499"/>
                </a:lnTo>
                <a:lnTo>
                  <a:pt x="1361357" y="1714499"/>
                </a:lnTo>
                <a:lnTo>
                  <a:pt x="1351448" y="1727199"/>
                </a:lnTo>
                <a:close/>
              </a:path>
              <a:path w="1837055" h="1828800" extrusionOk="0">
                <a:moveTo>
                  <a:pt x="1321339" y="1739899"/>
                </a:moveTo>
                <a:lnTo>
                  <a:pt x="515576" y="1739899"/>
                </a:lnTo>
                <a:lnTo>
                  <a:pt x="505477" y="1727199"/>
                </a:lnTo>
                <a:lnTo>
                  <a:pt x="1331438" y="1727199"/>
                </a:lnTo>
                <a:lnTo>
                  <a:pt x="1321339" y="1739899"/>
                </a:lnTo>
                <a:close/>
              </a:path>
              <a:path w="1837055" h="1828800" extrusionOk="0">
                <a:moveTo>
                  <a:pt x="1300959" y="1752599"/>
                </a:moveTo>
                <a:lnTo>
                  <a:pt x="535956" y="1752599"/>
                </a:lnTo>
                <a:lnTo>
                  <a:pt x="525737" y="1739899"/>
                </a:lnTo>
                <a:lnTo>
                  <a:pt x="1311178" y="1739899"/>
                </a:lnTo>
                <a:lnTo>
                  <a:pt x="1300959" y="1752599"/>
                </a:lnTo>
                <a:close/>
              </a:path>
              <a:path w="1837055" h="1828800" extrusionOk="0">
                <a:moveTo>
                  <a:pt x="1269963" y="1765299"/>
                </a:moveTo>
                <a:lnTo>
                  <a:pt x="566952" y="1765299"/>
                </a:lnTo>
                <a:lnTo>
                  <a:pt x="556564" y="1752599"/>
                </a:lnTo>
                <a:lnTo>
                  <a:pt x="1280351" y="1752599"/>
                </a:lnTo>
                <a:lnTo>
                  <a:pt x="1269963" y="1765299"/>
                </a:lnTo>
                <a:close/>
              </a:path>
              <a:path w="1837055" h="1828800" extrusionOk="0">
                <a:moveTo>
                  <a:pt x="1238490" y="1777999"/>
                </a:moveTo>
                <a:lnTo>
                  <a:pt x="598425" y="1777999"/>
                </a:lnTo>
                <a:lnTo>
                  <a:pt x="587884" y="1765299"/>
                </a:lnTo>
                <a:lnTo>
                  <a:pt x="1249031" y="1765299"/>
                </a:lnTo>
                <a:lnTo>
                  <a:pt x="1238490" y="1777999"/>
                </a:lnTo>
                <a:close/>
              </a:path>
              <a:path w="1837055" h="1828800" extrusionOk="0">
                <a:moveTo>
                  <a:pt x="1195859" y="1790699"/>
                </a:moveTo>
                <a:lnTo>
                  <a:pt x="641056" y="1790699"/>
                </a:lnTo>
                <a:lnTo>
                  <a:pt x="630332" y="1777999"/>
                </a:lnTo>
                <a:lnTo>
                  <a:pt x="1206583" y="1777999"/>
                </a:lnTo>
                <a:lnTo>
                  <a:pt x="1195859" y="1790699"/>
                </a:lnTo>
                <a:close/>
              </a:path>
              <a:path w="1837055" h="1828800" extrusionOk="0">
                <a:moveTo>
                  <a:pt x="1163441" y="1803399"/>
                </a:moveTo>
                <a:lnTo>
                  <a:pt x="673475" y="1803399"/>
                </a:lnTo>
                <a:lnTo>
                  <a:pt x="662631" y="1790699"/>
                </a:lnTo>
                <a:lnTo>
                  <a:pt x="1174285" y="1790699"/>
                </a:lnTo>
                <a:lnTo>
                  <a:pt x="1163441" y="1803399"/>
                </a:lnTo>
                <a:close/>
              </a:path>
              <a:path w="1837055" h="1828800" extrusionOk="0">
                <a:moveTo>
                  <a:pt x="1108696" y="1816099"/>
                </a:moveTo>
                <a:lnTo>
                  <a:pt x="728219" y="1816099"/>
                </a:lnTo>
                <a:lnTo>
                  <a:pt x="717207" y="1803399"/>
                </a:lnTo>
                <a:lnTo>
                  <a:pt x="1119708" y="1803399"/>
                </a:lnTo>
                <a:lnTo>
                  <a:pt x="1108696" y="1816099"/>
                </a:lnTo>
                <a:close/>
              </a:path>
              <a:path w="1837055" h="1828800" extrusionOk="0">
                <a:moveTo>
                  <a:pt x="1030895" y="1828799"/>
                </a:moveTo>
                <a:lnTo>
                  <a:pt x="806020" y="1828799"/>
                </a:lnTo>
                <a:lnTo>
                  <a:pt x="794842" y="1816099"/>
                </a:lnTo>
                <a:lnTo>
                  <a:pt x="1042073" y="1816099"/>
                </a:lnTo>
                <a:lnTo>
                  <a:pt x="1030895" y="1828799"/>
                </a:lnTo>
                <a:close/>
              </a:path>
            </a:pathLst>
          </a:custGeom>
          <a:solidFill>
            <a:srgbClr val="FFFFFF">
              <a:alpha val="3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740663" y="926591"/>
            <a:ext cx="1831847" cy="9418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/>
          <p:nvPr/>
        </p:nvSpPr>
        <p:spPr>
          <a:xfrm>
            <a:off x="0" y="0"/>
            <a:ext cx="3333750" cy="3333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751591" y="751522"/>
            <a:ext cx="1837055" cy="1828800"/>
          </a:xfrm>
          <a:custGeom>
            <a:avLst/>
            <a:gdLst/>
            <a:ahLst/>
            <a:cxnLst/>
            <a:rect l="l" t="t" r="r" b="b"/>
            <a:pathLst>
              <a:path w="1837055" h="1828800" extrusionOk="0">
                <a:moveTo>
                  <a:pt x="1075491" y="12699"/>
                </a:moveTo>
                <a:lnTo>
                  <a:pt x="761424" y="12699"/>
                </a:lnTo>
                <a:lnTo>
                  <a:pt x="772541" y="0"/>
                </a:lnTo>
                <a:lnTo>
                  <a:pt x="1064374" y="0"/>
                </a:lnTo>
                <a:lnTo>
                  <a:pt x="1075491" y="12699"/>
                </a:lnTo>
                <a:close/>
              </a:path>
              <a:path w="1837055" h="1828800" extrusionOk="0">
                <a:moveTo>
                  <a:pt x="1141641" y="25399"/>
                </a:moveTo>
                <a:lnTo>
                  <a:pt x="695274" y="25399"/>
                </a:lnTo>
                <a:lnTo>
                  <a:pt x="706225" y="12699"/>
                </a:lnTo>
                <a:lnTo>
                  <a:pt x="1130690" y="12699"/>
                </a:lnTo>
                <a:lnTo>
                  <a:pt x="1141641" y="25399"/>
                </a:lnTo>
                <a:close/>
              </a:path>
              <a:path w="1837055" h="1828800" extrusionOk="0">
                <a:moveTo>
                  <a:pt x="1185092" y="38099"/>
                </a:moveTo>
                <a:lnTo>
                  <a:pt x="651823" y="38099"/>
                </a:lnTo>
                <a:lnTo>
                  <a:pt x="662631" y="25399"/>
                </a:lnTo>
                <a:lnTo>
                  <a:pt x="1174285" y="25399"/>
                </a:lnTo>
                <a:lnTo>
                  <a:pt x="1185092" y="38099"/>
                </a:lnTo>
                <a:close/>
              </a:path>
              <a:path w="1837055" h="1828800" extrusionOk="0">
                <a:moveTo>
                  <a:pt x="1227900" y="50799"/>
                </a:moveTo>
                <a:lnTo>
                  <a:pt x="609015" y="50799"/>
                </a:lnTo>
                <a:lnTo>
                  <a:pt x="619652" y="38099"/>
                </a:lnTo>
                <a:lnTo>
                  <a:pt x="1217263" y="38099"/>
                </a:lnTo>
                <a:lnTo>
                  <a:pt x="1227900" y="50799"/>
                </a:lnTo>
                <a:close/>
              </a:path>
              <a:path w="1837055" h="1828800" extrusionOk="0">
                <a:moveTo>
                  <a:pt x="1259522" y="63499"/>
                </a:moveTo>
                <a:lnTo>
                  <a:pt x="577393" y="63499"/>
                </a:lnTo>
                <a:lnTo>
                  <a:pt x="587884" y="50799"/>
                </a:lnTo>
                <a:lnTo>
                  <a:pt x="1249031" y="50799"/>
                </a:lnTo>
                <a:lnTo>
                  <a:pt x="1259522" y="63499"/>
                </a:lnTo>
                <a:close/>
              </a:path>
              <a:path w="1837055" h="1828800" extrusionOk="0">
                <a:moveTo>
                  <a:pt x="1290683" y="76199"/>
                </a:moveTo>
                <a:lnTo>
                  <a:pt x="546232" y="76199"/>
                </a:lnTo>
                <a:lnTo>
                  <a:pt x="556564" y="63499"/>
                </a:lnTo>
                <a:lnTo>
                  <a:pt x="1280351" y="63499"/>
                </a:lnTo>
                <a:lnTo>
                  <a:pt x="1290683" y="76199"/>
                </a:lnTo>
                <a:close/>
              </a:path>
              <a:path w="1837055" h="1828800" extrusionOk="0">
                <a:moveTo>
                  <a:pt x="1321339" y="88899"/>
                </a:moveTo>
                <a:lnTo>
                  <a:pt x="515576" y="88899"/>
                </a:lnTo>
                <a:lnTo>
                  <a:pt x="525737" y="76199"/>
                </a:lnTo>
                <a:lnTo>
                  <a:pt x="1311178" y="76199"/>
                </a:lnTo>
                <a:lnTo>
                  <a:pt x="1321339" y="88899"/>
                </a:lnTo>
                <a:close/>
              </a:path>
              <a:path w="1837055" h="1828800" extrusionOk="0">
                <a:moveTo>
                  <a:pt x="1341474" y="101599"/>
                </a:moveTo>
                <a:lnTo>
                  <a:pt x="495441" y="101599"/>
                </a:lnTo>
                <a:lnTo>
                  <a:pt x="505477" y="88899"/>
                </a:lnTo>
                <a:lnTo>
                  <a:pt x="1331438" y="88899"/>
                </a:lnTo>
                <a:lnTo>
                  <a:pt x="1341474" y="101599"/>
                </a:lnTo>
                <a:close/>
              </a:path>
              <a:path w="1837055" h="1828800" extrusionOk="0">
                <a:moveTo>
                  <a:pt x="1371198" y="114299"/>
                </a:moveTo>
                <a:lnTo>
                  <a:pt x="465717" y="114299"/>
                </a:lnTo>
                <a:lnTo>
                  <a:pt x="475558" y="101599"/>
                </a:lnTo>
                <a:lnTo>
                  <a:pt x="1361357" y="101599"/>
                </a:lnTo>
                <a:lnTo>
                  <a:pt x="1371198" y="114299"/>
                </a:lnTo>
                <a:close/>
              </a:path>
              <a:path w="1837055" h="1828800" extrusionOk="0">
                <a:moveTo>
                  <a:pt x="1390675" y="126999"/>
                </a:moveTo>
                <a:lnTo>
                  <a:pt x="446240" y="126999"/>
                </a:lnTo>
                <a:lnTo>
                  <a:pt x="455945" y="114299"/>
                </a:lnTo>
                <a:lnTo>
                  <a:pt x="1380971" y="114299"/>
                </a:lnTo>
                <a:lnTo>
                  <a:pt x="1390675" y="126999"/>
                </a:lnTo>
                <a:close/>
              </a:path>
              <a:path w="1837055" h="1828800" extrusionOk="0">
                <a:moveTo>
                  <a:pt x="1409868" y="139699"/>
                </a:moveTo>
                <a:lnTo>
                  <a:pt x="427048" y="139699"/>
                </a:lnTo>
                <a:lnTo>
                  <a:pt x="436607" y="126999"/>
                </a:lnTo>
                <a:lnTo>
                  <a:pt x="1400308" y="126999"/>
                </a:lnTo>
                <a:lnTo>
                  <a:pt x="1409868" y="139699"/>
                </a:lnTo>
                <a:close/>
              </a:path>
              <a:path w="1837055" h="1828800" extrusionOk="0">
                <a:moveTo>
                  <a:pt x="1428764" y="152399"/>
                </a:moveTo>
                <a:lnTo>
                  <a:pt x="408151" y="152399"/>
                </a:lnTo>
                <a:lnTo>
                  <a:pt x="417562" y="139699"/>
                </a:lnTo>
                <a:lnTo>
                  <a:pt x="1419353" y="139699"/>
                </a:lnTo>
                <a:lnTo>
                  <a:pt x="1428764" y="152399"/>
                </a:lnTo>
                <a:close/>
              </a:path>
              <a:path w="1837055" h="1828800" extrusionOk="0">
                <a:moveTo>
                  <a:pt x="1447353" y="165099"/>
                </a:moveTo>
                <a:lnTo>
                  <a:pt x="389562" y="165099"/>
                </a:lnTo>
                <a:lnTo>
                  <a:pt x="398817" y="152399"/>
                </a:lnTo>
                <a:lnTo>
                  <a:pt x="1438098" y="152399"/>
                </a:lnTo>
                <a:lnTo>
                  <a:pt x="1447353" y="165099"/>
                </a:lnTo>
                <a:close/>
              </a:path>
              <a:path w="1837055" h="1828800" extrusionOk="0">
                <a:moveTo>
                  <a:pt x="1465624" y="177799"/>
                </a:moveTo>
                <a:lnTo>
                  <a:pt x="371292" y="177799"/>
                </a:lnTo>
                <a:lnTo>
                  <a:pt x="380387" y="165099"/>
                </a:lnTo>
                <a:lnTo>
                  <a:pt x="1456528" y="165099"/>
                </a:lnTo>
                <a:lnTo>
                  <a:pt x="1465624" y="177799"/>
                </a:lnTo>
                <a:close/>
              </a:path>
              <a:path w="1837055" h="1828800" extrusionOk="0">
                <a:moveTo>
                  <a:pt x="1483565" y="190499"/>
                </a:moveTo>
                <a:lnTo>
                  <a:pt x="353351" y="190499"/>
                </a:lnTo>
                <a:lnTo>
                  <a:pt x="362278" y="177799"/>
                </a:lnTo>
                <a:lnTo>
                  <a:pt x="1474637" y="177799"/>
                </a:lnTo>
                <a:lnTo>
                  <a:pt x="1483565" y="190499"/>
                </a:lnTo>
                <a:close/>
              </a:path>
              <a:path w="1837055" h="1828800" extrusionOk="0">
                <a:moveTo>
                  <a:pt x="1501165" y="203199"/>
                </a:moveTo>
                <a:lnTo>
                  <a:pt x="335750" y="203199"/>
                </a:lnTo>
                <a:lnTo>
                  <a:pt x="344508" y="190499"/>
                </a:lnTo>
                <a:lnTo>
                  <a:pt x="1492408" y="190499"/>
                </a:lnTo>
                <a:lnTo>
                  <a:pt x="1501165" y="203199"/>
                </a:lnTo>
                <a:close/>
              </a:path>
              <a:path w="1837055" h="1828800" extrusionOk="0">
                <a:moveTo>
                  <a:pt x="1526904" y="228599"/>
                </a:moveTo>
                <a:lnTo>
                  <a:pt x="310011" y="228599"/>
                </a:lnTo>
                <a:lnTo>
                  <a:pt x="318501" y="215899"/>
                </a:lnTo>
                <a:lnTo>
                  <a:pt x="327080" y="203199"/>
                </a:lnTo>
                <a:lnTo>
                  <a:pt x="1509835" y="203199"/>
                </a:lnTo>
                <a:lnTo>
                  <a:pt x="1518415" y="215899"/>
                </a:lnTo>
                <a:lnTo>
                  <a:pt x="1526904" y="228599"/>
                </a:lnTo>
                <a:close/>
              </a:path>
              <a:path w="1837055" h="1828800" extrusionOk="0">
                <a:moveTo>
                  <a:pt x="1543609" y="241299"/>
                </a:moveTo>
                <a:lnTo>
                  <a:pt x="293306" y="241299"/>
                </a:lnTo>
                <a:lnTo>
                  <a:pt x="301612" y="228599"/>
                </a:lnTo>
                <a:lnTo>
                  <a:pt x="1535303" y="228599"/>
                </a:lnTo>
                <a:lnTo>
                  <a:pt x="1543609" y="241299"/>
                </a:lnTo>
                <a:close/>
              </a:path>
              <a:path w="1837055" h="1828800" extrusionOk="0">
                <a:moveTo>
                  <a:pt x="1567954" y="266699"/>
                </a:moveTo>
                <a:lnTo>
                  <a:pt x="268961" y="266699"/>
                </a:lnTo>
                <a:lnTo>
                  <a:pt x="276981" y="253999"/>
                </a:lnTo>
                <a:lnTo>
                  <a:pt x="285096" y="241299"/>
                </a:lnTo>
                <a:lnTo>
                  <a:pt x="1551819" y="241299"/>
                </a:lnTo>
                <a:lnTo>
                  <a:pt x="1559935" y="253999"/>
                </a:lnTo>
                <a:lnTo>
                  <a:pt x="1567954" y="266699"/>
                </a:lnTo>
                <a:close/>
              </a:path>
              <a:path w="1837055" h="1828800" extrusionOk="0">
                <a:moveTo>
                  <a:pt x="1591420" y="292099"/>
                </a:moveTo>
                <a:lnTo>
                  <a:pt x="245495" y="292099"/>
                </a:lnTo>
                <a:lnTo>
                  <a:pt x="253217" y="279399"/>
                </a:lnTo>
                <a:lnTo>
                  <a:pt x="261039" y="266699"/>
                </a:lnTo>
                <a:lnTo>
                  <a:pt x="1575876" y="266699"/>
                </a:lnTo>
                <a:lnTo>
                  <a:pt x="1583698" y="279399"/>
                </a:lnTo>
                <a:lnTo>
                  <a:pt x="1591420" y="292099"/>
                </a:lnTo>
                <a:close/>
              </a:path>
              <a:path w="1837055" h="1828800" extrusionOk="0">
                <a:moveTo>
                  <a:pt x="1613975" y="317499"/>
                </a:moveTo>
                <a:lnTo>
                  <a:pt x="222941" y="317499"/>
                </a:lnTo>
                <a:lnTo>
                  <a:pt x="230355" y="304799"/>
                </a:lnTo>
                <a:lnTo>
                  <a:pt x="237874" y="292099"/>
                </a:lnTo>
                <a:lnTo>
                  <a:pt x="1599041" y="292099"/>
                </a:lnTo>
                <a:lnTo>
                  <a:pt x="1606560" y="304799"/>
                </a:lnTo>
                <a:lnTo>
                  <a:pt x="1613975" y="317499"/>
                </a:lnTo>
                <a:close/>
              </a:path>
              <a:path w="1837055" h="1828800" extrusionOk="0">
                <a:moveTo>
                  <a:pt x="1635587" y="342899"/>
                </a:moveTo>
                <a:lnTo>
                  <a:pt x="201329" y="342899"/>
                </a:lnTo>
                <a:lnTo>
                  <a:pt x="208426" y="330199"/>
                </a:lnTo>
                <a:lnTo>
                  <a:pt x="215631" y="317499"/>
                </a:lnTo>
                <a:lnTo>
                  <a:pt x="1621284" y="317499"/>
                </a:lnTo>
                <a:lnTo>
                  <a:pt x="1628489" y="330199"/>
                </a:lnTo>
                <a:lnTo>
                  <a:pt x="1635587" y="342899"/>
                </a:lnTo>
                <a:close/>
              </a:path>
              <a:path w="1837055" h="1828800" extrusionOk="0">
                <a:moveTo>
                  <a:pt x="1656225" y="368299"/>
                </a:moveTo>
                <a:lnTo>
                  <a:pt x="180690" y="368299"/>
                </a:lnTo>
                <a:lnTo>
                  <a:pt x="187460" y="355599"/>
                </a:lnTo>
                <a:lnTo>
                  <a:pt x="194340" y="342899"/>
                </a:lnTo>
                <a:lnTo>
                  <a:pt x="1642575" y="342899"/>
                </a:lnTo>
                <a:lnTo>
                  <a:pt x="1649455" y="355599"/>
                </a:lnTo>
                <a:lnTo>
                  <a:pt x="1656225" y="368299"/>
                </a:lnTo>
                <a:close/>
              </a:path>
              <a:path w="1837055" h="1828800" extrusionOk="0">
                <a:moveTo>
                  <a:pt x="1682185" y="406399"/>
                </a:moveTo>
                <a:lnTo>
                  <a:pt x="154730" y="406399"/>
                </a:lnTo>
                <a:lnTo>
                  <a:pt x="161050" y="393699"/>
                </a:lnTo>
                <a:lnTo>
                  <a:pt x="167484" y="380999"/>
                </a:lnTo>
                <a:lnTo>
                  <a:pt x="174030" y="368299"/>
                </a:lnTo>
                <a:lnTo>
                  <a:pt x="1662885" y="368299"/>
                </a:lnTo>
                <a:lnTo>
                  <a:pt x="1669431" y="380999"/>
                </a:lnTo>
                <a:lnTo>
                  <a:pt x="1675865" y="393699"/>
                </a:lnTo>
                <a:lnTo>
                  <a:pt x="1682185" y="406399"/>
                </a:lnTo>
                <a:close/>
              </a:path>
              <a:path w="1837055" h="1828800" extrusionOk="0">
                <a:moveTo>
                  <a:pt x="1706304" y="444499"/>
                </a:moveTo>
                <a:lnTo>
                  <a:pt x="130610" y="444499"/>
                </a:lnTo>
                <a:lnTo>
                  <a:pt x="136465" y="431799"/>
                </a:lnTo>
                <a:lnTo>
                  <a:pt x="142437" y="419099"/>
                </a:lnTo>
                <a:lnTo>
                  <a:pt x="148525" y="406399"/>
                </a:lnTo>
                <a:lnTo>
                  <a:pt x="1688390" y="406399"/>
                </a:lnTo>
                <a:lnTo>
                  <a:pt x="1694478" y="419099"/>
                </a:lnTo>
                <a:lnTo>
                  <a:pt x="1700450" y="431799"/>
                </a:lnTo>
                <a:lnTo>
                  <a:pt x="1706304" y="444499"/>
                </a:lnTo>
                <a:close/>
              </a:path>
              <a:path w="1837055" h="1828800" extrusionOk="0">
                <a:moveTo>
                  <a:pt x="1733779" y="495299"/>
                </a:moveTo>
                <a:lnTo>
                  <a:pt x="103136" y="495299"/>
                </a:lnTo>
                <a:lnTo>
                  <a:pt x="108389" y="482599"/>
                </a:lnTo>
                <a:lnTo>
                  <a:pt x="113764" y="469899"/>
                </a:lnTo>
                <a:lnTo>
                  <a:pt x="119259" y="457199"/>
                </a:lnTo>
                <a:lnTo>
                  <a:pt x="124875" y="444499"/>
                </a:lnTo>
                <a:lnTo>
                  <a:pt x="1712040" y="444499"/>
                </a:lnTo>
                <a:lnTo>
                  <a:pt x="1717656" y="457199"/>
                </a:lnTo>
                <a:lnTo>
                  <a:pt x="1723151" y="469899"/>
                </a:lnTo>
                <a:lnTo>
                  <a:pt x="1728526" y="482599"/>
                </a:lnTo>
                <a:lnTo>
                  <a:pt x="1733779" y="495299"/>
                </a:lnTo>
                <a:close/>
              </a:path>
              <a:path w="1837055" h="1828800" extrusionOk="0">
                <a:moveTo>
                  <a:pt x="1758184" y="546099"/>
                </a:moveTo>
                <a:lnTo>
                  <a:pt x="78731" y="546099"/>
                </a:lnTo>
                <a:lnTo>
                  <a:pt x="83362" y="533399"/>
                </a:lnTo>
                <a:lnTo>
                  <a:pt x="88119" y="520699"/>
                </a:lnTo>
                <a:lnTo>
                  <a:pt x="93001" y="507999"/>
                </a:lnTo>
                <a:lnTo>
                  <a:pt x="98007" y="495299"/>
                </a:lnTo>
                <a:lnTo>
                  <a:pt x="1738908" y="495299"/>
                </a:lnTo>
                <a:lnTo>
                  <a:pt x="1743914" y="507999"/>
                </a:lnTo>
                <a:lnTo>
                  <a:pt x="1748796" y="520699"/>
                </a:lnTo>
                <a:lnTo>
                  <a:pt x="1753553" y="533399"/>
                </a:lnTo>
                <a:lnTo>
                  <a:pt x="1758184" y="546099"/>
                </a:lnTo>
                <a:close/>
              </a:path>
              <a:path w="1837055" h="1828800" extrusionOk="0">
                <a:moveTo>
                  <a:pt x="1779429" y="596899"/>
                </a:moveTo>
                <a:lnTo>
                  <a:pt x="57486" y="596899"/>
                </a:lnTo>
                <a:lnTo>
                  <a:pt x="61478" y="584199"/>
                </a:lnTo>
                <a:lnTo>
                  <a:pt x="65599" y="571499"/>
                </a:lnTo>
                <a:lnTo>
                  <a:pt x="69849" y="558799"/>
                </a:lnTo>
                <a:lnTo>
                  <a:pt x="74227" y="546099"/>
                </a:lnTo>
                <a:lnTo>
                  <a:pt x="1762688" y="546099"/>
                </a:lnTo>
                <a:lnTo>
                  <a:pt x="1767066" y="558799"/>
                </a:lnTo>
                <a:lnTo>
                  <a:pt x="1771316" y="571499"/>
                </a:lnTo>
                <a:lnTo>
                  <a:pt x="1775437" y="584199"/>
                </a:lnTo>
                <a:lnTo>
                  <a:pt x="1779429" y="596899"/>
                </a:lnTo>
                <a:close/>
              </a:path>
              <a:path w="1837055" h="1828800" extrusionOk="0">
                <a:moveTo>
                  <a:pt x="1803712" y="673099"/>
                </a:moveTo>
                <a:lnTo>
                  <a:pt x="33203" y="673099"/>
                </a:lnTo>
                <a:lnTo>
                  <a:pt x="36276" y="660399"/>
                </a:lnTo>
                <a:lnTo>
                  <a:pt x="46290" y="622299"/>
                </a:lnTo>
                <a:lnTo>
                  <a:pt x="53624" y="596899"/>
                </a:lnTo>
                <a:lnTo>
                  <a:pt x="1783291" y="596899"/>
                </a:lnTo>
                <a:lnTo>
                  <a:pt x="1794095" y="634999"/>
                </a:lnTo>
                <a:lnTo>
                  <a:pt x="1803712" y="673099"/>
                </a:lnTo>
                <a:close/>
              </a:path>
              <a:path w="1837055" h="1828800" extrusionOk="0">
                <a:moveTo>
                  <a:pt x="1821467" y="749299"/>
                </a:moveTo>
                <a:lnTo>
                  <a:pt x="15448" y="749299"/>
                </a:lnTo>
                <a:lnTo>
                  <a:pt x="17580" y="736599"/>
                </a:lnTo>
                <a:lnTo>
                  <a:pt x="24786" y="698499"/>
                </a:lnTo>
                <a:lnTo>
                  <a:pt x="30264" y="673099"/>
                </a:lnTo>
                <a:lnTo>
                  <a:pt x="1806652" y="673099"/>
                </a:lnTo>
                <a:lnTo>
                  <a:pt x="1814667" y="711199"/>
                </a:lnTo>
                <a:lnTo>
                  <a:pt x="1821467" y="749299"/>
                </a:lnTo>
                <a:close/>
              </a:path>
              <a:path w="1837055" h="1828800" extrusionOk="0">
                <a:moveTo>
                  <a:pt x="1834496" y="850899"/>
                </a:moveTo>
                <a:lnTo>
                  <a:pt x="2419" y="850899"/>
                </a:lnTo>
                <a:lnTo>
                  <a:pt x="3317" y="838199"/>
                </a:lnTo>
                <a:lnTo>
                  <a:pt x="6838" y="800099"/>
                </a:lnTo>
                <a:lnTo>
                  <a:pt x="11594" y="761999"/>
                </a:lnTo>
                <a:lnTo>
                  <a:pt x="13453" y="749299"/>
                </a:lnTo>
                <a:lnTo>
                  <a:pt x="1823462" y="749299"/>
                </a:lnTo>
                <a:lnTo>
                  <a:pt x="1828629" y="787399"/>
                </a:lnTo>
                <a:lnTo>
                  <a:pt x="1832562" y="825499"/>
                </a:lnTo>
                <a:lnTo>
                  <a:pt x="1834496" y="850899"/>
                </a:lnTo>
                <a:close/>
              </a:path>
              <a:path w="1837055" h="1828800" extrusionOk="0">
                <a:moveTo>
                  <a:pt x="1836708" y="939799"/>
                </a:moveTo>
                <a:lnTo>
                  <a:pt x="207" y="939799"/>
                </a:lnTo>
                <a:lnTo>
                  <a:pt x="0" y="927099"/>
                </a:lnTo>
                <a:lnTo>
                  <a:pt x="0" y="901699"/>
                </a:lnTo>
                <a:lnTo>
                  <a:pt x="207" y="888999"/>
                </a:lnTo>
                <a:lnTo>
                  <a:pt x="553" y="876299"/>
                </a:lnTo>
                <a:lnTo>
                  <a:pt x="1037" y="863599"/>
                </a:lnTo>
                <a:lnTo>
                  <a:pt x="1659" y="850899"/>
                </a:lnTo>
                <a:lnTo>
                  <a:pt x="1835256" y="850899"/>
                </a:lnTo>
                <a:lnTo>
                  <a:pt x="1836708" y="888999"/>
                </a:lnTo>
                <a:lnTo>
                  <a:pt x="1836916" y="927099"/>
                </a:lnTo>
                <a:lnTo>
                  <a:pt x="1836708" y="939799"/>
                </a:lnTo>
                <a:close/>
              </a:path>
              <a:path w="1837055" h="1828800" extrusionOk="0">
                <a:moveTo>
                  <a:pt x="1828629" y="1041399"/>
                </a:moveTo>
                <a:lnTo>
                  <a:pt x="8286" y="1041399"/>
                </a:lnTo>
                <a:lnTo>
                  <a:pt x="6838" y="1028699"/>
                </a:lnTo>
                <a:lnTo>
                  <a:pt x="3317" y="990599"/>
                </a:lnTo>
                <a:lnTo>
                  <a:pt x="1037" y="952499"/>
                </a:lnTo>
                <a:lnTo>
                  <a:pt x="553" y="939799"/>
                </a:lnTo>
                <a:lnTo>
                  <a:pt x="1836363" y="939799"/>
                </a:lnTo>
                <a:lnTo>
                  <a:pt x="1834496" y="977899"/>
                </a:lnTo>
                <a:lnTo>
                  <a:pt x="1831388" y="1015999"/>
                </a:lnTo>
                <a:lnTo>
                  <a:pt x="1828629" y="1041399"/>
                </a:lnTo>
                <a:close/>
              </a:path>
              <a:path w="1837055" h="1828800" extrusionOk="0">
                <a:moveTo>
                  <a:pt x="1812130" y="1130299"/>
                </a:moveTo>
                <a:lnTo>
                  <a:pt x="24786" y="1130299"/>
                </a:lnTo>
                <a:lnTo>
                  <a:pt x="22249" y="1117599"/>
                </a:lnTo>
                <a:lnTo>
                  <a:pt x="15448" y="1079499"/>
                </a:lnTo>
                <a:lnTo>
                  <a:pt x="9872" y="1041399"/>
                </a:lnTo>
                <a:lnTo>
                  <a:pt x="1827043" y="1041399"/>
                </a:lnTo>
                <a:lnTo>
                  <a:pt x="1821467" y="1079499"/>
                </a:lnTo>
                <a:lnTo>
                  <a:pt x="1814667" y="1117599"/>
                </a:lnTo>
                <a:lnTo>
                  <a:pt x="1812130" y="1130299"/>
                </a:lnTo>
                <a:close/>
              </a:path>
              <a:path w="1837055" h="1828800" extrusionOk="0">
                <a:moveTo>
                  <a:pt x="1790625" y="1206499"/>
                </a:moveTo>
                <a:lnTo>
                  <a:pt x="46290" y="1206499"/>
                </a:lnTo>
                <a:lnTo>
                  <a:pt x="42820" y="1193799"/>
                </a:lnTo>
                <a:lnTo>
                  <a:pt x="33203" y="1155699"/>
                </a:lnTo>
                <a:lnTo>
                  <a:pt x="27457" y="1130299"/>
                </a:lnTo>
                <a:lnTo>
                  <a:pt x="1809458" y="1130299"/>
                </a:lnTo>
                <a:lnTo>
                  <a:pt x="1800639" y="1168399"/>
                </a:lnTo>
                <a:lnTo>
                  <a:pt x="1790625" y="1206499"/>
                </a:lnTo>
                <a:close/>
              </a:path>
              <a:path w="1837055" h="1828800" extrusionOk="0">
                <a:moveTo>
                  <a:pt x="1767066" y="1269999"/>
                </a:moveTo>
                <a:lnTo>
                  <a:pt x="69849" y="1269999"/>
                </a:lnTo>
                <a:lnTo>
                  <a:pt x="65599" y="1257299"/>
                </a:lnTo>
                <a:lnTo>
                  <a:pt x="61478" y="1244599"/>
                </a:lnTo>
                <a:lnTo>
                  <a:pt x="57486" y="1231899"/>
                </a:lnTo>
                <a:lnTo>
                  <a:pt x="53624" y="1219199"/>
                </a:lnTo>
                <a:lnTo>
                  <a:pt x="49891" y="1206499"/>
                </a:lnTo>
                <a:lnTo>
                  <a:pt x="1787024" y="1206499"/>
                </a:lnTo>
                <a:lnTo>
                  <a:pt x="1775437" y="1244599"/>
                </a:lnTo>
                <a:lnTo>
                  <a:pt x="1767066" y="1269999"/>
                </a:lnTo>
                <a:close/>
              </a:path>
              <a:path w="1837055" h="1828800" extrusionOk="0">
                <a:moveTo>
                  <a:pt x="1743914" y="1320799"/>
                </a:moveTo>
                <a:lnTo>
                  <a:pt x="93001" y="1320799"/>
                </a:lnTo>
                <a:lnTo>
                  <a:pt x="88119" y="1308099"/>
                </a:lnTo>
                <a:lnTo>
                  <a:pt x="83362" y="1295399"/>
                </a:lnTo>
                <a:lnTo>
                  <a:pt x="78731" y="1282699"/>
                </a:lnTo>
                <a:lnTo>
                  <a:pt x="74227" y="1269999"/>
                </a:lnTo>
                <a:lnTo>
                  <a:pt x="1762688" y="1269999"/>
                </a:lnTo>
                <a:lnTo>
                  <a:pt x="1758184" y="1282699"/>
                </a:lnTo>
                <a:lnTo>
                  <a:pt x="1753553" y="1295399"/>
                </a:lnTo>
                <a:lnTo>
                  <a:pt x="1748796" y="1308099"/>
                </a:lnTo>
                <a:lnTo>
                  <a:pt x="1743914" y="1320799"/>
                </a:lnTo>
                <a:close/>
              </a:path>
              <a:path w="1837055" h="1828800" extrusionOk="0">
                <a:moveTo>
                  <a:pt x="1723151" y="1358899"/>
                </a:moveTo>
                <a:lnTo>
                  <a:pt x="113764" y="1358899"/>
                </a:lnTo>
                <a:lnTo>
                  <a:pt x="108389" y="1346199"/>
                </a:lnTo>
                <a:lnTo>
                  <a:pt x="103136" y="1333499"/>
                </a:lnTo>
                <a:lnTo>
                  <a:pt x="98007" y="1320799"/>
                </a:lnTo>
                <a:lnTo>
                  <a:pt x="1738909" y="1320799"/>
                </a:lnTo>
                <a:lnTo>
                  <a:pt x="1733779" y="1333499"/>
                </a:lnTo>
                <a:lnTo>
                  <a:pt x="1728526" y="1346199"/>
                </a:lnTo>
                <a:lnTo>
                  <a:pt x="1723151" y="1358899"/>
                </a:lnTo>
                <a:close/>
              </a:path>
              <a:path w="1837055" h="1828800" extrusionOk="0">
                <a:moveTo>
                  <a:pt x="1694479" y="1409699"/>
                </a:moveTo>
                <a:lnTo>
                  <a:pt x="142437" y="1409699"/>
                </a:lnTo>
                <a:lnTo>
                  <a:pt x="136465" y="1396999"/>
                </a:lnTo>
                <a:lnTo>
                  <a:pt x="130610" y="1384299"/>
                </a:lnTo>
                <a:lnTo>
                  <a:pt x="124875" y="1371599"/>
                </a:lnTo>
                <a:lnTo>
                  <a:pt x="119259" y="1358899"/>
                </a:lnTo>
                <a:lnTo>
                  <a:pt x="1717656" y="1358899"/>
                </a:lnTo>
                <a:lnTo>
                  <a:pt x="1712041" y="1371599"/>
                </a:lnTo>
                <a:lnTo>
                  <a:pt x="1706305" y="1384299"/>
                </a:lnTo>
                <a:lnTo>
                  <a:pt x="1700450" y="1396999"/>
                </a:lnTo>
                <a:lnTo>
                  <a:pt x="1694479" y="1409699"/>
                </a:lnTo>
                <a:close/>
              </a:path>
              <a:path w="1837055" h="1828800" extrusionOk="0">
                <a:moveTo>
                  <a:pt x="1675865" y="1435099"/>
                </a:moveTo>
                <a:lnTo>
                  <a:pt x="161050" y="1435099"/>
                </a:lnTo>
                <a:lnTo>
                  <a:pt x="154730" y="1422399"/>
                </a:lnTo>
                <a:lnTo>
                  <a:pt x="148525" y="1409699"/>
                </a:lnTo>
                <a:lnTo>
                  <a:pt x="1688390" y="1409699"/>
                </a:lnTo>
                <a:lnTo>
                  <a:pt x="1682185" y="1422399"/>
                </a:lnTo>
                <a:lnTo>
                  <a:pt x="1675865" y="1435099"/>
                </a:lnTo>
                <a:close/>
              </a:path>
              <a:path w="1837055" h="1828800" extrusionOk="0">
                <a:moveTo>
                  <a:pt x="1649455" y="1473199"/>
                </a:moveTo>
                <a:lnTo>
                  <a:pt x="187460" y="1473199"/>
                </a:lnTo>
                <a:lnTo>
                  <a:pt x="180690" y="1460499"/>
                </a:lnTo>
                <a:lnTo>
                  <a:pt x="174030" y="1447799"/>
                </a:lnTo>
                <a:lnTo>
                  <a:pt x="167484" y="1435099"/>
                </a:lnTo>
                <a:lnTo>
                  <a:pt x="1669431" y="1435099"/>
                </a:lnTo>
                <a:lnTo>
                  <a:pt x="1662885" y="1447799"/>
                </a:lnTo>
                <a:lnTo>
                  <a:pt x="1656225" y="1460499"/>
                </a:lnTo>
                <a:lnTo>
                  <a:pt x="1649455" y="1473199"/>
                </a:lnTo>
                <a:close/>
              </a:path>
              <a:path w="1837055" h="1828800" extrusionOk="0">
                <a:moveTo>
                  <a:pt x="1628489" y="1498599"/>
                </a:moveTo>
                <a:lnTo>
                  <a:pt x="208426" y="1498599"/>
                </a:lnTo>
                <a:lnTo>
                  <a:pt x="201329" y="1485899"/>
                </a:lnTo>
                <a:lnTo>
                  <a:pt x="194340" y="1473199"/>
                </a:lnTo>
                <a:lnTo>
                  <a:pt x="1642575" y="1473199"/>
                </a:lnTo>
                <a:lnTo>
                  <a:pt x="1635587" y="1485899"/>
                </a:lnTo>
                <a:lnTo>
                  <a:pt x="1628489" y="1498599"/>
                </a:lnTo>
                <a:close/>
              </a:path>
              <a:path w="1837055" h="1828800" extrusionOk="0">
                <a:moveTo>
                  <a:pt x="1606560" y="1523999"/>
                </a:moveTo>
                <a:lnTo>
                  <a:pt x="230355" y="1523999"/>
                </a:lnTo>
                <a:lnTo>
                  <a:pt x="222941" y="1511299"/>
                </a:lnTo>
                <a:lnTo>
                  <a:pt x="215631" y="1498599"/>
                </a:lnTo>
                <a:lnTo>
                  <a:pt x="1621284" y="1498599"/>
                </a:lnTo>
                <a:lnTo>
                  <a:pt x="1613975" y="1511299"/>
                </a:lnTo>
                <a:lnTo>
                  <a:pt x="1606560" y="1523999"/>
                </a:lnTo>
                <a:close/>
              </a:path>
              <a:path w="1837055" h="1828800" extrusionOk="0">
                <a:moveTo>
                  <a:pt x="1583698" y="1549399"/>
                </a:moveTo>
                <a:lnTo>
                  <a:pt x="253217" y="1549399"/>
                </a:lnTo>
                <a:lnTo>
                  <a:pt x="245495" y="1536699"/>
                </a:lnTo>
                <a:lnTo>
                  <a:pt x="237874" y="1523999"/>
                </a:lnTo>
                <a:lnTo>
                  <a:pt x="1599041" y="1523999"/>
                </a:lnTo>
                <a:lnTo>
                  <a:pt x="1591420" y="1536699"/>
                </a:lnTo>
                <a:lnTo>
                  <a:pt x="1583698" y="1549399"/>
                </a:lnTo>
                <a:close/>
              </a:path>
              <a:path w="1837055" h="1828800" extrusionOk="0">
                <a:moveTo>
                  <a:pt x="1559935" y="1574799"/>
                </a:moveTo>
                <a:lnTo>
                  <a:pt x="276981" y="1574799"/>
                </a:lnTo>
                <a:lnTo>
                  <a:pt x="268961" y="1562099"/>
                </a:lnTo>
                <a:lnTo>
                  <a:pt x="261039" y="1549399"/>
                </a:lnTo>
                <a:lnTo>
                  <a:pt x="1575876" y="1549399"/>
                </a:lnTo>
                <a:lnTo>
                  <a:pt x="1567954" y="1562099"/>
                </a:lnTo>
                <a:lnTo>
                  <a:pt x="1559935" y="1574799"/>
                </a:lnTo>
                <a:close/>
              </a:path>
              <a:path w="1837055" h="1828800" extrusionOk="0">
                <a:moveTo>
                  <a:pt x="1543609" y="1587499"/>
                </a:moveTo>
                <a:lnTo>
                  <a:pt x="293306" y="1587499"/>
                </a:lnTo>
                <a:lnTo>
                  <a:pt x="285096" y="1574799"/>
                </a:lnTo>
                <a:lnTo>
                  <a:pt x="1551819" y="1574799"/>
                </a:lnTo>
                <a:lnTo>
                  <a:pt x="1543609" y="1587499"/>
                </a:lnTo>
                <a:close/>
              </a:path>
              <a:path w="1837055" h="1828800" extrusionOk="0">
                <a:moveTo>
                  <a:pt x="1518415" y="1612899"/>
                </a:moveTo>
                <a:lnTo>
                  <a:pt x="318501" y="1612899"/>
                </a:lnTo>
                <a:lnTo>
                  <a:pt x="310011" y="1600199"/>
                </a:lnTo>
                <a:lnTo>
                  <a:pt x="301612" y="1587499"/>
                </a:lnTo>
                <a:lnTo>
                  <a:pt x="1535303" y="1587499"/>
                </a:lnTo>
                <a:lnTo>
                  <a:pt x="1526904" y="1600199"/>
                </a:lnTo>
                <a:lnTo>
                  <a:pt x="1518415" y="1612899"/>
                </a:lnTo>
                <a:close/>
              </a:path>
              <a:path w="1837055" h="1828800" extrusionOk="0">
                <a:moveTo>
                  <a:pt x="1501165" y="1625599"/>
                </a:moveTo>
                <a:lnTo>
                  <a:pt x="335750" y="1625599"/>
                </a:lnTo>
                <a:lnTo>
                  <a:pt x="327080" y="1612899"/>
                </a:lnTo>
                <a:lnTo>
                  <a:pt x="1509835" y="1612899"/>
                </a:lnTo>
                <a:lnTo>
                  <a:pt x="1501165" y="1625599"/>
                </a:lnTo>
                <a:close/>
              </a:path>
              <a:path w="1837055" h="1828800" extrusionOk="0">
                <a:moveTo>
                  <a:pt x="1483565" y="1638299"/>
                </a:moveTo>
                <a:lnTo>
                  <a:pt x="353351" y="1638299"/>
                </a:lnTo>
                <a:lnTo>
                  <a:pt x="344508" y="1625599"/>
                </a:lnTo>
                <a:lnTo>
                  <a:pt x="1492408" y="1625599"/>
                </a:lnTo>
                <a:lnTo>
                  <a:pt x="1483565" y="1638299"/>
                </a:lnTo>
                <a:close/>
              </a:path>
              <a:path w="1837055" h="1828800" extrusionOk="0">
                <a:moveTo>
                  <a:pt x="1465624" y="1650999"/>
                </a:moveTo>
                <a:lnTo>
                  <a:pt x="371292" y="1650999"/>
                </a:lnTo>
                <a:lnTo>
                  <a:pt x="362278" y="1638299"/>
                </a:lnTo>
                <a:lnTo>
                  <a:pt x="1474637" y="1638299"/>
                </a:lnTo>
                <a:lnTo>
                  <a:pt x="1465624" y="1650999"/>
                </a:lnTo>
                <a:close/>
              </a:path>
              <a:path w="1837055" h="1828800" extrusionOk="0">
                <a:moveTo>
                  <a:pt x="1447353" y="1663699"/>
                </a:moveTo>
                <a:lnTo>
                  <a:pt x="389562" y="1663699"/>
                </a:lnTo>
                <a:lnTo>
                  <a:pt x="380387" y="1650999"/>
                </a:lnTo>
                <a:lnTo>
                  <a:pt x="1456528" y="1650999"/>
                </a:lnTo>
                <a:lnTo>
                  <a:pt x="1447353" y="1663699"/>
                </a:lnTo>
                <a:close/>
              </a:path>
              <a:path w="1837055" h="1828800" extrusionOk="0">
                <a:moveTo>
                  <a:pt x="1428764" y="1676399"/>
                </a:moveTo>
                <a:lnTo>
                  <a:pt x="408151" y="1676399"/>
                </a:lnTo>
                <a:lnTo>
                  <a:pt x="398817" y="1663699"/>
                </a:lnTo>
                <a:lnTo>
                  <a:pt x="1438098" y="1663699"/>
                </a:lnTo>
                <a:lnTo>
                  <a:pt x="1428764" y="1676399"/>
                </a:lnTo>
                <a:close/>
              </a:path>
              <a:path w="1837055" h="1828800" extrusionOk="0">
                <a:moveTo>
                  <a:pt x="1409868" y="1689099"/>
                </a:moveTo>
                <a:lnTo>
                  <a:pt x="427048" y="1689099"/>
                </a:lnTo>
                <a:lnTo>
                  <a:pt x="417562" y="1676399"/>
                </a:lnTo>
                <a:lnTo>
                  <a:pt x="1419353" y="1676399"/>
                </a:lnTo>
                <a:lnTo>
                  <a:pt x="1409868" y="1689099"/>
                </a:lnTo>
                <a:close/>
              </a:path>
              <a:path w="1837055" h="1828800" extrusionOk="0">
                <a:moveTo>
                  <a:pt x="1390675" y="1701799"/>
                </a:moveTo>
                <a:lnTo>
                  <a:pt x="446240" y="1701799"/>
                </a:lnTo>
                <a:lnTo>
                  <a:pt x="436607" y="1689099"/>
                </a:lnTo>
                <a:lnTo>
                  <a:pt x="1400308" y="1689099"/>
                </a:lnTo>
                <a:lnTo>
                  <a:pt x="1390675" y="1701799"/>
                </a:lnTo>
                <a:close/>
              </a:path>
              <a:path w="1837055" h="1828800" extrusionOk="0">
                <a:moveTo>
                  <a:pt x="1371198" y="1714499"/>
                </a:moveTo>
                <a:lnTo>
                  <a:pt x="465717" y="1714499"/>
                </a:lnTo>
                <a:lnTo>
                  <a:pt x="455945" y="1701799"/>
                </a:lnTo>
                <a:lnTo>
                  <a:pt x="1380971" y="1701799"/>
                </a:lnTo>
                <a:lnTo>
                  <a:pt x="1371198" y="1714499"/>
                </a:lnTo>
                <a:close/>
              </a:path>
              <a:path w="1837055" h="1828800" extrusionOk="0">
                <a:moveTo>
                  <a:pt x="1351448" y="1727199"/>
                </a:moveTo>
                <a:lnTo>
                  <a:pt x="485467" y="1727199"/>
                </a:lnTo>
                <a:lnTo>
                  <a:pt x="475558" y="1714499"/>
                </a:lnTo>
                <a:lnTo>
                  <a:pt x="1361357" y="1714499"/>
                </a:lnTo>
                <a:lnTo>
                  <a:pt x="1351448" y="1727199"/>
                </a:lnTo>
                <a:close/>
              </a:path>
              <a:path w="1837055" h="1828800" extrusionOk="0">
                <a:moveTo>
                  <a:pt x="1321339" y="1739899"/>
                </a:moveTo>
                <a:lnTo>
                  <a:pt x="515576" y="1739899"/>
                </a:lnTo>
                <a:lnTo>
                  <a:pt x="505477" y="1727199"/>
                </a:lnTo>
                <a:lnTo>
                  <a:pt x="1331438" y="1727199"/>
                </a:lnTo>
                <a:lnTo>
                  <a:pt x="1321339" y="1739899"/>
                </a:lnTo>
                <a:close/>
              </a:path>
              <a:path w="1837055" h="1828800" extrusionOk="0">
                <a:moveTo>
                  <a:pt x="1300959" y="1752599"/>
                </a:moveTo>
                <a:lnTo>
                  <a:pt x="535956" y="1752599"/>
                </a:lnTo>
                <a:lnTo>
                  <a:pt x="525737" y="1739899"/>
                </a:lnTo>
                <a:lnTo>
                  <a:pt x="1311178" y="1739899"/>
                </a:lnTo>
                <a:lnTo>
                  <a:pt x="1300959" y="1752599"/>
                </a:lnTo>
                <a:close/>
              </a:path>
              <a:path w="1837055" h="1828800" extrusionOk="0">
                <a:moveTo>
                  <a:pt x="1269963" y="1765299"/>
                </a:moveTo>
                <a:lnTo>
                  <a:pt x="566952" y="1765299"/>
                </a:lnTo>
                <a:lnTo>
                  <a:pt x="556564" y="1752599"/>
                </a:lnTo>
                <a:lnTo>
                  <a:pt x="1280351" y="1752599"/>
                </a:lnTo>
                <a:lnTo>
                  <a:pt x="1269963" y="1765299"/>
                </a:lnTo>
                <a:close/>
              </a:path>
              <a:path w="1837055" h="1828800" extrusionOk="0">
                <a:moveTo>
                  <a:pt x="1238490" y="1777999"/>
                </a:moveTo>
                <a:lnTo>
                  <a:pt x="598425" y="1777999"/>
                </a:lnTo>
                <a:lnTo>
                  <a:pt x="587884" y="1765299"/>
                </a:lnTo>
                <a:lnTo>
                  <a:pt x="1249031" y="1765299"/>
                </a:lnTo>
                <a:lnTo>
                  <a:pt x="1238490" y="1777999"/>
                </a:lnTo>
                <a:close/>
              </a:path>
              <a:path w="1837055" h="1828800" extrusionOk="0">
                <a:moveTo>
                  <a:pt x="1195859" y="1790699"/>
                </a:moveTo>
                <a:lnTo>
                  <a:pt x="641056" y="1790699"/>
                </a:lnTo>
                <a:lnTo>
                  <a:pt x="630332" y="1777999"/>
                </a:lnTo>
                <a:lnTo>
                  <a:pt x="1206583" y="1777999"/>
                </a:lnTo>
                <a:lnTo>
                  <a:pt x="1195859" y="1790699"/>
                </a:lnTo>
                <a:close/>
              </a:path>
              <a:path w="1837055" h="1828800" extrusionOk="0">
                <a:moveTo>
                  <a:pt x="1163441" y="1803399"/>
                </a:moveTo>
                <a:lnTo>
                  <a:pt x="673475" y="1803399"/>
                </a:lnTo>
                <a:lnTo>
                  <a:pt x="662631" y="1790699"/>
                </a:lnTo>
                <a:lnTo>
                  <a:pt x="1174285" y="1790699"/>
                </a:lnTo>
                <a:lnTo>
                  <a:pt x="1163441" y="1803399"/>
                </a:lnTo>
                <a:close/>
              </a:path>
              <a:path w="1837055" h="1828800" extrusionOk="0">
                <a:moveTo>
                  <a:pt x="1108696" y="1816099"/>
                </a:moveTo>
                <a:lnTo>
                  <a:pt x="728219" y="1816099"/>
                </a:lnTo>
                <a:lnTo>
                  <a:pt x="717207" y="1803399"/>
                </a:lnTo>
                <a:lnTo>
                  <a:pt x="1119708" y="1803399"/>
                </a:lnTo>
                <a:lnTo>
                  <a:pt x="1108696" y="1816099"/>
                </a:lnTo>
                <a:close/>
              </a:path>
              <a:path w="1837055" h="1828800" extrusionOk="0">
                <a:moveTo>
                  <a:pt x="1030895" y="1828799"/>
                </a:moveTo>
                <a:lnTo>
                  <a:pt x="806020" y="1828799"/>
                </a:lnTo>
                <a:lnTo>
                  <a:pt x="794842" y="1816099"/>
                </a:lnTo>
                <a:lnTo>
                  <a:pt x="1042073" y="1816099"/>
                </a:lnTo>
                <a:lnTo>
                  <a:pt x="1030895" y="1828799"/>
                </a:lnTo>
                <a:close/>
              </a:path>
            </a:pathLst>
          </a:custGeom>
          <a:solidFill>
            <a:srgbClr val="FFFFFF">
              <a:alpha val="3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740663" y="1213103"/>
            <a:ext cx="1831847" cy="938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/>
          <p:nvPr/>
        </p:nvSpPr>
        <p:spPr>
          <a:xfrm>
            <a:off x="0" y="0"/>
            <a:ext cx="3333750" cy="3333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472439" y="1630679"/>
            <a:ext cx="1828799" cy="938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/>
          <p:nvPr/>
        </p:nvSpPr>
        <p:spPr>
          <a:xfrm>
            <a:off x="0" y="0"/>
            <a:ext cx="3333750" cy="3333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1075943" y="426719"/>
            <a:ext cx="1828799" cy="938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1079455" y="395490"/>
            <a:ext cx="2254294" cy="29382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740663" y="664463"/>
            <a:ext cx="1831847" cy="9387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Custom</PresentationFormat>
  <Paragraphs>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Cormorant Upright</vt:lpstr>
      <vt:lpstr>Avenir Next LT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Tomer Golan</cp:lastModifiedBy>
  <cp:revision>1</cp:revision>
  <dcterms:created xsi:type="dcterms:W3CDTF">2021-04-25T13:51:23Z</dcterms:created>
  <dcterms:modified xsi:type="dcterms:W3CDTF">2021-05-09T11:14:07Z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2021-04-25T00:00:00Z</vt:filetime>
  </property>
</Properties>
</file>