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1" r:id="rId1"/>
  </p:sldMasterIdLst>
  <p:notesMasterIdLst>
    <p:notesMasterId r:id="rId9"/>
  </p:notesMasterIdLst>
  <p:handoutMasterIdLst>
    <p:handoutMasterId r:id="rId10"/>
  </p:handoutMasterIdLst>
  <p:sldIdLst>
    <p:sldId id="1034" r:id="rId2"/>
    <p:sldId id="1210" r:id="rId3"/>
    <p:sldId id="1211" r:id="rId4"/>
    <p:sldId id="1213" r:id="rId5"/>
    <p:sldId id="1113" r:id="rId6"/>
    <p:sldId id="1116" r:id="rId7"/>
    <p:sldId id="1218" r:id="rId8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ato Black" panose="020B0604020202020204" charset="0"/>
      <p:bold r:id="rId15"/>
      <p:boldItalic r:id="rId16"/>
    </p:embeddedFont>
    <p:embeddedFont>
      <p:font typeface="Open Sans Light" panose="020B0604020202020204" pitchFamily="34" charset="0"/>
      <p:regular r:id="rId17"/>
      <p:italic r:id="rId18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552"/>
    <a:srgbClr val="378966"/>
    <a:srgbClr val="113346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83820" autoAdjust="0"/>
  </p:normalViewPr>
  <p:slideViewPr>
    <p:cSldViewPr snapToGrid="0">
      <p:cViewPr varScale="1">
        <p:scale>
          <a:sx n="95" d="100"/>
          <a:sy n="95" d="100"/>
        </p:scale>
        <p:origin x="11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t>23/05/2021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t>23/05/2021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</a:t>
            </a:r>
          </a:p>
          <a:p>
            <a:pPr marL="228600" indent="-228600">
              <a:buAutoNum type="arabicParenR"/>
            </a:pPr>
            <a:r>
              <a:rPr lang="en-US" dirty="0"/>
              <a:t>All photos can be changed by:</a:t>
            </a:r>
          </a:p>
          <a:p>
            <a:pPr marL="685800" lvl="1" indent="-228600">
              <a:buAutoNum type="arabicParenR"/>
            </a:pPr>
            <a:r>
              <a:rPr lang="en-US" dirty="0"/>
              <a:t>Delete the current photo</a:t>
            </a:r>
          </a:p>
          <a:p>
            <a:pPr marL="685800" lvl="1" indent="-228600">
              <a:buAutoNum type="arabicParenR"/>
            </a:pPr>
            <a:r>
              <a:rPr lang="en-US" dirty="0"/>
              <a:t>Click on the photo icon </a:t>
            </a:r>
          </a:p>
          <a:p>
            <a:pPr marL="685800" lvl="1" indent="-228600">
              <a:buAutoNum type="arabicParenR"/>
            </a:pPr>
            <a:r>
              <a:rPr lang="en-US" dirty="0"/>
              <a:t>Add your own photo</a:t>
            </a:r>
          </a:p>
          <a:p>
            <a:pPr marL="685800" lvl="1" indent="-228600">
              <a:buAutoNum type="arabicParenR"/>
            </a:pPr>
            <a:r>
              <a:rPr lang="en-US" dirty="0"/>
              <a:t>Rearrange and Send to Back</a:t>
            </a:r>
          </a:p>
          <a:p>
            <a:pPr marL="228600" lvl="0" indent="-228600">
              <a:buAutoNum type="arabicParenR"/>
            </a:pPr>
            <a:r>
              <a:rPr lang="en-US" dirty="0"/>
              <a:t>If you delete elements or add additional text boxes or elements, please adjust the animation accordingly to avoid “jumps” in the animation flow</a:t>
            </a:r>
          </a:p>
          <a:p>
            <a:pPr marL="228600" lvl="0" indent="-228600">
              <a:buAutoNum type="arabicParenR"/>
            </a:pPr>
            <a:r>
              <a:rPr lang="en-US" dirty="0"/>
              <a:t>Fonts used:</a:t>
            </a:r>
          </a:p>
          <a:p>
            <a:pPr marL="685800" lvl="1" indent="-228600">
              <a:buAutoNum type="arabicParenR"/>
            </a:pPr>
            <a:r>
              <a:rPr lang="en-US" dirty="0"/>
              <a:t>Headline: Lato Black https://fonts.google.com/specimen/Lato</a:t>
            </a:r>
          </a:p>
          <a:p>
            <a:pPr marL="685800" lvl="1" indent="-228600">
              <a:buAutoNum type="arabicParenR"/>
            </a:pPr>
            <a:r>
              <a:rPr lang="en-US" dirty="0"/>
              <a:t>Body: Open sans light https://fonts.google.com/specimen/Open+Sans</a:t>
            </a:r>
          </a:p>
          <a:p>
            <a:pPr marL="228600" lvl="0" indent="-228600">
              <a:buAutoNum type="arabicParenR"/>
            </a:pPr>
            <a:r>
              <a:rPr lang="en-US" dirty="0"/>
              <a:t>To install fonts (for MAC users or if you have trouble viewing /saving with the current font) –</a:t>
            </a:r>
          </a:p>
          <a:p>
            <a:pPr marL="685800" lvl="1" indent="-228600">
              <a:buAutoNum type="arabicParenR"/>
            </a:pPr>
            <a:r>
              <a:rPr lang="en-US" dirty="0"/>
              <a:t>Download the font </a:t>
            </a:r>
          </a:p>
          <a:p>
            <a:pPr marL="685800" lvl="1" indent="-228600">
              <a:buAutoNum type="arabicParenR"/>
            </a:pPr>
            <a:r>
              <a:rPr lang="en-US" dirty="0"/>
              <a:t>Open it </a:t>
            </a:r>
          </a:p>
          <a:p>
            <a:pPr marL="685800" lvl="1" indent="-228600">
              <a:buAutoNum type="arabicParenR"/>
            </a:pPr>
            <a:r>
              <a:rPr lang="en-US" dirty="0"/>
              <a:t>Click install</a:t>
            </a:r>
          </a:p>
          <a:p>
            <a:pPr marL="685800" lvl="1" indent="-228600">
              <a:buAutoNum type="arabicParenR"/>
            </a:pPr>
            <a:r>
              <a:rPr lang="en-US" dirty="0"/>
              <a:t>Restart PowerPoint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613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Icons: Press on the icon and then you have two options: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In upper ribbon go to “Graphics Format”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Press “Change Graphic”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If you want to choose another windows icon, choose the option “from icons”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Search for and choose the icon that is most relevant to the text) and press enter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If needed, adjust the color of the graphic to be white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dirty="0"/>
              <a:t>Please notice that if you </a:t>
            </a:r>
            <a:r>
              <a:rPr lang="en-US" b="1" dirty="0"/>
              <a:t>delete </a:t>
            </a:r>
            <a:r>
              <a:rPr lang="en-US" dirty="0"/>
              <a:t>an icon and then </a:t>
            </a:r>
            <a:r>
              <a:rPr lang="en-US" b="1" dirty="0"/>
              <a:t>add </a:t>
            </a:r>
            <a:r>
              <a:rPr lang="en-US" dirty="0"/>
              <a:t>a new one – you’ll need to adjust the animation. It’s best to change rather than delete.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306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2031354 h 3429000"/>
              <a:gd name="connsiteX3" fmla="*/ 5953100 w 6096000"/>
              <a:gd name="connsiteY3" fmla="*/ 2038570 h 3429000"/>
              <a:gd name="connsiteX4" fmla="*/ 4705570 w 6096000"/>
              <a:gd name="connsiteY4" fmla="*/ 3286100 h 3429000"/>
              <a:gd name="connsiteX5" fmla="*/ 4698354 w 6096000"/>
              <a:gd name="connsiteY5" fmla="*/ 3429000 h 3429000"/>
              <a:gd name="connsiteX6" fmla="*/ 0 w 6096000"/>
              <a:gd name="connsiteY6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2031354"/>
                </a:lnTo>
                <a:lnTo>
                  <a:pt x="5953100" y="2038570"/>
                </a:lnTo>
                <a:cubicBezTo>
                  <a:pt x="5295313" y="2105372"/>
                  <a:pt x="4772372" y="2628313"/>
                  <a:pt x="4705570" y="3286100"/>
                </a:cubicBezTo>
                <a:lnTo>
                  <a:pt x="4698354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4698354 w 6096000"/>
              <a:gd name="connsiteY1" fmla="*/ 0 h 3429000"/>
              <a:gd name="connsiteX2" fmla="*/ 4705570 w 6096000"/>
              <a:gd name="connsiteY2" fmla="*/ 142900 h 3429000"/>
              <a:gd name="connsiteX3" fmla="*/ 5953100 w 6096000"/>
              <a:gd name="connsiteY3" fmla="*/ 1390430 h 3429000"/>
              <a:gd name="connsiteX4" fmla="*/ 6096000 w 6096000"/>
              <a:gd name="connsiteY4" fmla="*/ 1397646 h 3429000"/>
              <a:gd name="connsiteX5" fmla="*/ 6096000 w 6096000"/>
              <a:gd name="connsiteY5" fmla="*/ 3429000 h 3429000"/>
              <a:gd name="connsiteX6" fmla="*/ 0 w 6096000"/>
              <a:gd name="connsiteY6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4698354" y="0"/>
                </a:lnTo>
                <a:lnTo>
                  <a:pt x="4705570" y="142900"/>
                </a:lnTo>
                <a:cubicBezTo>
                  <a:pt x="4772372" y="800687"/>
                  <a:pt x="5295313" y="1323628"/>
                  <a:pt x="5953100" y="1390430"/>
                </a:cubicBezTo>
                <a:lnTo>
                  <a:pt x="6096000" y="1397646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1397646 w 6096000"/>
              <a:gd name="connsiteY3" fmla="*/ 3429000 h 3429000"/>
              <a:gd name="connsiteX4" fmla="*/ 1390430 w 6096000"/>
              <a:gd name="connsiteY4" fmla="*/ 3286100 h 3429000"/>
              <a:gd name="connsiteX5" fmla="*/ 142900 w 6096000"/>
              <a:gd name="connsiteY5" fmla="*/ 2038570 h 3429000"/>
              <a:gd name="connsiteX6" fmla="*/ 0 w 6096000"/>
              <a:gd name="connsiteY6" fmla="*/ 203135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1397646" y="3429000"/>
                </a:lnTo>
                <a:lnTo>
                  <a:pt x="1390430" y="3286100"/>
                </a:lnTo>
                <a:cubicBezTo>
                  <a:pt x="1323628" y="2628313"/>
                  <a:pt x="800687" y="2105372"/>
                  <a:pt x="142900" y="2038570"/>
                </a:cubicBezTo>
                <a:lnTo>
                  <a:pt x="0" y="20313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1397646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1397646 h 3429000"/>
              <a:gd name="connsiteX5" fmla="*/ 142900 w 6096000"/>
              <a:gd name="connsiteY5" fmla="*/ 1390430 h 3429000"/>
              <a:gd name="connsiteX6" fmla="*/ 1390430 w 6096000"/>
              <a:gd name="connsiteY6" fmla="*/ 1429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3429000">
                <a:moveTo>
                  <a:pt x="1397646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lnTo>
                  <a:pt x="0" y="1397646"/>
                </a:lnTo>
                <a:lnTo>
                  <a:pt x="142900" y="1390430"/>
                </a:lnTo>
                <a:cubicBezTo>
                  <a:pt x="800687" y="1323628"/>
                  <a:pt x="1323628" y="800687"/>
                  <a:pt x="1390430" y="1429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63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/>
      <p:bldP spid="1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68852" y="0"/>
            <a:ext cx="5054297" cy="6858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038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641528" y="2911127"/>
            <a:ext cx="3112540" cy="3112540"/>
          </a:xfrm>
          <a:noFill/>
          <a:ln w="38100">
            <a:noFill/>
          </a:ln>
        </p:spPr>
        <p:txBody>
          <a:bodyPr>
            <a:norm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805608" y="673895"/>
            <a:ext cx="3112540" cy="3112540"/>
          </a:xfrm>
          <a:custGeom>
            <a:avLst/>
            <a:gdLst>
              <a:gd name="connsiteX0" fmla="*/ 0 w 3112540"/>
              <a:gd name="connsiteY0" fmla="*/ 0 h 3112540"/>
              <a:gd name="connsiteX1" fmla="*/ 3112540 w 3112540"/>
              <a:gd name="connsiteY1" fmla="*/ 0 h 3112540"/>
              <a:gd name="connsiteX2" fmla="*/ 3112540 w 3112540"/>
              <a:gd name="connsiteY2" fmla="*/ 3112540 h 3112540"/>
              <a:gd name="connsiteX3" fmla="*/ 1141236 w 3112540"/>
              <a:gd name="connsiteY3" fmla="*/ 3112540 h 3112540"/>
              <a:gd name="connsiteX4" fmla="*/ 1141236 w 3112540"/>
              <a:gd name="connsiteY4" fmla="*/ 2054431 h 3112540"/>
              <a:gd name="connsiteX5" fmla="*/ 0 w 3112540"/>
              <a:gd name="connsiteY5" fmla="*/ 2054431 h 311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2540" h="3112540">
                <a:moveTo>
                  <a:pt x="0" y="0"/>
                </a:moveTo>
                <a:lnTo>
                  <a:pt x="3112540" y="0"/>
                </a:lnTo>
                <a:lnTo>
                  <a:pt x="3112540" y="3112540"/>
                </a:lnTo>
                <a:lnTo>
                  <a:pt x="1141236" y="3112540"/>
                </a:lnTo>
                <a:lnTo>
                  <a:pt x="1141236" y="2054431"/>
                </a:lnTo>
                <a:lnTo>
                  <a:pt x="0" y="2054431"/>
                </a:lnTo>
                <a:close/>
              </a:path>
            </a:pathLst>
          </a:custGeom>
          <a:noFill/>
          <a:ln w="38100">
            <a:noFill/>
          </a:ln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4154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93468" cy="6858000"/>
          </a:xfrm>
          <a:prstGeom prst="homePlate">
            <a:avLst>
              <a:gd name="adj" fmla="val 37857"/>
            </a:avLst>
          </a:prstGeom>
        </p:spPr>
        <p:txBody>
          <a:bodyPr>
            <a:norm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398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216940" y="427044"/>
            <a:ext cx="5614717" cy="5986272"/>
          </a:xfrm>
          <a:custGeom>
            <a:avLst/>
            <a:gdLst>
              <a:gd name="connsiteX0" fmla="*/ 0 w 5614717"/>
              <a:gd name="connsiteY0" fmla="*/ 0 h 5986272"/>
              <a:gd name="connsiteX1" fmla="*/ 5614717 w 5614717"/>
              <a:gd name="connsiteY1" fmla="*/ 0 h 5986272"/>
              <a:gd name="connsiteX2" fmla="*/ 5614717 w 5614717"/>
              <a:gd name="connsiteY2" fmla="*/ 5986272 h 5986272"/>
              <a:gd name="connsiteX3" fmla="*/ 0 w 5614717"/>
              <a:gd name="connsiteY3" fmla="*/ 5986272 h 598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4717" h="5986272">
                <a:moveTo>
                  <a:pt x="0" y="0"/>
                </a:moveTo>
                <a:lnTo>
                  <a:pt x="5614717" y="0"/>
                </a:lnTo>
                <a:lnTo>
                  <a:pt x="5614717" y="5986272"/>
                </a:lnTo>
                <a:lnTo>
                  <a:pt x="0" y="5986272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>
              <a:defRPr sz="1351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41376" y="427044"/>
            <a:ext cx="5614717" cy="5986272"/>
          </a:xfrm>
          <a:custGeom>
            <a:avLst/>
            <a:gdLst>
              <a:gd name="connsiteX0" fmla="*/ 0 w 5614717"/>
              <a:gd name="connsiteY0" fmla="*/ 0 h 5986272"/>
              <a:gd name="connsiteX1" fmla="*/ 5614717 w 5614717"/>
              <a:gd name="connsiteY1" fmla="*/ 0 h 5986272"/>
              <a:gd name="connsiteX2" fmla="*/ 5614717 w 5614717"/>
              <a:gd name="connsiteY2" fmla="*/ 5986272 h 5986272"/>
              <a:gd name="connsiteX3" fmla="*/ 0 w 5614717"/>
              <a:gd name="connsiteY3" fmla="*/ 5986272 h 598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4717" h="5986272">
                <a:moveTo>
                  <a:pt x="0" y="0"/>
                </a:moveTo>
                <a:lnTo>
                  <a:pt x="5614717" y="0"/>
                </a:lnTo>
                <a:lnTo>
                  <a:pt x="5614717" y="5986272"/>
                </a:lnTo>
                <a:lnTo>
                  <a:pt x="0" y="5986272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>
              <a:defRPr sz="1351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6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5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id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55235" y="0"/>
            <a:ext cx="92367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031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32016-3B70-4125-9BE3-A24E3CE114F3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2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802" r:id="rId3"/>
    <p:sldLayoutId id="2147483931" r:id="rId4"/>
    <p:sldLayoutId id="2147484021" r:id="rId5"/>
    <p:sldLayoutId id="2147484162" r:id="rId6"/>
    <p:sldLayoutId id="2147484163" r:id="rId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FDB32A8-90FF-40FA-856B-8AD78198C3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" b="4883"/>
          <a:stretch>
            <a:fillRect/>
          </a:stretch>
        </p:blipFill>
        <p:spPr/>
      </p:pic>
      <p:pic>
        <p:nvPicPr>
          <p:cNvPr id="12" name="Picture Placeholder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A68EF3-C9E7-42C8-9EE6-234A2D7C54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841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193F8D1-2879-4738-AAC3-277AB3A6BE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r="5467"/>
          <a:stretch>
            <a:fillRect/>
          </a:stretch>
        </p:blipFill>
        <p:spPr/>
      </p:pic>
      <p:pic>
        <p:nvPicPr>
          <p:cNvPr id="14" name="Picture Placeholder 13" descr="A person holding a clock&#10;&#10;Description automatically generated with medium confidence">
            <a:extLst>
              <a:ext uri="{FF2B5EF4-FFF2-40B4-BE49-F238E27FC236}">
                <a16:creationId xmlns:a16="http://schemas.microsoft.com/office/drawing/2014/main" id="{C738FBB9-97B4-4E19-B012-7E0A90DF33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2512142" y="2496437"/>
            <a:ext cx="716771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cap="small" spc="-150" dirty="0">
                <a:solidFill>
                  <a:schemeClr val="bg1"/>
                </a:solidFill>
                <a:latin typeface="Lato Black" panose="020F0A02020204030203" pitchFamily="34" charset="0"/>
                <a:ea typeface="Roboto Thin" pitchFamily="2" charset="0"/>
                <a:cs typeface="Lato Black" panose="020F0A02020204030203" pitchFamily="34" charset="0"/>
              </a:rPr>
              <a:t>Compliance</a:t>
            </a:r>
          </a:p>
          <a:p>
            <a:pPr algn="ctr">
              <a:lnSpc>
                <a:spcPct val="80000"/>
              </a:lnSpc>
            </a:pPr>
            <a:r>
              <a:rPr lang="en-US" sz="5400" cap="small" spc="-150" dirty="0">
                <a:solidFill>
                  <a:schemeClr val="bg1"/>
                </a:solidFill>
                <a:latin typeface="Lato Black" panose="020F0A02020204030203" pitchFamily="34" charset="0"/>
                <a:ea typeface="Roboto Thin" pitchFamily="2" charset="0"/>
                <a:cs typeface="Lato Black" panose="020F0A02020204030203" pitchFamily="34" charset="0"/>
              </a:rPr>
              <a:t>Training</a:t>
            </a:r>
          </a:p>
          <a:p>
            <a:pPr algn="ctr">
              <a:lnSpc>
                <a:spcPct val="80000"/>
              </a:lnSpc>
            </a:pPr>
            <a:r>
              <a:rPr lang="en-US" sz="5400" cap="small" spc="-150" dirty="0">
                <a:solidFill>
                  <a:schemeClr val="bg1"/>
                </a:solidFill>
                <a:latin typeface="Lato Black" panose="020F0A02020204030203" pitchFamily="34" charset="0"/>
                <a:ea typeface="Roboto Thin" pitchFamily="2" charset="0"/>
                <a:cs typeface="Lato Black" panose="020F0A02020204030203" pitchFamily="34" charset="0"/>
              </a:rPr>
              <a:t>Template</a:t>
            </a:r>
            <a:endParaRPr lang="id-ID" sz="5400" cap="small" spc="-150" dirty="0">
              <a:solidFill>
                <a:schemeClr val="bg1"/>
              </a:solidFill>
              <a:latin typeface="Lato Black" panose="020F0A02020204030203" pitchFamily="34" charset="0"/>
              <a:ea typeface="Roboto Thin" pitchFamily="2" charset="0"/>
              <a:cs typeface="Lato Black" panose="020F0A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6333A4-BB6D-42D1-A149-6AA79124B2C5}"/>
              </a:ext>
            </a:extLst>
          </p:cNvPr>
          <p:cNvSpPr txBox="1"/>
          <p:nvPr/>
        </p:nvSpPr>
        <p:spPr>
          <a:xfrm>
            <a:off x="294968" y="127819"/>
            <a:ext cx="2418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Your company name</a:t>
            </a:r>
          </a:p>
        </p:txBody>
      </p:sp>
      <p:pic>
        <p:nvPicPr>
          <p:cNvPr id="20" name="Corparate Background ">
            <a:hlinkClick r:id="" action="ppaction://media"/>
            <a:extLst>
              <a:ext uri="{FF2B5EF4-FFF2-40B4-BE49-F238E27FC236}">
                <a16:creationId xmlns:a16="http://schemas.microsoft.com/office/drawing/2014/main" id="{B19DBBC3-7591-4514-9AFC-7F7C89BA3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04018" y="-205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53667"/>
      </p:ext>
    </p:extLst>
  </p:cSld>
  <p:clrMapOvr>
    <a:masterClrMapping/>
  </p:clrMapOvr>
  <p:transition spd="med" advTm="449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1004" objId="2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71941" y="3751103"/>
            <a:ext cx="3608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Add some information about what to expect from this training or any other point.</a:t>
            </a:r>
          </a:p>
          <a:p>
            <a:r>
              <a:rPr lang="en-US" sz="40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Keep it under 30 words for best impact</a:t>
            </a:r>
            <a:endParaRPr lang="es-ES_tradnl" sz="4000" baseline="30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1941" y="1859340"/>
            <a:ext cx="3943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small" dirty="0">
                <a:solidFill>
                  <a:schemeClr val="tx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Headline &amp;  Short text</a:t>
            </a:r>
            <a:endParaRPr lang="id-ID" sz="4800" cap="small" dirty="0">
              <a:solidFill>
                <a:schemeClr val="tx2"/>
              </a:solidFill>
              <a:latin typeface="Lato Black" panose="020F0A02020204030203" pitchFamily="34" charset="0"/>
              <a:cs typeface="Lato Black" panose="020F0A02020204030203" pitchFamily="34" charset="0"/>
            </a:endParaRPr>
          </a:p>
        </p:txBody>
      </p:sp>
      <p:sp>
        <p:nvSpPr>
          <p:cNvPr id="6" name="L-Shape 5"/>
          <p:cNvSpPr/>
          <p:nvPr/>
        </p:nvSpPr>
        <p:spPr>
          <a:xfrm rot="13418966">
            <a:off x="6930515" y="3054784"/>
            <a:ext cx="790190" cy="748435"/>
          </a:xfrm>
          <a:prstGeom prst="corne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3560B3F5-3B1D-4526-951C-05DF3F2B03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1596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99909715"/>
      </p:ext>
    </p:extLst>
  </p:cSld>
  <p:clrMapOvr>
    <a:masterClrMapping/>
  </p:clrMapOvr>
  <p:transition spd="med" advTm="112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text&#10;&#10;Description automatically generated">
            <a:extLst>
              <a:ext uri="{FF2B5EF4-FFF2-40B4-BE49-F238E27FC236}">
                <a16:creationId xmlns:a16="http://schemas.microsoft.com/office/drawing/2014/main" id="{ADFEFDDE-30B8-423C-B6CD-11D3CE8B6C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9" r="18503"/>
          <a:stretch/>
        </p:blipFill>
        <p:spPr>
          <a:xfrm>
            <a:off x="341376" y="427044"/>
            <a:ext cx="5614717" cy="5986272"/>
          </a:xfrm>
        </p:spPr>
      </p:pic>
      <p:pic>
        <p:nvPicPr>
          <p:cNvPr id="9" name="Picture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DB25B7EF-9B66-4B53-91DF-51C95BCA6B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33581"/>
          <a:stretch/>
        </p:blipFill>
        <p:spPr>
          <a:xfrm>
            <a:off x="6216940" y="427044"/>
            <a:ext cx="5614717" cy="5986272"/>
          </a:xfrm>
        </p:spPr>
      </p:pic>
      <p:sp>
        <p:nvSpPr>
          <p:cNvPr id="6" name="Rectangle 5"/>
          <p:cNvSpPr/>
          <p:nvPr/>
        </p:nvSpPr>
        <p:spPr>
          <a:xfrm>
            <a:off x="3271234" y="2279561"/>
            <a:ext cx="5228822" cy="2846231"/>
          </a:xfrm>
          <a:prstGeom prst="rect">
            <a:avLst/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4348275" y="2913197"/>
            <a:ext cx="3495449" cy="1578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Comparison of Do’s and Don’ts</a:t>
            </a:r>
            <a:endParaRPr lang="id-ID" sz="4000" dirty="0">
              <a:solidFill>
                <a:schemeClr val="bg1"/>
              </a:solidFill>
            </a:endParaRPr>
          </a:p>
        </p:txBody>
      </p:sp>
      <p:pic>
        <p:nvPicPr>
          <p:cNvPr id="15" name="Graphic 14" descr="Badge Tick1 with solid fill">
            <a:extLst>
              <a:ext uri="{FF2B5EF4-FFF2-40B4-BE49-F238E27FC236}">
                <a16:creationId xmlns:a16="http://schemas.microsoft.com/office/drawing/2014/main" id="{B2A867AF-7F23-46B4-B73B-4A15C63E2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8967" y="0"/>
            <a:ext cx="1828800" cy="1828800"/>
          </a:xfrm>
          <a:prstGeom prst="rect">
            <a:avLst/>
          </a:prstGeom>
        </p:spPr>
      </p:pic>
      <p:pic>
        <p:nvPicPr>
          <p:cNvPr id="17" name="Graphic 16" descr="Badge Cross with solid fill">
            <a:extLst>
              <a:ext uri="{FF2B5EF4-FFF2-40B4-BE49-F238E27FC236}">
                <a16:creationId xmlns:a16="http://schemas.microsoft.com/office/drawing/2014/main" id="{05BDB3E5-369C-4EA5-BAA3-ED3BB887B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63200" y="5029200"/>
            <a:ext cx="1828800" cy="1828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92BF40B-5AAF-4521-ADB9-0B5A885F8AB3}"/>
              </a:ext>
            </a:extLst>
          </p:cNvPr>
          <p:cNvSpPr/>
          <p:nvPr/>
        </p:nvSpPr>
        <p:spPr>
          <a:xfrm>
            <a:off x="1658452" y="591234"/>
            <a:ext cx="3225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small" dirty="0">
                <a:solidFill>
                  <a:schemeClr val="bg1"/>
                </a:solidFill>
                <a:highlight>
                  <a:srgbClr val="378966"/>
                </a:highlight>
                <a:latin typeface="Lato Black" panose="020F0A02020204030203" pitchFamily="34" charset="0"/>
                <a:cs typeface="Lato Black" panose="020F0A02020204030203" pitchFamily="34" charset="0"/>
              </a:rPr>
              <a:t>Allowed: XYZ</a:t>
            </a:r>
            <a:endParaRPr lang="id-ID" sz="3600" cap="small" dirty="0">
              <a:solidFill>
                <a:schemeClr val="bg1"/>
              </a:solidFill>
              <a:highlight>
                <a:srgbClr val="378966"/>
              </a:highlight>
              <a:latin typeface="Lato Black" panose="020F0A02020204030203" pitchFamily="34" charset="0"/>
              <a:cs typeface="Lato Black" panose="020F0A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1B8CD0-F43E-4F09-A0E3-1DB42F130229}"/>
              </a:ext>
            </a:extLst>
          </p:cNvPr>
          <p:cNvSpPr/>
          <p:nvPr/>
        </p:nvSpPr>
        <p:spPr>
          <a:xfrm>
            <a:off x="6316436" y="5692765"/>
            <a:ext cx="4217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small" dirty="0">
                <a:solidFill>
                  <a:schemeClr val="bg1"/>
                </a:solidFill>
                <a:highlight>
                  <a:srgbClr val="F52552"/>
                </a:highlight>
                <a:latin typeface="Lato Black" panose="020F0A02020204030203" pitchFamily="34" charset="0"/>
                <a:cs typeface="Lato Black" panose="020F0A02020204030203" pitchFamily="34" charset="0"/>
              </a:rPr>
              <a:t>Not Allowed: XYZ</a:t>
            </a:r>
            <a:endParaRPr lang="id-ID" sz="3600" cap="small" dirty="0">
              <a:solidFill>
                <a:schemeClr val="bg1"/>
              </a:solidFill>
              <a:highlight>
                <a:srgbClr val="F52552"/>
              </a:highlight>
              <a:latin typeface="Lato Black" panose="020F0A02020204030203" pitchFamily="34" charset="0"/>
              <a:cs typeface="Lato Black" panose="020F0A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905780"/>
      </p:ext>
    </p:extLst>
  </p:cSld>
  <p:clrMapOvr>
    <a:masterClrMapping/>
  </p:clrMapOvr>
  <p:transition spd="med" advTm="895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/>
          <p:cNvSpPr txBox="1">
            <a:spLocks/>
          </p:cNvSpPr>
          <p:nvPr/>
        </p:nvSpPr>
        <p:spPr>
          <a:xfrm>
            <a:off x="1495478" y="1559055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01 First Point headline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75952" y="2224758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75952" y="3775578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75952" y="5373290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42978" y="1816039"/>
            <a:ext cx="642258" cy="642258"/>
          </a:xfrm>
          <a:prstGeom prst="roundRect">
            <a:avLst>
              <a:gd name="adj" fmla="val 217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42978" y="3371240"/>
            <a:ext cx="642258" cy="642258"/>
          </a:xfrm>
          <a:prstGeom prst="roundRect">
            <a:avLst>
              <a:gd name="adj" fmla="val 21752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642978" y="4961276"/>
            <a:ext cx="642258" cy="642258"/>
          </a:xfrm>
          <a:prstGeom prst="roundRect">
            <a:avLst>
              <a:gd name="adj" fmla="val 21752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Picture 13" descr="Clipboard Mixed with solid fi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9474" y="1937868"/>
            <a:ext cx="427500" cy="427500"/>
          </a:xfrm>
          <a:prstGeom prst="rect">
            <a:avLst/>
          </a:prstGeom>
        </p:spPr>
      </p:pic>
      <p:pic>
        <p:nvPicPr>
          <p:cNvPr id="30" name="Picture Placeholder 29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0CCB6587-C577-440C-85DC-F39FDFCF16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BA0928-5C0F-4B3B-9DAB-0F9BB5EF9A1E}"/>
              </a:ext>
            </a:extLst>
          </p:cNvPr>
          <p:cNvSpPr/>
          <p:nvPr/>
        </p:nvSpPr>
        <p:spPr>
          <a:xfrm>
            <a:off x="1166607" y="258396"/>
            <a:ext cx="5884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cap="small" dirty="0">
                <a:solidFill>
                  <a:schemeClr val="tx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Headline &amp; 3 Points</a:t>
            </a:r>
            <a:endParaRPr lang="id-ID" sz="4800" cap="small" dirty="0">
              <a:solidFill>
                <a:schemeClr val="tx2"/>
              </a:solidFill>
              <a:latin typeface="Lato Black" panose="020F0A02020204030203" pitchFamily="34" charset="0"/>
              <a:cs typeface="Lato Black" panose="020F0A0202020403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86829E-CC43-4F08-968D-308FBA50F0EC}"/>
              </a:ext>
            </a:extLst>
          </p:cNvPr>
          <p:cNvSpPr/>
          <p:nvPr/>
        </p:nvSpPr>
        <p:spPr>
          <a:xfrm>
            <a:off x="712931" y="473554"/>
            <a:ext cx="453676" cy="463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E58236F-0639-4699-B5B0-DAF270243017}"/>
              </a:ext>
            </a:extLst>
          </p:cNvPr>
          <p:cNvSpPr txBox="1">
            <a:spLocks/>
          </p:cNvSpPr>
          <p:nvPr/>
        </p:nvSpPr>
        <p:spPr>
          <a:xfrm>
            <a:off x="1495477" y="2337628"/>
            <a:ext cx="3828451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the first point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7AA7D0B-C3E5-4903-A8BD-10893D0CF4D1}"/>
              </a:ext>
            </a:extLst>
          </p:cNvPr>
          <p:cNvSpPr txBox="1">
            <a:spLocks/>
          </p:cNvSpPr>
          <p:nvPr/>
        </p:nvSpPr>
        <p:spPr>
          <a:xfrm>
            <a:off x="1495478" y="3157343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02 Second Point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033A968-B27E-4057-9E7A-27F7DEAD9FC0}"/>
              </a:ext>
            </a:extLst>
          </p:cNvPr>
          <p:cNvSpPr txBox="1">
            <a:spLocks/>
          </p:cNvSpPr>
          <p:nvPr/>
        </p:nvSpPr>
        <p:spPr>
          <a:xfrm>
            <a:off x="1495477" y="3935916"/>
            <a:ext cx="4575779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the second point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FA94DEE-2DD0-4262-8F78-7A9DAB59195A}"/>
              </a:ext>
            </a:extLst>
          </p:cNvPr>
          <p:cNvSpPr txBox="1">
            <a:spLocks/>
          </p:cNvSpPr>
          <p:nvPr/>
        </p:nvSpPr>
        <p:spPr>
          <a:xfrm>
            <a:off x="1495478" y="4740451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03 Third Point headline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DB87CFE-3D37-446D-805D-F94BECC0D578}"/>
              </a:ext>
            </a:extLst>
          </p:cNvPr>
          <p:cNvSpPr txBox="1">
            <a:spLocks/>
          </p:cNvSpPr>
          <p:nvPr/>
        </p:nvSpPr>
        <p:spPr>
          <a:xfrm>
            <a:off x="1495477" y="5519024"/>
            <a:ext cx="3828451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the third point</a:t>
            </a:r>
          </a:p>
        </p:txBody>
      </p:sp>
      <p:pic>
        <p:nvPicPr>
          <p:cNvPr id="34" name="Picture Placeholder 33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027AC4C3-06F5-4121-A57B-109FC495E9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>
            <a:fillRect/>
          </a:stretch>
        </p:blipFill>
        <p:spPr/>
      </p:pic>
      <p:pic>
        <p:nvPicPr>
          <p:cNvPr id="35" name="Graphic 34" descr="Rocket">
            <a:extLst>
              <a:ext uri="{FF2B5EF4-FFF2-40B4-BE49-F238E27FC236}">
                <a16:creationId xmlns:a16="http://schemas.microsoft.com/office/drawing/2014/main" id="{D5F201D7-8F3E-44CE-8541-0F85748A8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474" y="3478471"/>
            <a:ext cx="427500" cy="427500"/>
          </a:xfrm>
          <a:prstGeom prst="rect">
            <a:avLst/>
          </a:prstGeom>
        </p:spPr>
      </p:pic>
      <p:pic>
        <p:nvPicPr>
          <p:cNvPr id="36" name="Graphic 35" descr="Newspaper">
            <a:extLst>
              <a:ext uri="{FF2B5EF4-FFF2-40B4-BE49-F238E27FC236}">
                <a16:creationId xmlns:a16="http://schemas.microsoft.com/office/drawing/2014/main" id="{6118BFAB-B422-4387-B4EB-578D8E175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9474" y="5061579"/>
            <a:ext cx="427500" cy="42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166924"/>
      </p:ext>
    </p:extLst>
  </p:cSld>
  <p:clrMapOvr>
    <a:masterClrMapping/>
  </p:clrMapOvr>
  <p:transition spd="med" advTm="1274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  <p:bldP spid="11" grpId="0" animBg="1"/>
      <p:bldP spid="12" grpId="0" animBg="1"/>
      <p:bldP spid="22" grpId="0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023121" y="1418858"/>
            <a:ext cx="204395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0318" y="4379243"/>
            <a:ext cx="2764388" cy="1775857"/>
          </a:xfrm>
          <a:prstGeom prst="rect">
            <a:avLst/>
          </a:prstGeom>
          <a:noFill/>
        </p:spPr>
        <p:txBody>
          <a:bodyPr wrap="square" lIns="82282" tIns="41141" rIns="82282" bIns="41141" rtlCol="0">
            <a:spAutoFit/>
          </a:bodyPr>
          <a:lstStyle/>
          <a:p>
            <a:pPr algn="ctr">
              <a:lnSpc>
                <a:spcPct val="90000"/>
              </a:lnSpc>
              <a:spcAft>
                <a:spcPts val="900"/>
              </a:spcAft>
            </a:pPr>
            <a:r>
              <a:rPr lang="en-US" sz="2200" dirty="0">
                <a:ea typeface="Open Sans Light" panose="020B0306030504020204" pitchFamily="34" charset="0"/>
                <a:cs typeface="Open Sans Light" panose="020B0306030504020204" pitchFamily="34" charset="0"/>
              </a:rPr>
              <a:t>Something about the first step of the process. </a:t>
            </a:r>
          </a:p>
          <a:p>
            <a:pPr algn="ctr">
              <a:lnSpc>
                <a:spcPct val="90000"/>
              </a:lnSpc>
              <a:spcAft>
                <a:spcPts val="900"/>
              </a:spcAft>
            </a:pPr>
            <a:r>
              <a:rPr lang="en-US" sz="2200" dirty="0">
                <a:ea typeface="Open Sans Light" panose="020B0306030504020204" pitchFamily="34" charset="0"/>
                <a:cs typeface="Open Sans Light" panose="020B0306030504020204" pitchFamily="34" charset="0"/>
              </a:rPr>
              <a:t>Keep it short and to the point</a:t>
            </a:r>
          </a:p>
        </p:txBody>
      </p:sp>
      <p:sp>
        <p:nvSpPr>
          <p:cNvPr id="33" name="Pentagon 32"/>
          <p:cNvSpPr/>
          <p:nvPr/>
        </p:nvSpPr>
        <p:spPr>
          <a:xfrm rot="5400000">
            <a:off x="840827" y="1764738"/>
            <a:ext cx="1566299" cy="2741458"/>
          </a:xfrm>
          <a:prstGeom prst="homePlate">
            <a:avLst>
              <a:gd name="adj" fmla="val 22102"/>
            </a:avLst>
          </a:prstGeom>
          <a:solidFill>
            <a:schemeClr val="accent1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+mj-lt"/>
              </a:rPr>
              <a:t>Step 01</a:t>
            </a:r>
          </a:p>
        </p:txBody>
      </p:sp>
      <p:sp>
        <p:nvSpPr>
          <p:cNvPr id="34" name="Pentagon 33"/>
          <p:cNvSpPr/>
          <p:nvPr/>
        </p:nvSpPr>
        <p:spPr>
          <a:xfrm rot="5400000">
            <a:off x="3808069" y="1787091"/>
            <a:ext cx="1566299" cy="2741458"/>
          </a:xfrm>
          <a:prstGeom prst="homePlate">
            <a:avLst>
              <a:gd name="adj" fmla="val 22102"/>
            </a:avLst>
          </a:prstGeom>
          <a:solidFill>
            <a:schemeClr val="accent2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+mj-lt"/>
              </a:rPr>
              <a:t>Step 02</a:t>
            </a:r>
          </a:p>
        </p:txBody>
      </p:sp>
      <p:sp>
        <p:nvSpPr>
          <p:cNvPr id="35" name="Pentagon 34"/>
          <p:cNvSpPr/>
          <p:nvPr/>
        </p:nvSpPr>
        <p:spPr>
          <a:xfrm rot="5400000">
            <a:off x="6775311" y="1764738"/>
            <a:ext cx="1566299" cy="2741458"/>
          </a:xfrm>
          <a:prstGeom prst="homePlate">
            <a:avLst>
              <a:gd name="adj" fmla="val 22102"/>
            </a:avLst>
          </a:prstGeom>
          <a:solidFill>
            <a:schemeClr val="accent3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+mj-lt"/>
              </a:rPr>
              <a:t>Step 03</a:t>
            </a:r>
          </a:p>
        </p:txBody>
      </p:sp>
      <p:sp>
        <p:nvSpPr>
          <p:cNvPr id="36" name="Pentagon 35"/>
          <p:cNvSpPr/>
          <p:nvPr/>
        </p:nvSpPr>
        <p:spPr>
          <a:xfrm rot="5400000">
            <a:off x="9742552" y="1787091"/>
            <a:ext cx="1566299" cy="2741460"/>
          </a:xfrm>
          <a:prstGeom prst="homePlate">
            <a:avLst>
              <a:gd name="adj" fmla="val 22102"/>
            </a:avLst>
          </a:prstGeom>
          <a:solidFill>
            <a:schemeClr val="accent4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+mj-lt"/>
              </a:rPr>
              <a:t>Step 04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E113EB5-F2C1-4EF7-A5C7-FD567EBD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775309"/>
            <a:ext cx="11356975" cy="561975"/>
          </a:xfrm>
        </p:spPr>
        <p:txBody>
          <a:bodyPr/>
          <a:lstStyle/>
          <a:p>
            <a:r>
              <a:rPr lang="en-US" cap="small" dirty="0">
                <a:solidFill>
                  <a:schemeClr val="tx2"/>
                </a:solidFill>
              </a:rPr>
              <a:t>Headline and 4-step Process</a:t>
            </a:r>
            <a:endParaRPr lang="id-ID" cap="small" dirty="0">
              <a:solidFill>
                <a:schemeClr val="tx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D40D65-FBDF-4B18-9B27-F6666338C46A}"/>
              </a:ext>
            </a:extLst>
          </p:cNvPr>
          <p:cNvSpPr txBox="1"/>
          <p:nvPr/>
        </p:nvSpPr>
        <p:spPr>
          <a:xfrm>
            <a:off x="3197560" y="4379242"/>
            <a:ext cx="2764388" cy="1775857"/>
          </a:xfrm>
          <a:prstGeom prst="rect">
            <a:avLst/>
          </a:prstGeom>
          <a:noFill/>
        </p:spPr>
        <p:txBody>
          <a:bodyPr wrap="square" lIns="82282" tIns="41141" rIns="82282" bIns="41141" rtlCol="0">
            <a:spAutoFit/>
          </a:bodyPr>
          <a:lstStyle/>
          <a:p>
            <a:pPr algn="ctr">
              <a:lnSpc>
                <a:spcPct val="90000"/>
              </a:lnSpc>
              <a:spcAft>
                <a:spcPts val="900"/>
              </a:spcAft>
            </a:pPr>
            <a:r>
              <a:rPr lang="en-US" sz="2200" dirty="0">
                <a:ea typeface="Open Sans Light" panose="020B0306030504020204" pitchFamily="34" charset="0"/>
                <a:cs typeface="Open Sans Light" panose="020B0306030504020204" pitchFamily="34" charset="0"/>
              </a:rPr>
              <a:t>Something about the first step of the process. </a:t>
            </a:r>
          </a:p>
          <a:p>
            <a:pPr algn="ctr">
              <a:lnSpc>
                <a:spcPct val="90000"/>
              </a:lnSpc>
              <a:spcAft>
                <a:spcPts val="900"/>
              </a:spcAft>
            </a:pPr>
            <a:r>
              <a:rPr lang="en-US" sz="2200" dirty="0">
                <a:ea typeface="Open Sans Light" panose="020B0306030504020204" pitchFamily="34" charset="0"/>
                <a:cs typeface="Open Sans Light" panose="020B0306030504020204" pitchFamily="34" charset="0"/>
              </a:rPr>
              <a:t>Keep it short and to the point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485803-A21E-4051-9356-1CEB903F29F9}"/>
              </a:ext>
            </a:extLst>
          </p:cNvPr>
          <p:cNvSpPr txBox="1"/>
          <p:nvPr/>
        </p:nvSpPr>
        <p:spPr>
          <a:xfrm>
            <a:off x="6164802" y="4379241"/>
            <a:ext cx="2764388" cy="1775857"/>
          </a:xfrm>
          <a:prstGeom prst="rect">
            <a:avLst/>
          </a:prstGeom>
          <a:noFill/>
        </p:spPr>
        <p:txBody>
          <a:bodyPr wrap="square" lIns="82282" tIns="41141" rIns="82282" bIns="41141" rtlCol="0">
            <a:spAutoFit/>
          </a:bodyPr>
          <a:lstStyle/>
          <a:p>
            <a:pPr algn="ctr">
              <a:lnSpc>
                <a:spcPct val="90000"/>
              </a:lnSpc>
              <a:spcAft>
                <a:spcPts val="900"/>
              </a:spcAft>
            </a:pPr>
            <a:r>
              <a:rPr lang="en-US" sz="2200" dirty="0">
                <a:ea typeface="Open Sans Light" panose="020B0306030504020204" pitchFamily="34" charset="0"/>
                <a:cs typeface="Open Sans Light" panose="020B0306030504020204" pitchFamily="34" charset="0"/>
              </a:rPr>
              <a:t>Something about the first step of the process. </a:t>
            </a:r>
          </a:p>
          <a:p>
            <a:pPr algn="ctr">
              <a:lnSpc>
                <a:spcPct val="90000"/>
              </a:lnSpc>
              <a:spcAft>
                <a:spcPts val="900"/>
              </a:spcAft>
            </a:pPr>
            <a:r>
              <a:rPr lang="en-US" sz="2200" dirty="0">
                <a:ea typeface="Open Sans Light" panose="020B0306030504020204" pitchFamily="34" charset="0"/>
                <a:cs typeface="Open Sans Light" panose="020B0306030504020204" pitchFamily="34" charset="0"/>
              </a:rPr>
              <a:t>Keep it short and to the point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9E796D1-01AE-43A2-B391-F0625861AB50}"/>
              </a:ext>
            </a:extLst>
          </p:cNvPr>
          <p:cNvSpPr txBox="1"/>
          <p:nvPr/>
        </p:nvSpPr>
        <p:spPr>
          <a:xfrm>
            <a:off x="9132044" y="4379241"/>
            <a:ext cx="2764388" cy="1775857"/>
          </a:xfrm>
          <a:prstGeom prst="rect">
            <a:avLst/>
          </a:prstGeom>
          <a:noFill/>
        </p:spPr>
        <p:txBody>
          <a:bodyPr wrap="square" lIns="82282" tIns="41141" rIns="82282" bIns="41141" rtlCol="0">
            <a:spAutoFit/>
          </a:bodyPr>
          <a:lstStyle/>
          <a:p>
            <a:pPr algn="ctr">
              <a:lnSpc>
                <a:spcPct val="90000"/>
              </a:lnSpc>
              <a:spcAft>
                <a:spcPts val="900"/>
              </a:spcAft>
            </a:pPr>
            <a:r>
              <a:rPr lang="en-US" sz="2200" dirty="0">
                <a:ea typeface="Open Sans Light" panose="020B0306030504020204" pitchFamily="34" charset="0"/>
                <a:cs typeface="Open Sans Light" panose="020B0306030504020204" pitchFamily="34" charset="0"/>
              </a:rPr>
              <a:t>Something about the first step of the process. </a:t>
            </a:r>
          </a:p>
          <a:p>
            <a:pPr algn="ctr">
              <a:lnSpc>
                <a:spcPct val="90000"/>
              </a:lnSpc>
              <a:spcAft>
                <a:spcPts val="900"/>
              </a:spcAft>
            </a:pPr>
            <a:r>
              <a:rPr lang="en-US" sz="2200" dirty="0">
                <a:ea typeface="Open Sans Light" panose="020B0306030504020204" pitchFamily="34" charset="0"/>
                <a:cs typeface="Open Sans Light" panose="020B0306030504020204" pitchFamily="34" charset="0"/>
              </a:rPr>
              <a:t>Keep it short and to the 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0598329"/>
      </p:ext>
    </p:extLst>
  </p:cSld>
  <p:clrMapOvr>
    <a:masterClrMapping/>
  </p:clrMapOvr>
  <p:transition spd="med" advTm="22655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7" dur="9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8" dur="9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27" dur="9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28" dur="9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37" dur="9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38" dur="9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3" grpId="0" animBg="1"/>
          <p:bldP spid="34" grpId="0" animBg="1"/>
          <p:bldP spid="35" grpId="0" animBg="1"/>
          <p:bldP spid="36" grpId="0" animBg="1"/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9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9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9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9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9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3" grpId="0" animBg="1"/>
          <p:bldP spid="34" grpId="0" animBg="1"/>
          <p:bldP spid="35" grpId="0" animBg="1"/>
          <p:bldP spid="36" grpId="0" animBg="1"/>
          <p:bldP spid="46" grpId="0"/>
          <p:bldP spid="47" grpId="0"/>
          <p:bldP spid="4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903328"/>
          </a:xfrm>
        </p:spPr>
        <p:txBody>
          <a:bodyPr/>
          <a:lstStyle/>
          <a:p>
            <a:r>
              <a:rPr lang="en-US" cap="small" dirty="0">
                <a:solidFill>
                  <a:schemeClr val="tx2"/>
                </a:solidFill>
              </a:rPr>
              <a:t>Headline and 6 points</a:t>
            </a:r>
            <a:endParaRPr lang="id-ID" cap="small" dirty="0">
              <a:solidFill>
                <a:schemeClr val="tx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023121" y="1418858"/>
            <a:ext cx="204395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62318" y="2629417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62318" y="4063007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62318" y="5496597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029344" y="2220698"/>
            <a:ext cx="642258" cy="642258"/>
          </a:xfrm>
          <a:prstGeom prst="roundRect">
            <a:avLst>
              <a:gd name="adj" fmla="val 2175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1029344" y="3658669"/>
            <a:ext cx="642258" cy="642258"/>
          </a:xfrm>
          <a:prstGeom prst="roundRect">
            <a:avLst>
              <a:gd name="adj" fmla="val 217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1029344" y="5084583"/>
            <a:ext cx="642258" cy="642258"/>
          </a:xfrm>
          <a:prstGeom prst="roundRect">
            <a:avLst>
              <a:gd name="adj" fmla="val 2175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82" y="5284001"/>
            <a:ext cx="495000" cy="303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840" y="2336902"/>
            <a:ext cx="427500" cy="438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73" y="3726673"/>
            <a:ext cx="405000" cy="50625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7081985" y="2629416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081985" y="4063006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81985" y="5496596"/>
            <a:ext cx="5442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149011" y="2220697"/>
            <a:ext cx="642258" cy="642258"/>
          </a:xfrm>
          <a:prstGeom prst="roundRect">
            <a:avLst>
              <a:gd name="adj" fmla="val 2175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6" name="Rounded Rectangle 25"/>
          <p:cNvSpPr/>
          <p:nvPr/>
        </p:nvSpPr>
        <p:spPr>
          <a:xfrm>
            <a:off x="6149011" y="3658668"/>
            <a:ext cx="642258" cy="642258"/>
          </a:xfrm>
          <a:prstGeom prst="roundRect">
            <a:avLst>
              <a:gd name="adj" fmla="val 2175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7" name="Rounded Rectangle 26"/>
          <p:cNvSpPr/>
          <p:nvPr/>
        </p:nvSpPr>
        <p:spPr>
          <a:xfrm>
            <a:off x="6149011" y="5084582"/>
            <a:ext cx="642258" cy="642258"/>
          </a:xfrm>
          <a:prstGeom prst="roundRect">
            <a:avLst>
              <a:gd name="adj" fmla="val 2175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6" name="Freeform 71"/>
          <p:cNvSpPr>
            <a:spLocks noEditPoints="1"/>
          </p:cNvSpPr>
          <p:nvPr/>
        </p:nvSpPr>
        <p:spPr bwMode="auto">
          <a:xfrm>
            <a:off x="6319574" y="3754540"/>
            <a:ext cx="296870" cy="450514"/>
          </a:xfrm>
          <a:custGeom>
            <a:avLst/>
            <a:gdLst>
              <a:gd name="T0" fmla="*/ 13 w 48"/>
              <a:gd name="T1" fmla="*/ 59 h 73"/>
              <a:gd name="T2" fmla="*/ 36 w 48"/>
              <a:gd name="T3" fmla="*/ 59 h 73"/>
              <a:gd name="T4" fmla="*/ 36 w 48"/>
              <a:gd name="T5" fmla="*/ 59 h 73"/>
              <a:gd name="T6" fmla="*/ 37 w 48"/>
              <a:gd name="T7" fmla="*/ 59 h 73"/>
              <a:gd name="T8" fmla="*/ 38 w 48"/>
              <a:gd name="T9" fmla="*/ 57 h 73"/>
              <a:gd name="T10" fmla="*/ 24 w 48"/>
              <a:gd name="T11" fmla="*/ 41 h 73"/>
              <a:gd name="T12" fmla="*/ 11 w 48"/>
              <a:gd name="T13" fmla="*/ 57 h 73"/>
              <a:gd name="T14" fmla="*/ 11 w 48"/>
              <a:gd name="T15" fmla="*/ 59 h 73"/>
              <a:gd name="T16" fmla="*/ 13 w 48"/>
              <a:gd name="T17" fmla="*/ 59 h 73"/>
              <a:gd name="T18" fmla="*/ 13 w 48"/>
              <a:gd name="T19" fmla="*/ 59 h 73"/>
              <a:gd name="T20" fmla="*/ 44 w 48"/>
              <a:gd name="T21" fmla="*/ 11 h 73"/>
              <a:gd name="T22" fmla="*/ 48 w 48"/>
              <a:gd name="T23" fmla="*/ 7 h 73"/>
              <a:gd name="T24" fmla="*/ 48 w 48"/>
              <a:gd name="T25" fmla="*/ 5 h 73"/>
              <a:gd name="T26" fmla="*/ 44 w 48"/>
              <a:gd name="T27" fmla="*/ 0 h 73"/>
              <a:gd name="T28" fmla="*/ 5 w 48"/>
              <a:gd name="T29" fmla="*/ 0 h 73"/>
              <a:gd name="T30" fmla="*/ 0 w 48"/>
              <a:gd name="T31" fmla="*/ 5 h 73"/>
              <a:gd name="T32" fmla="*/ 0 w 48"/>
              <a:gd name="T33" fmla="*/ 7 h 73"/>
              <a:gd name="T34" fmla="*/ 4 w 48"/>
              <a:gd name="T35" fmla="*/ 11 h 73"/>
              <a:gd name="T36" fmla="*/ 44 w 48"/>
              <a:gd name="T37" fmla="*/ 11 h 73"/>
              <a:gd name="T38" fmla="*/ 40 w 48"/>
              <a:gd name="T39" fmla="*/ 13 h 73"/>
              <a:gd name="T40" fmla="*/ 44 w 48"/>
              <a:gd name="T41" fmla="*/ 13 h 73"/>
              <a:gd name="T42" fmla="*/ 31 w 48"/>
              <a:gd name="T43" fmla="*/ 36 h 73"/>
              <a:gd name="T44" fmla="*/ 44 w 48"/>
              <a:gd name="T45" fmla="*/ 59 h 73"/>
              <a:gd name="T46" fmla="*/ 40 w 48"/>
              <a:gd name="T47" fmla="*/ 59 h 73"/>
              <a:gd name="T48" fmla="*/ 26 w 48"/>
              <a:gd name="T49" fmla="*/ 38 h 73"/>
              <a:gd name="T50" fmla="*/ 25 w 48"/>
              <a:gd name="T51" fmla="*/ 36 h 73"/>
              <a:gd name="T52" fmla="*/ 26 w 48"/>
              <a:gd name="T53" fmla="*/ 35 h 73"/>
              <a:gd name="T54" fmla="*/ 26 w 48"/>
              <a:gd name="T55" fmla="*/ 35 h 73"/>
              <a:gd name="T56" fmla="*/ 40 w 48"/>
              <a:gd name="T57" fmla="*/ 13 h 73"/>
              <a:gd name="T58" fmla="*/ 4 w 48"/>
              <a:gd name="T59" fmla="*/ 61 h 73"/>
              <a:gd name="T60" fmla="*/ 0 w 48"/>
              <a:gd name="T61" fmla="*/ 66 h 73"/>
              <a:gd name="T62" fmla="*/ 0 w 48"/>
              <a:gd name="T63" fmla="*/ 68 h 73"/>
              <a:gd name="T64" fmla="*/ 5 w 48"/>
              <a:gd name="T65" fmla="*/ 73 h 73"/>
              <a:gd name="T66" fmla="*/ 44 w 48"/>
              <a:gd name="T67" fmla="*/ 73 h 73"/>
              <a:gd name="T68" fmla="*/ 48 w 48"/>
              <a:gd name="T69" fmla="*/ 68 h 73"/>
              <a:gd name="T70" fmla="*/ 48 w 48"/>
              <a:gd name="T71" fmla="*/ 66 h 73"/>
              <a:gd name="T72" fmla="*/ 44 w 48"/>
              <a:gd name="T73" fmla="*/ 61 h 73"/>
              <a:gd name="T74" fmla="*/ 4 w 48"/>
              <a:gd name="T75" fmla="*/ 61 h 73"/>
              <a:gd name="T76" fmla="*/ 8 w 48"/>
              <a:gd name="T77" fmla="*/ 59 h 73"/>
              <a:gd name="T78" fmla="*/ 4 w 48"/>
              <a:gd name="T79" fmla="*/ 59 h 73"/>
              <a:gd name="T80" fmla="*/ 18 w 48"/>
              <a:gd name="T81" fmla="*/ 36 h 73"/>
              <a:gd name="T82" fmla="*/ 4 w 48"/>
              <a:gd name="T83" fmla="*/ 13 h 73"/>
              <a:gd name="T84" fmla="*/ 8 w 48"/>
              <a:gd name="T85" fmla="*/ 13 h 73"/>
              <a:gd name="T86" fmla="*/ 22 w 48"/>
              <a:gd name="T87" fmla="*/ 35 h 73"/>
              <a:gd name="T88" fmla="*/ 24 w 48"/>
              <a:gd name="T89" fmla="*/ 37 h 73"/>
              <a:gd name="T90" fmla="*/ 22 w 48"/>
              <a:gd name="T91" fmla="*/ 38 h 73"/>
              <a:gd name="T92" fmla="*/ 8 w 48"/>
              <a:gd name="T93" fmla="*/ 59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" h="73">
                <a:moveTo>
                  <a:pt x="13" y="59"/>
                </a:moveTo>
                <a:cubicBezTo>
                  <a:pt x="36" y="59"/>
                  <a:pt x="36" y="59"/>
                  <a:pt x="36" y="59"/>
                </a:cubicBezTo>
                <a:cubicBezTo>
                  <a:pt x="36" y="59"/>
                  <a:pt x="36" y="59"/>
                  <a:pt x="36" y="59"/>
                </a:cubicBezTo>
                <a:cubicBezTo>
                  <a:pt x="36" y="59"/>
                  <a:pt x="37" y="59"/>
                  <a:pt x="37" y="59"/>
                </a:cubicBezTo>
                <a:cubicBezTo>
                  <a:pt x="38" y="58"/>
                  <a:pt x="38" y="57"/>
                  <a:pt x="38" y="57"/>
                </a:cubicBezTo>
                <a:cubicBezTo>
                  <a:pt x="36" y="49"/>
                  <a:pt x="31" y="41"/>
                  <a:pt x="24" y="41"/>
                </a:cubicBezTo>
                <a:cubicBezTo>
                  <a:pt x="17" y="41"/>
                  <a:pt x="12" y="49"/>
                  <a:pt x="11" y="57"/>
                </a:cubicBezTo>
                <a:cubicBezTo>
                  <a:pt x="11" y="57"/>
                  <a:pt x="11" y="58"/>
                  <a:pt x="11" y="59"/>
                </a:cubicBezTo>
                <a:cubicBezTo>
                  <a:pt x="12" y="59"/>
                  <a:pt x="12" y="59"/>
                  <a:pt x="13" y="59"/>
                </a:cubicBezTo>
                <a:cubicBezTo>
                  <a:pt x="13" y="59"/>
                  <a:pt x="13" y="59"/>
                  <a:pt x="13" y="59"/>
                </a:cubicBezTo>
                <a:close/>
                <a:moveTo>
                  <a:pt x="44" y="11"/>
                </a:moveTo>
                <a:cubicBezTo>
                  <a:pt x="47" y="11"/>
                  <a:pt x="48" y="9"/>
                  <a:pt x="48" y="7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2"/>
                  <a:pt x="46" y="0"/>
                  <a:pt x="44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0" y="7"/>
                  <a:pt x="0" y="7"/>
                </a:cubicBezTo>
                <a:cubicBezTo>
                  <a:pt x="0" y="9"/>
                  <a:pt x="2" y="11"/>
                  <a:pt x="4" y="11"/>
                </a:cubicBezTo>
                <a:cubicBezTo>
                  <a:pt x="44" y="11"/>
                  <a:pt x="44" y="11"/>
                  <a:pt x="44" y="11"/>
                </a:cubicBezTo>
                <a:close/>
                <a:moveTo>
                  <a:pt x="40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3" y="22"/>
                  <a:pt x="39" y="31"/>
                  <a:pt x="31" y="36"/>
                </a:cubicBezTo>
                <a:cubicBezTo>
                  <a:pt x="39" y="42"/>
                  <a:pt x="43" y="50"/>
                  <a:pt x="44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1"/>
                  <a:pt x="35" y="41"/>
                  <a:pt x="26" y="38"/>
                </a:cubicBezTo>
                <a:cubicBezTo>
                  <a:pt x="25" y="38"/>
                  <a:pt x="25" y="37"/>
                  <a:pt x="25" y="36"/>
                </a:cubicBezTo>
                <a:cubicBezTo>
                  <a:pt x="25" y="35"/>
                  <a:pt x="26" y="35"/>
                  <a:pt x="26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34" y="32"/>
                  <a:pt x="39" y="21"/>
                  <a:pt x="40" y="13"/>
                </a:cubicBezTo>
                <a:close/>
                <a:moveTo>
                  <a:pt x="4" y="61"/>
                </a:moveTo>
                <a:cubicBezTo>
                  <a:pt x="2" y="62"/>
                  <a:pt x="0" y="64"/>
                  <a:pt x="0" y="6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3"/>
                  <a:pt x="5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46" y="73"/>
                  <a:pt x="48" y="70"/>
                  <a:pt x="48" y="68"/>
                </a:cubicBezTo>
                <a:cubicBezTo>
                  <a:pt x="48" y="66"/>
                  <a:pt x="48" y="66"/>
                  <a:pt x="48" y="66"/>
                </a:cubicBezTo>
                <a:cubicBezTo>
                  <a:pt x="48" y="64"/>
                  <a:pt x="47" y="62"/>
                  <a:pt x="44" y="61"/>
                </a:cubicBezTo>
                <a:cubicBezTo>
                  <a:pt x="4" y="61"/>
                  <a:pt x="4" y="61"/>
                  <a:pt x="4" y="61"/>
                </a:cubicBezTo>
                <a:close/>
                <a:moveTo>
                  <a:pt x="8" y="59"/>
                </a:moveTo>
                <a:cubicBezTo>
                  <a:pt x="4" y="59"/>
                  <a:pt x="4" y="59"/>
                  <a:pt x="4" y="59"/>
                </a:cubicBezTo>
                <a:cubicBezTo>
                  <a:pt x="5" y="50"/>
                  <a:pt x="10" y="42"/>
                  <a:pt x="18" y="36"/>
                </a:cubicBezTo>
                <a:cubicBezTo>
                  <a:pt x="10" y="31"/>
                  <a:pt x="5" y="22"/>
                  <a:pt x="4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9" y="21"/>
                  <a:pt x="14" y="32"/>
                  <a:pt x="22" y="35"/>
                </a:cubicBezTo>
                <a:cubicBezTo>
                  <a:pt x="23" y="35"/>
                  <a:pt x="24" y="36"/>
                  <a:pt x="24" y="37"/>
                </a:cubicBezTo>
                <a:cubicBezTo>
                  <a:pt x="23" y="38"/>
                  <a:pt x="23" y="38"/>
                  <a:pt x="22" y="38"/>
                </a:cubicBezTo>
                <a:cubicBezTo>
                  <a:pt x="14" y="41"/>
                  <a:pt x="9" y="51"/>
                  <a:pt x="8" y="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74"/>
          <p:cNvSpPr>
            <a:spLocks noEditPoints="1"/>
          </p:cNvSpPr>
          <p:nvPr/>
        </p:nvSpPr>
        <p:spPr bwMode="auto">
          <a:xfrm>
            <a:off x="6259939" y="2323455"/>
            <a:ext cx="434975" cy="434975"/>
          </a:xfrm>
          <a:custGeom>
            <a:avLst/>
            <a:gdLst>
              <a:gd name="T0" fmla="*/ 117 w 239"/>
              <a:gd name="T1" fmla="*/ 166 h 239"/>
              <a:gd name="T2" fmla="*/ 85 w 239"/>
              <a:gd name="T3" fmla="*/ 198 h 239"/>
              <a:gd name="T4" fmla="*/ 43 w 239"/>
              <a:gd name="T5" fmla="*/ 198 h 239"/>
              <a:gd name="T6" fmla="*/ 41 w 239"/>
              <a:gd name="T7" fmla="*/ 196 h 239"/>
              <a:gd name="T8" fmla="*/ 41 w 239"/>
              <a:gd name="T9" fmla="*/ 154 h 239"/>
              <a:gd name="T10" fmla="*/ 80 w 239"/>
              <a:gd name="T11" fmla="*/ 115 h 239"/>
              <a:gd name="T12" fmla="*/ 101 w 239"/>
              <a:gd name="T13" fmla="*/ 106 h 239"/>
              <a:gd name="T14" fmla="*/ 101 w 239"/>
              <a:gd name="T15" fmla="*/ 106 h 239"/>
              <a:gd name="T16" fmla="*/ 122 w 239"/>
              <a:gd name="T17" fmla="*/ 115 h 239"/>
              <a:gd name="T18" fmla="*/ 132 w 239"/>
              <a:gd name="T19" fmla="*/ 119 h 239"/>
              <a:gd name="T20" fmla="*/ 141 w 239"/>
              <a:gd name="T21" fmla="*/ 115 h 239"/>
              <a:gd name="T22" fmla="*/ 141 w 239"/>
              <a:gd name="T23" fmla="*/ 96 h 239"/>
              <a:gd name="T24" fmla="*/ 101 w 239"/>
              <a:gd name="T25" fmla="*/ 80 h 239"/>
              <a:gd name="T26" fmla="*/ 101 w 239"/>
              <a:gd name="T27" fmla="*/ 80 h 239"/>
              <a:gd name="T28" fmla="*/ 61 w 239"/>
              <a:gd name="T29" fmla="*/ 96 h 239"/>
              <a:gd name="T30" fmla="*/ 22 w 239"/>
              <a:gd name="T31" fmla="*/ 135 h 239"/>
              <a:gd name="T32" fmla="*/ 22 w 239"/>
              <a:gd name="T33" fmla="*/ 215 h 239"/>
              <a:gd name="T34" fmla="*/ 24 w 239"/>
              <a:gd name="T35" fmla="*/ 217 h 239"/>
              <a:gd name="T36" fmla="*/ 104 w 239"/>
              <a:gd name="T37" fmla="*/ 217 h 239"/>
              <a:gd name="T38" fmla="*/ 143 w 239"/>
              <a:gd name="T39" fmla="*/ 178 h 239"/>
              <a:gd name="T40" fmla="*/ 151 w 239"/>
              <a:gd name="T41" fmla="*/ 168 h 239"/>
              <a:gd name="T42" fmla="*/ 139 w 239"/>
              <a:gd name="T43" fmla="*/ 170 h 239"/>
              <a:gd name="T44" fmla="*/ 117 w 239"/>
              <a:gd name="T45" fmla="*/ 166 h 239"/>
              <a:gd name="T46" fmla="*/ 217 w 239"/>
              <a:gd name="T47" fmla="*/ 23 h 239"/>
              <a:gd name="T48" fmla="*/ 216 w 239"/>
              <a:gd name="T49" fmla="*/ 22 h 239"/>
              <a:gd name="T50" fmla="*/ 136 w 239"/>
              <a:gd name="T51" fmla="*/ 22 h 239"/>
              <a:gd name="T52" fmla="*/ 97 w 239"/>
              <a:gd name="T53" fmla="*/ 61 h 239"/>
              <a:gd name="T54" fmla="*/ 89 w 239"/>
              <a:gd name="T55" fmla="*/ 70 h 239"/>
              <a:gd name="T56" fmla="*/ 101 w 239"/>
              <a:gd name="T57" fmla="*/ 69 h 239"/>
              <a:gd name="T58" fmla="*/ 101 w 239"/>
              <a:gd name="T59" fmla="*/ 69 h 239"/>
              <a:gd name="T60" fmla="*/ 123 w 239"/>
              <a:gd name="T61" fmla="*/ 73 h 239"/>
              <a:gd name="T62" fmla="*/ 155 w 239"/>
              <a:gd name="T63" fmla="*/ 41 h 239"/>
              <a:gd name="T64" fmla="*/ 197 w 239"/>
              <a:gd name="T65" fmla="*/ 41 h 239"/>
              <a:gd name="T66" fmla="*/ 199 w 239"/>
              <a:gd name="T67" fmla="*/ 42 h 239"/>
              <a:gd name="T68" fmla="*/ 199 w 239"/>
              <a:gd name="T69" fmla="*/ 84 h 239"/>
              <a:gd name="T70" fmla="*/ 160 w 239"/>
              <a:gd name="T71" fmla="*/ 123 h 239"/>
              <a:gd name="T72" fmla="*/ 139 w 239"/>
              <a:gd name="T73" fmla="*/ 132 h 239"/>
              <a:gd name="T74" fmla="*/ 139 w 239"/>
              <a:gd name="T75" fmla="*/ 132 h 239"/>
              <a:gd name="T76" fmla="*/ 118 w 239"/>
              <a:gd name="T77" fmla="*/ 123 h 239"/>
              <a:gd name="T78" fmla="*/ 108 w 239"/>
              <a:gd name="T79" fmla="*/ 119 h 239"/>
              <a:gd name="T80" fmla="*/ 99 w 239"/>
              <a:gd name="T81" fmla="*/ 123 h 239"/>
              <a:gd name="T82" fmla="*/ 99 w 239"/>
              <a:gd name="T83" fmla="*/ 142 h 239"/>
              <a:gd name="T84" fmla="*/ 139 w 239"/>
              <a:gd name="T85" fmla="*/ 159 h 239"/>
              <a:gd name="T86" fmla="*/ 139 w 239"/>
              <a:gd name="T87" fmla="*/ 159 h 239"/>
              <a:gd name="T88" fmla="*/ 179 w 239"/>
              <a:gd name="T89" fmla="*/ 142 h 239"/>
              <a:gd name="T90" fmla="*/ 217 w 239"/>
              <a:gd name="T91" fmla="*/ 103 h 239"/>
              <a:gd name="T92" fmla="*/ 217 w 239"/>
              <a:gd name="T93" fmla="*/ 23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39" h="239">
                <a:moveTo>
                  <a:pt x="117" y="166"/>
                </a:moveTo>
                <a:cubicBezTo>
                  <a:pt x="85" y="198"/>
                  <a:pt x="85" y="198"/>
                  <a:pt x="85" y="198"/>
                </a:cubicBezTo>
                <a:cubicBezTo>
                  <a:pt x="74" y="209"/>
                  <a:pt x="55" y="209"/>
                  <a:pt x="43" y="198"/>
                </a:cubicBezTo>
                <a:cubicBezTo>
                  <a:pt x="41" y="196"/>
                  <a:pt x="41" y="196"/>
                  <a:pt x="41" y="196"/>
                </a:cubicBezTo>
                <a:cubicBezTo>
                  <a:pt x="30" y="185"/>
                  <a:pt x="30" y="166"/>
                  <a:pt x="41" y="154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86" y="109"/>
                  <a:pt x="93" y="106"/>
                  <a:pt x="101" y="106"/>
                </a:cubicBezTo>
                <a:cubicBezTo>
                  <a:pt x="101" y="106"/>
                  <a:pt x="101" y="106"/>
                  <a:pt x="101" y="106"/>
                </a:cubicBezTo>
                <a:cubicBezTo>
                  <a:pt x="109" y="106"/>
                  <a:pt x="117" y="109"/>
                  <a:pt x="122" y="115"/>
                </a:cubicBezTo>
                <a:cubicBezTo>
                  <a:pt x="125" y="118"/>
                  <a:pt x="128" y="119"/>
                  <a:pt x="132" y="119"/>
                </a:cubicBezTo>
                <a:cubicBezTo>
                  <a:pt x="135" y="119"/>
                  <a:pt x="139" y="118"/>
                  <a:pt x="141" y="115"/>
                </a:cubicBezTo>
                <a:cubicBezTo>
                  <a:pt x="147" y="110"/>
                  <a:pt x="147" y="101"/>
                  <a:pt x="141" y="96"/>
                </a:cubicBezTo>
                <a:cubicBezTo>
                  <a:pt x="131" y="85"/>
                  <a:pt x="116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86" y="80"/>
                  <a:pt x="72" y="86"/>
                  <a:pt x="61" y="96"/>
                </a:cubicBezTo>
                <a:cubicBezTo>
                  <a:pt x="22" y="135"/>
                  <a:pt x="22" y="135"/>
                  <a:pt x="22" y="135"/>
                </a:cubicBezTo>
                <a:cubicBezTo>
                  <a:pt x="0" y="157"/>
                  <a:pt x="0" y="193"/>
                  <a:pt x="22" y="215"/>
                </a:cubicBezTo>
                <a:cubicBezTo>
                  <a:pt x="24" y="217"/>
                  <a:pt x="24" y="217"/>
                  <a:pt x="24" y="217"/>
                </a:cubicBezTo>
                <a:cubicBezTo>
                  <a:pt x="46" y="239"/>
                  <a:pt x="82" y="239"/>
                  <a:pt x="104" y="217"/>
                </a:cubicBezTo>
                <a:cubicBezTo>
                  <a:pt x="143" y="178"/>
                  <a:pt x="143" y="178"/>
                  <a:pt x="143" y="178"/>
                </a:cubicBezTo>
                <a:cubicBezTo>
                  <a:pt x="146" y="175"/>
                  <a:pt x="148" y="172"/>
                  <a:pt x="151" y="168"/>
                </a:cubicBezTo>
                <a:cubicBezTo>
                  <a:pt x="147" y="169"/>
                  <a:pt x="143" y="170"/>
                  <a:pt x="139" y="170"/>
                </a:cubicBezTo>
                <a:cubicBezTo>
                  <a:pt x="131" y="170"/>
                  <a:pt x="124" y="168"/>
                  <a:pt x="117" y="166"/>
                </a:cubicBezTo>
                <a:close/>
                <a:moveTo>
                  <a:pt x="217" y="23"/>
                </a:moveTo>
                <a:cubicBezTo>
                  <a:pt x="216" y="22"/>
                  <a:pt x="216" y="22"/>
                  <a:pt x="216" y="22"/>
                </a:cubicBezTo>
                <a:cubicBezTo>
                  <a:pt x="194" y="0"/>
                  <a:pt x="158" y="0"/>
                  <a:pt x="136" y="22"/>
                </a:cubicBezTo>
                <a:cubicBezTo>
                  <a:pt x="97" y="61"/>
                  <a:pt x="97" y="61"/>
                  <a:pt x="97" y="61"/>
                </a:cubicBezTo>
                <a:cubicBezTo>
                  <a:pt x="94" y="64"/>
                  <a:pt x="92" y="67"/>
                  <a:pt x="89" y="70"/>
                </a:cubicBezTo>
                <a:cubicBezTo>
                  <a:pt x="93" y="69"/>
                  <a:pt x="97" y="69"/>
                  <a:pt x="101" y="69"/>
                </a:cubicBezTo>
                <a:cubicBezTo>
                  <a:pt x="101" y="69"/>
                  <a:pt x="101" y="69"/>
                  <a:pt x="101" y="69"/>
                </a:cubicBezTo>
                <a:cubicBezTo>
                  <a:pt x="109" y="69"/>
                  <a:pt x="116" y="70"/>
                  <a:pt x="123" y="73"/>
                </a:cubicBezTo>
                <a:cubicBezTo>
                  <a:pt x="155" y="41"/>
                  <a:pt x="155" y="41"/>
                  <a:pt x="155" y="41"/>
                </a:cubicBezTo>
                <a:cubicBezTo>
                  <a:pt x="166" y="29"/>
                  <a:pt x="185" y="29"/>
                  <a:pt x="197" y="41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210" y="54"/>
                  <a:pt x="210" y="73"/>
                  <a:pt x="199" y="84"/>
                </a:cubicBezTo>
                <a:cubicBezTo>
                  <a:pt x="160" y="123"/>
                  <a:pt x="160" y="123"/>
                  <a:pt x="160" y="123"/>
                </a:cubicBezTo>
                <a:cubicBezTo>
                  <a:pt x="154" y="129"/>
                  <a:pt x="147" y="132"/>
                  <a:pt x="139" y="132"/>
                </a:cubicBezTo>
                <a:cubicBezTo>
                  <a:pt x="139" y="132"/>
                  <a:pt x="139" y="132"/>
                  <a:pt x="139" y="132"/>
                </a:cubicBezTo>
                <a:cubicBezTo>
                  <a:pt x="131" y="132"/>
                  <a:pt x="123" y="129"/>
                  <a:pt x="118" y="123"/>
                </a:cubicBezTo>
                <a:cubicBezTo>
                  <a:pt x="115" y="121"/>
                  <a:pt x="111" y="119"/>
                  <a:pt x="108" y="119"/>
                </a:cubicBezTo>
                <a:cubicBezTo>
                  <a:pt x="105" y="119"/>
                  <a:pt x="101" y="121"/>
                  <a:pt x="99" y="123"/>
                </a:cubicBezTo>
                <a:cubicBezTo>
                  <a:pt x="93" y="129"/>
                  <a:pt x="93" y="137"/>
                  <a:pt x="99" y="142"/>
                </a:cubicBezTo>
                <a:cubicBezTo>
                  <a:pt x="109" y="153"/>
                  <a:pt x="123" y="159"/>
                  <a:pt x="139" y="159"/>
                </a:cubicBezTo>
                <a:cubicBezTo>
                  <a:pt x="139" y="159"/>
                  <a:pt x="139" y="159"/>
                  <a:pt x="139" y="159"/>
                </a:cubicBezTo>
                <a:cubicBezTo>
                  <a:pt x="154" y="159"/>
                  <a:pt x="168" y="153"/>
                  <a:pt x="179" y="142"/>
                </a:cubicBezTo>
                <a:cubicBezTo>
                  <a:pt x="217" y="103"/>
                  <a:pt x="217" y="103"/>
                  <a:pt x="217" y="103"/>
                </a:cubicBezTo>
                <a:cubicBezTo>
                  <a:pt x="239" y="81"/>
                  <a:pt x="239" y="45"/>
                  <a:pt x="217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Freeform 94"/>
          <p:cNvSpPr>
            <a:spLocks noEditPoints="1"/>
          </p:cNvSpPr>
          <p:nvPr/>
        </p:nvSpPr>
        <p:spPr bwMode="auto">
          <a:xfrm>
            <a:off x="6249826" y="5204310"/>
            <a:ext cx="393700" cy="422275"/>
          </a:xfrm>
          <a:custGeom>
            <a:avLst/>
            <a:gdLst>
              <a:gd name="T0" fmla="*/ 163 w 216"/>
              <a:gd name="T1" fmla="*/ 145 h 232"/>
              <a:gd name="T2" fmla="*/ 111 w 216"/>
              <a:gd name="T3" fmla="*/ 92 h 232"/>
              <a:gd name="T4" fmla="*/ 58 w 216"/>
              <a:gd name="T5" fmla="*/ 145 h 232"/>
              <a:gd name="T6" fmla="*/ 68 w 216"/>
              <a:gd name="T7" fmla="*/ 176 h 232"/>
              <a:gd name="T8" fmla="*/ 67 w 216"/>
              <a:gd name="T9" fmla="*/ 177 h 232"/>
              <a:gd name="T10" fmla="*/ 33 w 216"/>
              <a:gd name="T11" fmla="*/ 211 h 232"/>
              <a:gd name="T12" fmla="*/ 33 w 216"/>
              <a:gd name="T13" fmla="*/ 228 h 232"/>
              <a:gd name="T14" fmla="*/ 41 w 216"/>
              <a:gd name="T15" fmla="*/ 232 h 232"/>
              <a:gd name="T16" fmla="*/ 49 w 216"/>
              <a:gd name="T17" fmla="*/ 228 h 232"/>
              <a:gd name="T18" fmla="*/ 84 w 216"/>
              <a:gd name="T19" fmla="*/ 193 h 232"/>
              <a:gd name="T20" fmla="*/ 85 w 216"/>
              <a:gd name="T21" fmla="*/ 192 h 232"/>
              <a:gd name="T22" fmla="*/ 111 w 216"/>
              <a:gd name="T23" fmla="*/ 199 h 232"/>
              <a:gd name="T24" fmla="*/ 163 w 216"/>
              <a:gd name="T25" fmla="*/ 145 h 232"/>
              <a:gd name="T26" fmla="*/ 111 w 216"/>
              <a:gd name="T27" fmla="*/ 180 h 232"/>
              <a:gd name="T28" fmla="*/ 77 w 216"/>
              <a:gd name="T29" fmla="*/ 145 h 232"/>
              <a:gd name="T30" fmla="*/ 111 w 216"/>
              <a:gd name="T31" fmla="*/ 111 h 232"/>
              <a:gd name="T32" fmla="*/ 145 w 216"/>
              <a:gd name="T33" fmla="*/ 145 h 232"/>
              <a:gd name="T34" fmla="*/ 111 w 216"/>
              <a:gd name="T35" fmla="*/ 180 h 232"/>
              <a:gd name="T36" fmla="*/ 198 w 216"/>
              <a:gd name="T37" fmla="*/ 41 h 232"/>
              <a:gd name="T38" fmla="*/ 177 w 216"/>
              <a:gd name="T39" fmla="*/ 41 h 232"/>
              <a:gd name="T40" fmla="*/ 131 w 216"/>
              <a:gd name="T41" fmla="*/ 0 h 232"/>
              <a:gd name="T42" fmla="*/ 85 w 216"/>
              <a:gd name="T43" fmla="*/ 0 h 232"/>
              <a:gd name="T44" fmla="*/ 39 w 216"/>
              <a:gd name="T45" fmla="*/ 41 h 232"/>
              <a:gd name="T46" fmla="*/ 18 w 216"/>
              <a:gd name="T47" fmla="*/ 41 h 232"/>
              <a:gd name="T48" fmla="*/ 0 w 216"/>
              <a:gd name="T49" fmla="*/ 59 h 232"/>
              <a:gd name="T50" fmla="*/ 0 w 216"/>
              <a:gd name="T51" fmla="*/ 180 h 232"/>
              <a:gd name="T52" fmla="*/ 18 w 216"/>
              <a:gd name="T53" fmla="*/ 198 h 232"/>
              <a:gd name="T54" fmla="*/ 30 w 216"/>
              <a:gd name="T55" fmla="*/ 198 h 232"/>
              <a:gd name="T56" fmla="*/ 55 w 216"/>
              <a:gd name="T57" fmla="*/ 173 h 232"/>
              <a:gd name="T58" fmla="*/ 49 w 216"/>
              <a:gd name="T59" fmla="*/ 145 h 232"/>
              <a:gd name="T60" fmla="*/ 111 w 216"/>
              <a:gd name="T61" fmla="*/ 82 h 232"/>
              <a:gd name="T62" fmla="*/ 173 w 216"/>
              <a:gd name="T63" fmla="*/ 145 h 232"/>
              <a:gd name="T64" fmla="*/ 143 w 216"/>
              <a:gd name="T65" fmla="*/ 198 h 232"/>
              <a:gd name="T66" fmla="*/ 198 w 216"/>
              <a:gd name="T67" fmla="*/ 198 h 232"/>
              <a:gd name="T68" fmla="*/ 216 w 216"/>
              <a:gd name="T69" fmla="*/ 180 h 232"/>
              <a:gd name="T70" fmla="*/ 216 w 216"/>
              <a:gd name="T71" fmla="*/ 59 h 232"/>
              <a:gd name="T72" fmla="*/ 198 w 216"/>
              <a:gd name="T73" fmla="*/ 41 h 232"/>
              <a:gd name="T74" fmla="*/ 63 w 216"/>
              <a:gd name="T75" fmla="*/ 41 h 232"/>
              <a:gd name="T76" fmla="*/ 85 w 216"/>
              <a:gd name="T77" fmla="*/ 23 h 232"/>
              <a:gd name="T78" fmla="*/ 131 w 216"/>
              <a:gd name="T79" fmla="*/ 23 h 232"/>
              <a:gd name="T80" fmla="*/ 153 w 216"/>
              <a:gd name="T81" fmla="*/ 41 h 232"/>
              <a:gd name="T82" fmla="*/ 63 w 216"/>
              <a:gd name="T83" fmla="*/ 41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6" h="232">
                <a:moveTo>
                  <a:pt x="163" y="145"/>
                </a:moveTo>
                <a:cubicBezTo>
                  <a:pt x="163" y="116"/>
                  <a:pt x="140" y="92"/>
                  <a:pt x="111" y="92"/>
                </a:cubicBezTo>
                <a:cubicBezTo>
                  <a:pt x="82" y="92"/>
                  <a:pt x="58" y="116"/>
                  <a:pt x="58" y="145"/>
                </a:cubicBezTo>
                <a:cubicBezTo>
                  <a:pt x="58" y="157"/>
                  <a:pt x="62" y="167"/>
                  <a:pt x="68" y="176"/>
                </a:cubicBezTo>
                <a:cubicBezTo>
                  <a:pt x="68" y="176"/>
                  <a:pt x="67" y="176"/>
                  <a:pt x="67" y="177"/>
                </a:cubicBezTo>
                <a:cubicBezTo>
                  <a:pt x="33" y="211"/>
                  <a:pt x="33" y="211"/>
                  <a:pt x="33" y="211"/>
                </a:cubicBezTo>
                <a:cubicBezTo>
                  <a:pt x="28" y="216"/>
                  <a:pt x="28" y="224"/>
                  <a:pt x="33" y="228"/>
                </a:cubicBezTo>
                <a:cubicBezTo>
                  <a:pt x="35" y="230"/>
                  <a:pt x="38" y="232"/>
                  <a:pt x="41" y="232"/>
                </a:cubicBezTo>
                <a:cubicBezTo>
                  <a:pt x="44" y="232"/>
                  <a:pt x="47" y="230"/>
                  <a:pt x="49" y="228"/>
                </a:cubicBezTo>
                <a:cubicBezTo>
                  <a:pt x="84" y="193"/>
                  <a:pt x="84" y="193"/>
                  <a:pt x="84" y="193"/>
                </a:cubicBezTo>
                <a:cubicBezTo>
                  <a:pt x="84" y="193"/>
                  <a:pt x="85" y="192"/>
                  <a:pt x="85" y="192"/>
                </a:cubicBezTo>
                <a:cubicBezTo>
                  <a:pt x="93" y="196"/>
                  <a:pt x="101" y="199"/>
                  <a:pt x="111" y="199"/>
                </a:cubicBezTo>
                <a:cubicBezTo>
                  <a:pt x="140" y="199"/>
                  <a:pt x="163" y="175"/>
                  <a:pt x="163" y="145"/>
                </a:cubicBezTo>
                <a:close/>
                <a:moveTo>
                  <a:pt x="111" y="180"/>
                </a:moveTo>
                <a:cubicBezTo>
                  <a:pt x="92" y="180"/>
                  <a:pt x="77" y="164"/>
                  <a:pt x="77" y="145"/>
                </a:cubicBezTo>
                <a:cubicBezTo>
                  <a:pt x="77" y="127"/>
                  <a:pt x="92" y="111"/>
                  <a:pt x="111" y="111"/>
                </a:cubicBezTo>
                <a:cubicBezTo>
                  <a:pt x="129" y="111"/>
                  <a:pt x="145" y="127"/>
                  <a:pt x="145" y="145"/>
                </a:cubicBezTo>
                <a:cubicBezTo>
                  <a:pt x="145" y="164"/>
                  <a:pt x="129" y="180"/>
                  <a:pt x="111" y="180"/>
                </a:cubicBezTo>
                <a:close/>
                <a:moveTo>
                  <a:pt x="198" y="41"/>
                </a:moveTo>
                <a:cubicBezTo>
                  <a:pt x="177" y="41"/>
                  <a:pt x="177" y="41"/>
                  <a:pt x="177" y="41"/>
                </a:cubicBezTo>
                <a:cubicBezTo>
                  <a:pt x="174" y="18"/>
                  <a:pt x="155" y="0"/>
                  <a:pt x="131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61" y="0"/>
                  <a:pt x="42" y="18"/>
                  <a:pt x="39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8" y="41"/>
                  <a:pt x="0" y="49"/>
                  <a:pt x="0" y="59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0"/>
                  <a:pt x="8" y="198"/>
                  <a:pt x="18" y="198"/>
                </a:cubicBezTo>
                <a:cubicBezTo>
                  <a:pt x="30" y="198"/>
                  <a:pt x="30" y="198"/>
                  <a:pt x="30" y="198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64"/>
                  <a:pt x="49" y="155"/>
                  <a:pt x="49" y="145"/>
                </a:cubicBezTo>
                <a:cubicBezTo>
                  <a:pt x="49" y="110"/>
                  <a:pt x="76" y="82"/>
                  <a:pt x="111" y="82"/>
                </a:cubicBezTo>
                <a:cubicBezTo>
                  <a:pt x="145" y="82"/>
                  <a:pt x="173" y="110"/>
                  <a:pt x="173" y="145"/>
                </a:cubicBezTo>
                <a:cubicBezTo>
                  <a:pt x="173" y="168"/>
                  <a:pt x="161" y="187"/>
                  <a:pt x="143" y="198"/>
                </a:cubicBezTo>
                <a:cubicBezTo>
                  <a:pt x="198" y="198"/>
                  <a:pt x="198" y="198"/>
                  <a:pt x="198" y="198"/>
                </a:cubicBezTo>
                <a:cubicBezTo>
                  <a:pt x="208" y="198"/>
                  <a:pt x="216" y="190"/>
                  <a:pt x="216" y="180"/>
                </a:cubicBezTo>
                <a:cubicBezTo>
                  <a:pt x="216" y="59"/>
                  <a:pt x="216" y="59"/>
                  <a:pt x="216" y="59"/>
                </a:cubicBezTo>
                <a:cubicBezTo>
                  <a:pt x="216" y="49"/>
                  <a:pt x="208" y="41"/>
                  <a:pt x="198" y="41"/>
                </a:cubicBezTo>
                <a:close/>
                <a:moveTo>
                  <a:pt x="63" y="41"/>
                </a:moveTo>
                <a:cubicBezTo>
                  <a:pt x="65" y="31"/>
                  <a:pt x="74" y="23"/>
                  <a:pt x="85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42" y="23"/>
                  <a:pt x="151" y="31"/>
                  <a:pt x="153" y="41"/>
                </a:cubicBezTo>
                <a:lnTo>
                  <a:pt x="63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17002B8-CCFB-4820-AFBB-A80CA6A089DB}"/>
              </a:ext>
            </a:extLst>
          </p:cNvPr>
          <p:cNvSpPr txBox="1">
            <a:spLocks/>
          </p:cNvSpPr>
          <p:nvPr/>
        </p:nvSpPr>
        <p:spPr>
          <a:xfrm>
            <a:off x="1874057" y="1997079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First Point headline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A40933E-E35D-43A1-932A-622249F0AC81}"/>
              </a:ext>
            </a:extLst>
          </p:cNvPr>
          <p:cNvSpPr txBox="1">
            <a:spLocks/>
          </p:cNvSpPr>
          <p:nvPr/>
        </p:nvSpPr>
        <p:spPr>
          <a:xfrm>
            <a:off x="1874056" y="2775652"/>
            <a:ext cx="3828451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the first point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3F36A41-DB5B-46FB-A117-60AC7B2EEC38}"/>
              </a:ext>
            </a:extLst>
          </p:cNvPr>
          <p:cNvSpPr txBox="1">
            <a:spLocks/>
          </p:cNvSpPr>
          <p:nvPr/>
        </p:nvSpPr>
        <p:spPr>
          <a:xfrm>
            <a:off x="1962319" y="3448139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Second Point headline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B2BFBE8-2E53-4450-9E25-AF17AEF4C11D}"/>
              </a:ext>
            </a:extLst>
          </p:cNvPr>
          <p:cNvSpPr txBox="1">
            <a:spLocks/>
          </p:cNvSpPr>
          <p:nvPr/>
        </p:nvSpPr>
        <p:spPr>
          <a:xfrm>
            <a:off x="1962318" y="4226712"/>
            <a:ext cx="3828451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ts val="1780"/>
              </a:lnSpc>
              <a:spcBef>
                <a:spcPts val="22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</a:t>
            </a:r>
            <a:r>
              <a:rPr lang="en-US" sz="2000" dirty="0">
                <a:solidFill>
                  <a:srgbClr val="57565A"/>
                </a:solidFill>
                <a:latin typeface="Open Sans Light"/>
                <a:ea typeface="Roboto Thin" charset="0"/>
                <a:cs typeface="Roboto Thin" charset="0"/>
              </a:rPr>
              <a:t>the Second point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Roboto Thin" charset="0"/>
              <a:cs typeface="Roboto Thin" charset="0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46F87EA-8AFA-4F82-A7AC-A6307FF003DA}"/>
              </a:ext>
            </a:extLst>
          </p:cNvPr>
          <p:cNvSpPr txBox="1">
            <a:spLocks/>
          </p:cNvSpPr>
          <p:nvPr/>
        </p:nvSpPr>
        <p:spPr>
          <a:xfrm>
            <a:off x="1962319" y="4848012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Third Point headline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7F6B9F2-9BB1-4A08-8B8F-32EC8C9B2095}"/>
              </a:ext>
            </a:extLst>
          </p:cNvPr>
          <p:cNvSpPr txBox="1">
            <a:spLocks/>
          </p:cNvSpPr>
          <p:nvPr/>
        </p:nvSpPr>
        <p:spPr>
          <a:xfrm>
            <a:off x="1962318" y="5626585"/>
            <a:ext cx="3828451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the third point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E9D2C06-A31F-441F-BC68-C3389564D3C4}"/>
              </a:ext>
            </a:extLst>
          </p:cNvPr>
          <p:cNvSpPr txBox="1">
            <a:spLocks/>
          </p:cNvSpPr>
          <p:nvPr/>
        </p:nvSpPr>
        <p:spPr>
          <a:xfrm>
            <a:off x="7067075" y="1997079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Fourth Point headline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8A20B5A-278E-405E-9D86-AE585CD12DF9}"/>
              </a:ext>
            </a:extLst>
          </p:cNvPr>
          <p:cNvSpPr txBox="1">
            <a:spLocks/>
          </p:cNvSpPr>
          <p:nvPr/>
        </p:nvSpPr>
        <p:spPr>
          <a:xfrm>
            <a:off x="7067074" y="2775652"/>
            <a:ext cx="3828451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the fourth point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10DC1F2-89E3-4444-81B9-BFA44D8C78F3}"/>
              </a:ext>
            </a:extLst>
          </p:cNvPr>
          <p:cNvSpPr txBox="1">
            <a:spLocks/>
          </p:cNvSpPr>
          <p:nvPr/>
        </p:nvSpPr>
        <p:spPr>
          <a:xfrm>
            <a:off x="7081986" y="3448139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Fifth Point headline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841936D-C160-4D98-B8A2-62FA0256AB73}"/>
              </a:ext>
            </a:extLst>
          </p:cNvPr>
          <p:cNvSpPr txBox="1">
            <a:spLocks/>
          </p:cNvSpPr>
          <p:nvPr/>
        </p:nvSpPr>
        <p:spPr>
          <a:xfrm>
            <a:off x="7081985" y="4226712"/>
            <a:ext cx="3828451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the fifth point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7F4273E-D32A-41C6-89F1-B0F6F42DE01E}"/>
              </a:ext>
            </a:extLst>
          </p:cNvPr>
          <p:cNvSpPr txBox="1">
            <a:spLocks/>
          </p:cNvSpPr>
          <p:nvPr/>
        </p:nvSpPr>
        <p:spPr>
          <a:xfrm>
            <a:off x="7067075" y="4851188"/>
            <a:ext cx="5065960" cy="642257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2200"/>
              </a:spcBef>
            </a:pPr>
            <a:r>
              <a:rPr lang="en-US" sz="3200" dirty="0">
                <a:latin typeface="+mn-lt"/>
                <a:ea typeface="Roboto Thin" charset="0"/>
                <a:cs typeface="Roboto Thin" charset="0"/>
              </a:rPr>
              <a:t>Sixth Point headline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45F7D2B-09AA-42A6-B0A3-7C603CC22095}"/>
              </a:ext>
            </a:extLst>
          </p:cNvPr>
          <p:cNvSpPr txBox="1">
            <a:spLocks/>
          </p:cNvSpPr>
          <p:nvPr/>
        </p:nvSpPr>
        <p:spPr>
          <a:xfrm>
            <a:off x="7067074" y="5629761"/>
            <a:ext cx="3828451" cy="40871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Roboto Thin" charset="0"/>
                <a:cs typeface="Roboto Thin" charset="0"/>
              </a:rPr>
              <a:t>3-6 words about the sixth 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5158846"/>
      </p:ext>
    </p:extLst>
  </p:cSld>
  <p:clrMapOvr>
    <a:masterClrMapping/>
  </p:clrMapOvr>
  <p:transition spd="med" advTm="155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5" grpId="0" animBg="1"/>
      <p:bldP spid="26" grpId="0" animBg="1"/>
      <p:bldP spid="27" grpId="0" animBg="1"/>
      <p:bldP spid="56" grpId="0" animBg="1"/>
      <p:bldP spid="57" grpId="0" animBg="1"/>
      <p:bldP spid="5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D28F606E-1616-4D19-86E4-75D99ED52C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r="5054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708338" y="1236371"/>
            <a:ext cx="6181859" cy="39636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060217" y="3218213"/>
            <a:ext cx="5124237" cy="1374912"/>
          </a:xfrm>
          <a:prstGeom prst="rect">
            <a:avLst/>
          </a:prstGeom>
        </p:spPr>
        <p:txBody>
          <a:bodyPr vert="horz" lIns="121893" tIns="60946" rIns="121893" bIns="60946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cs typeface="Lato Regular"/>
              </a:rPr>
              <a:t>Keep it short and to the point</a:t>
            </a:r>
            <a:endParaRPr lang="en-US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0217" y="1657943"/>
            <a:ext cx="503578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cap="small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Photo and Text</a:t>
            </a:r>
            <a:endParaRPr lang="id-ID" sz="5400" b="1" cap="small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005624"/>
      </p:ext>
    </p:extLst>
  </p:cSld>
  <p:clrMapOvr>
    <a:masterClrMapping/>
  </p:clrMapOvr>
  <p:transition spd="med" advTm="833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5|1.9|0.9|1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3|5.5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2.5|2.2|2.9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"/>
</p:tagLst>
</file>

<file path=ppt/theme/theme1.xml><?xml version="1.0" encoding="utf-8"?>
<a:theme xmlns:a="http://schemas.openxmlformats.org/drawingml/2006/main" name="BOLO">
  <a:themeElements>
    <a:clrScheme name="LYme Clean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Lato Black-Open Sans Light">
      <a:majorFont>
        <a:latin typeface="Lato Black"/>
        <a:ea typeface=""/>
        <a:cs typeface="Open Sans Hebrew Extra Bold"/>
      </a:majorFont>
      <a:minorFont>
        <a:latin typeface="Open Sans Light"/>
        <a:ea typeface=""/>
        <a:cs typeface="Open Sans Hebr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9.potx" id="{2B839A6C-077E-4362-A6C0-FB8AE56E6852}" vid="{315CB277-5C49-4861-A641-A07E568C40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34159</TotalTime>
  <Words>448</Words>
  <Application>Microsoft Office PowerPoint</Application>
  <PresentationFormat>Widescreen</PresentationFormat>
  <Paragraphs>71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Lato Black</vt:lpstr>
      <vt:lpstr>Arial</vt:lpstr>
      <vt:lpstr>Open Sans Light</vt:lpstr>
      <vt:lpstr>Calibri</vt:lpstr>
      <vt:lpstr>BOLO</vt:lpstr>
      <vt:lpstr>PowerPoint Presentation</vt:lpstr>
      <vt:lpstr>PowerPoint Presentation</vt:lpstr>
      <vt:lpstr>PowerPoint Presentation</vt:lpstr>
      <vt:lpstr>PowerPoint Presentation</vt:lpstr>
      <vt:lpstr>Headline and 4-step Process</vt:lpstr>
      <vt:lpstr>Headline and 6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Mazarsky;mazarskyamazon;MazarskyStyle</dc:creator>
  <cp:lastModifiedBy>Tomer Golan</cp:lastModifiedBy>
  <cp:revision>5008</cp:revision>
  <dcterms:created xsi:type="dcterms:W3CDTF">2016-01-05T00:34:33Z</dcterms:created>
  <dcterms:modified xsi:type="dcterms:W3CDTF">2021-05-23T10:38:09Z</dcterms:modified>
</cp:coreProperties>
</file>